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3" r:id="rId5"/>
    <p:sldMasterId id="2147483684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  <p:sldId id="302" r:id="rId54"/>
    <p:sldId id="303" r:id="rId55"/>
    <p:sldId id="304" r:id="rId56"/>
    <p:sldId id="305" r:id="rId57"/>
  </p:sldIdLst>
  <p:sldSz cy="5143500" cx="9144000"/>
  <p:notesSz cx="6858000" cy="9144000"/>
  <p:embeddedFontLst>
    <p:embeddedFont>
      <p:font typeface="Staatliches"/>
      <p:regular r:id="rId58"/>
    </p:embeddedFont>
    <p:embeddedFont>
      <p:font typeface="Proxima Nova"/>
      <p:regular r:id="rId59"/>
      <p:bold r:id="rId60"/>
      <p:italic r:id="rId61"/>
      <p:boldItalic r:id="rId62"/>
    </p:embeddedFont>
    <p:embeddedFont>
      <p:font typeface="Roboto Medium"/>
      <p:regular r:id="rId63"/>
      <p:bold r:id="rId64"/>
      <p:italic r:id="rId65"/>
      <p:boldItalic r:id="rId66"/>
    </p:embeddedFont>
    <p:embeddedFont>
      <p:font typeface="Roboto Condensed"/>
      <p:regular r:id="rId67"/>
      <p:bold r:id="rId68"/>
      <p:italic r:id="rId69"/>
      <p:boldItalic r:id="rId70"/>
    </p:embeddedFont>
    <p:embeddedFont>
      <p:font typeface="Roboto Condensed Light"/>
      <p:regular r:id="rId71"/>
      <p:bold r:id="rId72"/>
      <p:italic r:id="rId73"/>
      <p:boldItalic r:id="rId74"/>
    </p:embeddedFont>
    <p:embeddedFont>
      <p:font typeface="Lato Black"/>
      <p:bold r:id="rId75"/>
      <p:boldItalic r:id="rId76"/>
    </p:embeddedFont>
    <p:embeddedFont>
      <p:font typeface="Proxima Nova Semibold"/>
      <p:regular r:id="rId77"/>
      <p:bold r:id="rId78"/>
      <p:boldItalic r:id="rId79"/>
    </p:embeddedFont>
    <p:embeddedFont>
      <p:font typeface="Amatic SC"/>
      <p:regular r:id="rId80"/>
      <p:bold r:id="rId81"/>
    </p:embeddedFont>
    <p:embeddedFont>
      <p:font typeface="Lato"/>
      <p:regular r:id="rId82"/>
      <p:bold r:id="rId83"/>
      <p:italic r:id="rId84"/>
      <p:boldItalic r:id="rId85"/>
    </p:embeddedFont>
    <p:embeddedFont>
      <p:font typeface="Montserrat Black"/>
      <p:bold r:id="rId86"/>
      <p:boldItalic r:id="rId87"/>
    </p:embeddedFont>
    <p:embeddedFont>
      <p:font typeface="Montserrat"/>
      <p:regular r:id="rId88"/>
      <p:bold r:id="rId89"/>
      <p:italic r:id="rId90"/>
      <p:boldItalic r:id="rId91"/>
    </p:embeddedFont>
    <p:embeddedFont>
      <p:font typeface="Montserrat ExtraBold"/>
      <p:bold r:id="rId92"/>
      <p:boldItalic r:id="rId93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324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8CBAE242-2221-4D18-AC36-0465CD346158}">
  <a:tblStyle styleId="{8CBAE242-2221-4D18-AC36-0465CD346158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3240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4" Type="http://schemas.openxmlformats.org/officeDocument/2006/relationships/font" Target="fonts/Lato-italic.fntdata"/><Relationship Id="rId83" Type="http://schemas.openxmlformats.org/officeDocument/2006/relationships/font" Target="fonts/Lato-bold.fntdata"/><Relationship Id="rId42" Type="http://schemas.openxmlformats.org/officeDocument/2006/relationships/slide" Target="slides/slide35.xml"/><Relationship Id="rId86" Type="http://schemas.openxmlformats.org/officeDocument/2006/relationships/font" Target="fonts/MontserratBlack-bold.fntdata"/><Relationship Id="rId41" Type="http://schemas.openxmlformats.org/officeDocument/2006/relationships/slide" Target="slides/slide34.xml"/><Relationship Id="rId85" Type="http://schemas.openxmlformats.org/officeDocument/2006/relationships/font" Target="fonts/Lato-boldItalic.fntdata"/><Relationship Id="rId44" Type="http://schemas.openxmlformats.org/officeDocument/2006/relationships/slide" Target="slides/slide37.xml"/><Relationship Id="rId88" Type="http://schemas.openxmlformats.org/officeDocument/2006/relationships/font" Target="fonts/Montserrat-regular.fntdata"/><Relationship Id="rId43" Type="http://schemas.openxmlformats.org/officeDocument/2006/relationships/slide" Target="slides/slide36.xml"/><Relationship Id="rId87" Type="http://schemas.openxmlformats.org/officeDocument/2006/relationships/font" Target="fonts/MontserratBlack-boldItalic.fntdata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9" Type="http://schemas.openxmlformats.org/officeDocument/2006/relationships/font" Target="fonts/Montserrat-bold.fntdata"/><Relationship Id="rId80" Type="http://schemas.openxmlformats.org/officeDocument/2006/relationships/font" Target="fonts/AmaticSC-regular.fntdata"/><Relationship Id="rId82" Type="http://schemas.openxmlformats.org/officeDocument/2006/relationships/font" Target="fonts/Lato-regular.fntdata"/><Relationship Id="rId81" Type="http://schemas.openxmlformats.org/officeDocument/2006/relationships/font" Target="fonts/AmaticSC-bold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RobotoCondensedLight-italic.fntdata"/><Relationship Id="rId72" Type="http://schemas.openxmlformats.org/officeDocument/2006/relationships/font" Target="fonts/RobotoCondensedLight-bold.fntdata"/><Relationship Id="rId31" Type="http://schemas.openxmlformats.org/officeDocument/2006/relationships/slide" Target="slides/slide24.xml"/><Relationship Id="rId75" Type="http://schemas.openxmlformats.org/officeDocument/2006/relationships/font" Target="fonts/LatoBlack-bold.fntdata"/><Relationship Id="rId30" Type="http://schemas.openxmlformats.org/officeDocument/2006/relationships/slide" Target="slides/slide23.xml"/><Relationship Id="rId74" Type="http://schemas.openxmlformats.org/officeDocument/2006/relationships/font" Target="fonts/RobotoCondensedLight-boldItalic.fntdata"/><Relationship Id="rId33" Type="http://schemas.openxmlformats.org/officeDocument/2006/relationships/slide" Target="slides/slide26.xml"/><Relationship Id="rId77" Type="http://schemas.openxmlformats.org/officeDocument/2006/relationships/font" Target="fonts/ProximaNovaSemibold-regular.fntdata"/><Relationship Id="rId32" Type="http://schemas.openxmlformats.org/officeDocument/2006/relationships/slide" Target="slides/slide25.xml"/><Relationship Id="rId76" Type="http://schemas.openxmlformats.org/officeDocument/2006/relationships/font" Target="fonts/LatoBlack-boldItalic.fntdata"/><Relationship Id="rId35" Type="http://schemas.openxmlformats.org/officeDocument/2006/relationships/slide" Target="slides/slide28.xml"/><Relationship Id="rId79" Type="http://schemas.openxmlformats.org/officeDocument/2006/relationships/font" Target="fonts/ProximaNovaSemibold-boldItalic.fntdata"/><Relationship Id="rId34" Type="http://schemas.openxmlformats.org/officeDocument/2006/relationships/slide" Target="slides/slide27.xml"/><Relationship Id="rId78" Type="http://schemas.openxmlformats.org/officeDocument/2006/relationships/font" Target="fonts/ProximaNovaSemibold-bold.fntdata"/><Relationship Id="rId71" Type="http://schemas.openxmlformats.org/officeDocument/2006/relationships/font" Target="fonts/RobotoCondensedLight-regular.fntdata"/><Relationship Id="rId70" Type="http://schemas.openxmlformats.org/officeDocument/2006/relationships/font" Target="fonts/RobotoCondensed-bold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ProximaNova-boldItalic.fntdata"/><Relationship Id="rId61" Type="http://schemas.openxmlformats.org/officeDocument/2006/relationships/font" Target="fonts/ProximaNova-italic.fntdata"/><Relationship Id="rId20" Type="http://schemas.openxmlformats.org/officeDocument/2006/relationships/slide" Target="slides/slide13.xml"/><Relationship Id="rId64" Type="http://schemas.openxmlformats.org/officeDocument/2006/relationships/font" Target="fonts/RobotoMedium-bold.fntdata"/><Relationship Id="rId63" Type="http://schemas.openxmlformats.org/officeDocument/2006/relationships/font" Target="fonts/RobotoMedium-regular.fntdata"/><Relationship Id="rId22" Type="http://schemas.openxmlformats.org/officeDocument/2006/relationships/slide" Target="slides/slide15.xml"/><Relationship Id="rId66" Type="http://schemas.openxmlformats.org/officeDocument/2006/relationships/font" Target="fonts/RobotoMedium-boldItalic.fntdata"/><Relationship Id="rId21" Type="http://schemas.openxmlformats.org/officeDocument/2006/relationships/slide" Target="slides/slide14.xml"/><Relationship Id="rId65" Type="http://schemas.openxmlformats.org/officeDocument/2006/relationships/font" Target="fonts/RobotoMedium-italic.fntdata"/><Relationship Id="rId24" Type="http://schemas.openxmlformats.org/officeDocument/2006/relationships/slide" Target="slides/slide17.xml"/><Relationship Id="rId68" Type="http://schemas.openxmlformats.org/officeDocument/2006/relationships/font" Target="fonts/RobotoCondensed-bold.fntdata"/><Relationship Id="rId23" Type="http://schemas.openxmlformats.org/officeDocument/2006/relationships/slide" Target="slides/slide16.xml"/><Relationship Id="rId67" Type="http://schemas.openxmlformats.org/officeDocument/2006/relationships/font" Target="fonts/RobotoCondensed-regular.fntdata"/><Relationship Id="rId60" Type="http://schemas.openxmlformats.org/officeDocument/2006/relationships/font" Target="fonts/ProximaNova-bold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RobotoCondensed-italic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slide" Target="slides/slide48.xml"/><Relationship Id="rId10" Type="http://schemas.openxmlformats.org/officeDocument/2006/relationships/slide" Target="slides/slide3.xml"/><Relationship Id="rId54" Type="http://schemas.openxmlformats.org/officeDocument/2006/relationships/slide" Target="slides/slide47.xml"/><Relationship Id="rId13" Type="http://schemas.openxmlformats.org/officeDocument/2006/relationships/slide" Target="slides/slide6.xml"/><Relationship Id="rId57" Type="http://schemas.openxmlformats.org/officeDocument/2006/relationships/slide" Target="slides/slide50.xml"/><Relationship Id="rId12" Type="http://schemas.openxmlformats.org/officeDocument/2006/relationships/slide" Target="slides/slide5.xml"/><Relationship Id="rId56" Type="http://schemas.openxmlformats.org/officeDocument/2006/relationships/slide" Target="slides/slide49.xml"/><Relationship Id="rId91" Type="http://schemas.openxmlformats.org/officeDocument/2006/relationships/font" Target="fonts/Montserrat-boldItalic.fntdata"/><Relationship Id="rId90" Type="http://schemas.openxmlformats.org/officeDocument/2006/relationships/font" Target="fonts/Montserrat-italic.fntdata"/><Relationship Id="rId93" Type="http://schemas.openxmlformats.org/officeDocument/2006/relationships/font" Target="fonts/MontserratExtraBold-boldItalic.fntdata"/><Relationship Id="rId92" Type="http://schemas.openxmlformats.org/officeDocument/2006/relationships/font" Target="fonts/MontserratExtraBold-bold.fntdata"/><Relationship Id="rId15" Type="http://schemas.openxmlformats.org/officeDocument/2006/relationships/slide" Target="slides/slide8.xml"/><Relationship Id="rId59" Type="http://schemas.openxmlformats.org/officeDocument/2006/relationships/font" Target="fonts/ProximaNova-regular.fntdata"/><Relationship Id="rId14" Type="http://schemas.openxmlformats.org/officeDocument/2006/relationships/slide" Target="slides/slide7.xml"/><Relationship Id="rId58" Type="http://schemas.openxmlformats.org/officeDocument/2006/relationships/font" Target="fonts/Staatliches-regular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06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g633c9ab0c4_0_17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08" name="Google Shape;1808;g633c9ab0c4_0_17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59" name="Shape 1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0" name="Google Shape;1960;g6eaa2e3185_1_12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1" name="Google Shape;1961;g6eaa2e3185_1_12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6" name="Shape 1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7" name="Google Shape;1977;g624463babb_1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8" name="Google Shape;1978;g624463babb_1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3" name="Shape 1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4" name="Google Shape;1984;g633c9ab0c4_0_16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5" name="Google Shape;1985;g633c9ab0c4_0_16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8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g7d42eb04ec_2_8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0" name="Google Shape;1990;g7d42eb04ec_2_8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14" name="Shape 2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5" name="Google Shape;2015;g633c9ab0c4_0_1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16" name="Google Shape;2016;g633c9ab0c4_0_1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41" name="Shape 2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2" name="Google Shape;2042;g633c9ab0c4_0_16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3" name="Google Shape;2043;g633c9ab0c4_0_16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74" name="Shape 20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5" name="Google Shape;2075;g6eaa2e3185_3_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76" name="Google Shape;2076;g6eaa2e3185_3_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94" name="Shape 2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5" name="Google Shape;2195;g6eaa2e3185_3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96" name="Google Shape;2196;g6eaa2e3185_3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44" name="Shape 2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5" name="Google Shape;2245;g6eb6eca567_0_8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6" name="Google Shape;2246;g6eb6eca567_0_8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49" name="Shape 2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0" name="Google Shape;2250;g633c9ab0c4_0_17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51" name="Google Shape;2251;g633c9ab0c4_0_17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12" name="Shape 1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3" name="Google Shape;1813;g6e83b0752f_4_79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4" name="Google Shape;1814;g6e83b0752f_4_79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69" name="Shape 2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0" name="Google Shape;2270;g6ee27ad00a_4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71" name="Google Shape;2271;g6ee27ad00a_4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87" name="Shape 2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8" name="Google Shape;2288;g6eeeb0b851_5_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89" name="Google Shape;2289;g6eeeb0b851_5_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16" name="Shape 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7" name="Google Shape;2317;g6ee27ad00a_4_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18" name="Google Shape;2318;g6ee27ad00a_4_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33" name="Shape 2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" name="Google Shape;2334;g6eeeb0b851_2_15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35" name="Google Shape;2335;g6eeeb0b851_2_15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52" name="Shape 2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3" name="Google Shape;2353;g633c9ab0c4_0_16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4" name="Google Shape;2354;g633c9ab0c4_0_16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58" name="Shape 2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9" name="Google Shape;2359;g6eeeb0b851_2_38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0" name="Google Shape;2360;g6eeeb0b851_2_38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82" name="Shape 2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3" name="Google Shape;2383;g6eeeb0b851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4" name="Google Shape;2384;g6eeeb0b851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475" name="Shape 2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6" name="Google Shape;2476;g6eb6eca567_0_16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77" name="Google Shape;2477;g6eb6eca567_0_16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62" name="Shape 2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3" name="Google Shape;2563;g6eb6eca567_0_17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64" name="Google Shape;2564;g6eb6eca567_0_17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85" name="Shape 2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6" name="Google Shape;2586;g6eeeb0b851_2_42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87" name="Google Shape;2587;g6eeeb0b851_2_42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31" name="Shape 1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" name="Google Shape;1832;g6eaa2e3185_2_16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33" name="Google Shape;1833;g6eaa2e3185_2_16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22" name="Shape 2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3" name="Google Shape;2623;g633c9ab0c4_0_17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24" name="Google Shape;2624;g633c9ab0c4_0_17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39" name="Shape 2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0" name="Google Shape;2640;g6347246601_1_157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1" name="Google Shape;2641;g6347246601_1_157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58" name="Shape 2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9" name="Google Shape;2659;g6347246601_1_1582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0" name="Google Shape;2660;g6347246601_1_1582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69" name="Shape 3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0" name="Google Shape;3070;g63cbd507cb_0_12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1" name="Google Shape;3071;g63cbd507cb_0_12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77" name="Shape 3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8" name="Google Shape;3078;g6eeeb0b851_2_46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79" name="Google Shape;3079;g6eeeb0b851_2_46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85" name="Shape 3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6" name="Google Shape;3086;g6e83b0752f_4_27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87" name="Google Shape;3087;g6e83b0752f_4_27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92" name="Shape 3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3" name="Google Shape;3093;g6e83b0752f_4_2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94" name="Google Shape;3094;g6e83b0752f_4_2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110" name="Shape 3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1" name="Google Shape;3111;g6e83b0752f_4_2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12" name="Google Shape;3112;g6e83b0752f_4_2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49" name="Shape 3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0" name="Google Shape;3450;g6e83b0752f_4_6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51" name="Google Shape;3451;g6e83b0752f_4_6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236" name="Shape 6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7" name="Google Shape;6237;g6e83b0752f_4_34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38" name="Google Shape;6238;g6e83b0752f_4_34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0" name="Shape 1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1" name="Google Shape;1861;g63d01c3ee5_1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2" name="Google Shape;1862;g63d01c3ee5_1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655" name="Shape 6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" name="Google Shape;6656;g6e83b0752f_4_3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57" name="Google Shape;6657;g6e83b0752f_4_3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825" name="Shape 6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6" name="Google Shape;6826;g6e83b0752f_4_40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27" name="Google Shape;6827;g6e83b0752f_4_40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230" name="Shape 7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1" name="Google Shape;7231;g6e83b0752f_4_441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32" name="Google Shape;7232;g6e83b0752f_4_441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10" name="Shape 7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1" name="Google Shape;7611;g6e83b0752f_4_47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12" name="Google Shape;7612;g6e83b0752f_4_47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24" name="Shape 8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5" name="Google Shape;8025;g6e83b0752f_4_52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26" name="Google Shape;8026;g6e83b0752f_4_52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385" name="Shape 8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6" name="Google Shape;8386;g6e83b0752f_4_55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87" name="Google Shape;8387;g6e83b0752f_4_55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95" name="Shape 8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6" name="Google Shape;8896;g6e83b0752f_4_60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97" name="Google Shape;8897;g6e83b0752f_4_60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15" name="Shape 9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6" name="Google Shape;9516;g6e83b0752f_4_66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17" name="Google Shape;9517;g6e83b0752f_4_66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109" name="Shape 10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0" name="Google Shape;10110;g6e83b0752f_4_7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111" name="Google Shape;10111;g6e83b0752f_4_7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430" name="Shape 10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1" name="Google Shape;10431;g6e83b0752f_4_76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432" name="Google Shape;10432;g6e83b0752f_4_76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67" name="Shape 1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8" name="Google Shape;1868;g6ed14bd43d_1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69" name="Google Shape;1869;g6ed14bd43d_1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735" name="Shape 10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36" name="Google Shape;10736;g6e83b0752f_4_79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37" name="Google Shape;10737;g6e83b0752f_4_79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78" name="Shape 18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9" name="Google Shape;1879;g633c9ab0c4_0_14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80" name="Google Shape;1880;g633c9ab0c4_0_14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9" name="Shape 1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0" name="Google Shape;1900;g633c9ab0c4_0_16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01" name="Google Shape;1901;g633c9ab0c4_0_16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25" name="Shape 1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6" name="Google Shape;1926;g6eaa2e3185_1_7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7" name="Google Shape;1927;g6eaa2e3185_1_7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44" name="Shape 1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" name="Google Shape;1945;g6eaa2e3185_1_2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46" name="Google Shape;1946;g6eaa2e3185_1_2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Relationship Id="rId3" Type="http://schemas.openxmlformats.org/officeDocument/2006/relationships/image" Target="../media/image8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Relationship Id="rId3" Type="http://schemas.openxmlformats.org/officeDocument/2006/relationships/image" Target="../media/image15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7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Relationship Id="rId3" Type="http://schemas.openxmlformats.org/officeDocument/2006/relationships/image" Target="../media/image13.png"/><Relationship Id="rId4" Type="http://schemas.openxmlformats.org/officeDocument/2006/relationships/image" Target="../media/image19.png"/><Relationship Id="rId5" Type="http://schemas.openxmlformats.org/officeDocument/2006/relationships/image" Target="../media/image17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8.png"/><Relationship Id="rId3" Type="http://schemas.openxmlformats.org/officeDocument/2006/relationships/image" Target="../media/image15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Relationship Id="rId3" Type="http://schemas.openxmlformats.org/officeDocument/2006/relationships/image" Target="../media/image7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2.png"/><Relationship Id="rId3" Type="http://schemas.openxmlformats.org/officeDocument/2006/relationships/image" Target="../media/image25.png"/><Relationship Id="rId4" Type="http://schemas.openxmlformats.org/officeDocument/2006/relationships/image" Target="../media/image26.png"/><Relationship Id="rId5" Type="http://schemas.openxmlformats.org/officeDocument/2006/relationships/image" Target="../media/image21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3.png"/><Relationship Id="rId3" Type="http://schemas.openxmlformats.org/officeDocument/2006/relationships/image" Target="../media/image24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0.png"/><Relationship Id="rId3" Type="http://schemas.openxmlformats.org/officeDocument/2006/relationships/image" Target="../media/image13.png"/><Relationship Id="rId4" Type="http://schemas.openxmlformats.org/officeDocument/2006/relationships/image" Target="../media/image19.png"/><Relationship Id="rId5" Type="http://schemas.openxmlformats.org/officeDocument/2006/relationships/image" Target="../media/image17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4.png"/><Relationship Id="rId3" Type="http://schemas.openxmlformats.org/officeDocument/2006/relationships/image" Target="../media/image7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Relationship Id="rId5" Type="http://schemas.openxmlformats.org/officeDocument/2006/relationships/image" Target="../media/image39.png"/><Relationship Id="rId6" Type="http://schemas.openxmlformats.org/officeDocument/2006/relationships/image" Target="../media/image27.pn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2.png"/><Relationship Id="rId3" Type="http://schemas.openxmlformats.org/officeDocument/2006/relationships/image" Target="../media/image28.png"/><Relationship Id="rId4" Type="http://schemas.openxmlformats.org/officeDocument/2006/relationships/image" Target="../media/image42.png"/><Relationship Id="rId5" Type="http://schemas.openxmlformats.org/officeDocument/2006/relationships/image" Target="../media/image36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3.png"/><Relationship Id="rId3" Type="http://schemas.openxmlformats.org/officeDocument/2006/relationships/image" Target="../media/image24.pn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4.png"/><Relationship Id="rId3" Type="http://schemas.openxmlformats.org/officeDocument/2006/relationships/image" Target="../media/image37.pn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3.png"/><Relationship Id="rId3" Type="http://schemas.openxmlformats.org/officeDocument/2006/relationships/image" Target="../media/image5.png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3.png"/><Relationship Id="rId3" Type="http://schemas.openxmlformats.org/officeDocument/2006/relationships/image" Target="../media/image24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Relationship Id="rId3" Type="http://schemas.openxmlformats.org/officeDocument/2006/relationships/image" Target="../media/image1.png"/><Relationship Id="rId4" Type="http://schemas.openxmlformats.org/officeDocument/2006/relationships/image" Target="../media/image4.pn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3.png"/><Relationship Id="rId3" Type="http://schemas.openxmlformats.org/officeDocument/2006/relationships/image" Target="../media/image45.png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8.png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0.png"/><Relationship Id="rId3" Type="http://schemas.openxmlformats.org/officeDocument/2006/relationships/image" Target="../media/image52.png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3.png"/><Relationship Id="rId3" Type="http://schemas.openxmlformats.org/officeDocument/2006/relationships/image" Target="../media/image24.png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Relationship Id="rId3" Type="http://schemas.openxmlformats.org/officeDocument/2006/relationships/image" Target="../media/image6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Relationship Id="rId3" Type="http://schemas.openxmlformats.org/officeDocument/2006/relationships/image" Target="../media/image9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Relationship Id="rId3" Type="http://schemas.openxmlformats.org/officeDocument/2006/relationships/image" Target="../media/image14.png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911200" y="804025"/>
            <a:ext cx="3660900" cy="2659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Font typeface="Staatliches"/>
              <a:buNone/>
              <a:defRPr sz="6000"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911200" y="3463525"/>
            <a:ext cx="3660900" cy="978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1400"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3084563" y="-26078"/>
            <a:ext cx="1156796" cy="706496"/>
          </a:xfrm>
          <a:custGeom>
            <a:rect b="b" l="l" r="r" t="t"/>
            <a:pathLst>
              <a:path extrusionOk="0" h="8282" w="15223">
                <a:moveTo>
                  <a:pt x="0" y="1"/>
                </a:moveTo>
                <a:cubicBezTo>
                  <a:pt x="1891" y="2425"/>
                  <a:pt x="4014" y="4641"/>
                  <a:pt x="6636" y="6221"/>
                </a:cubicBezTo>
                <a:cubicBezTo>
                  <a:pt x="8786" y="7515"/>
                  <a:pt x="11353" y="8281"/>
                  <a:pt x="13851" y="8281"/>
                </a:cubicBezTo>
                <a:cubicBezTo>
                  <a:pt x="14312" y="8281"/>
                  <a:pt x="14770" y="8255"/>
                  <a:pt x="15223" y="8202"/>
                </a:cubicBezTo>
                <a:cubicBezTo>
                  <a:pt x="14696" y="5500"/>
                  <a:pt x="14653" y="2713"/>
                  <a:pt x="15153" y="1"/>
                </a:cubicBezTo>
                <a:close/>
              </a:path>
            </a:pathLst>
          </a:custGeom>
          <a:solidFill>
            <a:srgbClr val="FCC01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2368225" y="-152400"/>
            <a:ext cx="7167450" cy="5371458"/>
            <a:chOff x="2368225" y="-152400"/>
            <a:chExt cx="7167450" cy="5371458"/>
          </a:xfrm>
        </p:grpSpPr>
        <p:sp>
          <p:nvSpPr>
            <p:cNvPr id="13" name="Google Shape;13;p2"/>
            <p:cNvSpPr/>
            <p:nvPr/>
          </p:nvSpPr>
          <p:spPr>
            <a:xfrm>
              <a:off x="4241250" y="-26078"/>
              <a:ext cx="3758237" cy="4809837"/>
            </a:xfrm>
            <a:custGeom>
              <a:rect b="b" l="l" r="r" t="t"/>
              <a:pathLst>
                <a:path extrusionOk="0" h="56384" w="49457">
                  <a:moveTo>
                    <a:pt x="26052" y="1"/>
                  </a:moveTo>
                  <a:cubicBezTo>
                    <a:pt x="26452" y="1670"/>
                    <a:pt x="26646" y="3363"/>
                    <a:pt x="26302" y="5033"/>
                  </a:cubicBezTo>
                  <a:cubicBezTo>
                    <a:pt x="25788" y="7540"/>
                    <a:pt x="23582" y="9869"/>
                    <a:pt x="21120" y="9869"/>
                  </a:cubicBezTo>
                  <a:cubicBezTo>
                    <a:pt x="20849" y="9869"/>
                    <a:pt x="20574" y="9841"/>
                    <a:pt x="20299" y="9782"/>
                  </a:cubicBezTo>
                  <a:cubicBezTo>
                    <a:pt x="18318" y="9357"/>
                    <a:pt x="16978" y="7566"/>
                    <a:pt x="15743" y="5957"/>
                  </a:cubicBezTo>
                  <a:cubicBezTo>
                    <a:pt x="14512" y="4345"/>
                    <a:pt x="12946" y="2661"/>
                    <a:pt x="10918" y="2610"/>
                  </a:cubicBezTo>
                  <a:cubicBezTo>
                    <a:pt x="10884" y="2609"/>
                    <a:pt x="10851" y="2608"/>
                    <a:pt x="10817" y="2608"/>
                  </a:cubicBezTo>
                  <a:cubicBezTo>
                    <a:pt x="8301" y="2608"/>
                    <a:pt x="6557" y="5052"/>
                    <a:pt x="4495" y="6523"/>
                  </a:cubicBezTo>
                  <a:cubicBezTo>
                    <a:pt x="3156" y="7481"/>
                    <a:pt x="1609" y="8014"/>
                    <a:pt x="1" y="8202"/>
                  </a:cubicBezTo>
                  <a:cubicBezTo>
                    <a:pt x="1307" y="14936"/>
                    <a:pt x="5566" y="21137"/>
                    <a:pt x="11645" y="24368"/>
                  </a:cubicBezTo>
                  <a:cubicBezTo>
                    <a:pt x="14611" y="25938"/>
                    <a:pt x="17888" y="26839"/>
                    <a:pt x="20906" y="28306"/>
                  </a:cubicBezTo>
                  <a:cubicBezTo>
                    <a:pt x="23929" y="29773"/>
                    <a:pt x="26816" y="31984"/>
                    <a:pt x="27952" y="35139"/>
                  </a:cubicBezTo>
                  <a:cubicBezTo>
                    <a:pt x="29456" y="39313"/>
                    <a:pt x="27580" y="44118"/>
                    <a:pt x="29014" y="48315"/>
                  </a:cubicBezTo>
                  <a:cubicBezTo>
                    <a:pt x="30163" y="51696"/>
                    <a:pt x="33276" y="54050"/>
                    <a:pt x="36534" y="55507"/>
                  </a:cubicBezTo>
                  <a:cubicBezTo>
                    <a:pt x="37276" y="55837"/>
                    <a:pt x="38034" y="56129"/>
                    <a:pt x="38804" y="56384"/>
                  </a:cubicBezTo>
                  <a:cubicBezTo>
                    <a:pt x="40256" y="54366"/>
                    <a:pt x="42058" y="52612"/>
                    <a:pt x="43741" y="50772"/>
                  </a:cubicBezTo>
                  <a:cubicBezTo>
                    <a:pt x="45645" y="48688"/>
                    <a:pt x="47443" y="46400"/>
                    <a:pt x="48277" y="43708"/>
                  </a:cubicBezTo>
                  <a:cubicBezTo>
                    <a:pt x="49456" y="39897"/>
                    <a:pt x="48551" y="35728"/>
                    <a:pt x="46985" y="32059"/>
                  </a:cubicBezTo>
                  <a:cubicBezTo>
                    <a:pt x="45419" y="28391"/>
                    <a:pt x="43207" y="25028"/>
                    <a:pt x="41614" y="21374"/>
                  </a:cubicBezTo>
                  <a:cubicBezTo>
                    <a:pt x="40015" y="17713"/>
                    <a:pt x="39048" y="13573"/>
                    <a:pt x="40138" y="9734"/>
                  </a:cubicBezTo>
                  <a:cubicBezTo>
                    <a:pt x="41397" y="5298"/>
                    <a:pt x="45151" y="2100"/>
                    <a:pt x="49343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4197937" y="-26078"/>
              <a:ext cx="2068144" cy="841960"/>
            </a:xfrm>
            <a:custGeom>
              <a:rect b="b" l="l" r="r" t="t"/>
              <a:pathLst>
                <a:path extrusionOk="0" h="9870" w="27216">
                  <a:moveTo>
                    <a:pt x="501" y="1"/>
                  </a:moveTo>
                  <a:cubicBezTo>
                    <a:pt x="1" y="2713"/>
                    <a:pt x="44" y="5500"/>
                    <a:pt x="571" y="8202"/>
                  </a:cubicBezTo>
                  <a:cubicBezTo>
                    <a:pt x="2179" y="8014"/>
                    <a:pt x="3726" y="7481"/>
                    <a:pt x="5065" y="6523"/>
                  </a:cubicBezTo>
                  <a:cubicBezTo>
                    <a:pt x="7127" y="5052"/>
                    <a:pt x="8871" y="2608"/>
                    <a:pt x="11387" y="2608"/>
                  </a:cubicBezTo>
                  <a:cubicBezTo>
                    <a:pt x="11421" y="2608"/>
                    <a:pt x="11454" y="2609"/>
                    <a:pt x="11488" y="2610"/>
                  </a:cubicBezTo>
                  <a:cubicBezTo>
                    <a:pt x="13516" y="2661"/>
                    <a:pt x="15082" y="4345"/>
                    <a:pt x="16313" y="5957"/>
                  </a:cubicBezTo>
                  <a:cubicBezTo>
                    <a:pt x="17548" y="7566"/>
                    <a:pt x="18888" y="9357"/>
                    <a:pt x="20869" y="9782"/>
                  </a:cubicBezTo>
                  <a:cubicBezTo>
                    <a:pt x="21144" y="9841"/>
                    <a:pt x="21419" y="9869"/>
                    <a:pt x="21690" y="9869"/>
                  </a:cubicBezTo>
                  <a:cubicBezTo>
                    <a:pt x="24152" y="9869"/>
                    <a:pt x="26358" y="7540"/>
                    <a:pt x="26872" y="5033"/>
                  </a:cubicBezTo>
                  <a:cubicBezTo>
                    <a:pt x="27216" y="3363"/>
                    <a:pt x="27022" y="1670"/>
                    <a:pt x="26622" y="1"/>
                  </a:cubicBezTo>
                  <a:close/>
                </a:path>
              </a:pathLst>
            </a:custGeom>
            <a:solidFill>
              <a:srgbClr val="F59D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237982" y="4078545"/>
              <a:ext cx="2800232" cy="1120311"/>
            </a:xfrm>
            <a:custGeom>
              <a:rect b="b" l="l" r="r" t="t"/>
              <a:pathLst>
                <a:path extrusionOk="0" h="13133" w="36850">
                  <a:moveTo>
                    <a:pt x="14044" y="0"/>
                  </a:moveTo>
                  <a:cubicBezTo>
                    <a:pt x="12205" y="0"/>
                    <a:pt x="10289" y="657"/>
                    <a:pt x="8668" y="1584"/>
                  </a:cubicBezTo>
                  <a:cubicBezTo>
                    <a:pt x="4371" y="4041"/>
                    <a:pt x="1189" y="8337"/>
                    <a:pt x="0" y="13133"/>
                  </a:cubicBezTo>
                  <a:lnTo>
                    <a:pt x="36850" y="13133"/>
                  </a:lnTo>
                  <a:cubicBezTo>
                    <a:pt x="36845" y="12656"/>
                    <a:pt x="36812" y="12180"/>
                    <a:pt x="36680" y="11722"/>
                  </a:cubicBezTo>
                  <a:cubicBezTo>
                    <a:pt x="36001" y="9374"/>
                    <a:pt x="33171" y="8431"/>
                    <a:pt x="30733" y="8327"/>
                  </a:cubicBezTo>
                  <a:cubicBezTo>
                    <a:pt x="28290" y="8224"/>
                    <a:pt x="25678" y="8553"/>
                    <a:pt x="23555" y="7341"/>
                  </a:cubicBezTo>
                  <a:cubicBezTo>
                    <a:pt x="20919" y="5837"/>
                    <a:pt x="19882" y="2400"/>
                    <a:pt x="17278" y="843"/>
                  </a:cubicBezTo>
                  <a:cubicBezTo>
                    <a:pt x="16288" y="251"/>
                    <a:pt x="15181" y="0"/>
                    <a:pt x="14044" y="0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7189808" y="-26078"/>
              <a:ext cx="1969585" cy="4922184"/>
            </a:xfrm>
            <a:custGeom>
              <a:rect b="b" l="l" r="r" t="t"/>
              <a:pathLst>
                <a:path extrusionOk="0" h="57701" w="25919">
                  <a:moveTo>
                    <a:pt x="10540" y="1"/>
                  </a:moveTo>
                  <a:cubicBezTo>
                    <a:pt x="6348" y="2100"/>
                    <a:pt x="2594" y="5298"/>
                    <a:pt x="1335" y="9734"/>
                  </a:cubicBezTo>
                  <a:cubicBezTo>
                    <a:pt x="245" y="13573"/>
                    <a:pt x="1212" y="17713"/>
                    <a:pt x="2811" y="21374"/>
                  </a:cubicBezTo>
                  <a:cubicBezTo>
                    <a:pt x="4404" y="25028"/>
                    <a:pt x="6616" y="28391"/>
                    <a:pt x="8182" y="32059"/>
                  </a:cubicBezTo>
                  <a:cubicBezTo>
                    <a:pt x="9748" y="35728"/>
                    <a:pt x="10653" y="39897"/>
                    <a:pt x="9474" y="43708"/>
                  </a:cubicBezTo>
                  <a:cubicBezTo>
                    <a:pt x="8640" y="46400"/>
                    <a:pt x="6842" y="48688"/>
                    <a:pt x="4938" y="50772"/>
                  </a:cubicBezTo>
                  <a:cubicBezTo>
                    <a:pt x="3255" y="52612"/>
                    <a:pt x="1453" y="54366"/>
                    <a:pt x="1" y="56384"/>
                  </a:cubicBezTo>
                  <a:cubicBezTo>
                    <a:pt x="2642" y="57263"/>
                    <a:pt x="5429" y="57701"/>
                    <a:pt x="8215" y="57701"/>
                  </a:cubicBezTo>
                  <a:cubicBezTo>
                    <a:pt x="12497" y="57701"/>
                    <a:pt x="16780" y="56668"/>
                    <a:pt x="20543" y="54620"/>
                  </a:cubicBezTo>
                  <a:cubicBezTo>
                    <a:pt x="22504" y="53554"/>
                    <a:pt x="24311" y="52224"/>
                    <a:pt x="25919" y="50683"/>
                  </a:cubicBezTo>
                  <a:lnTo>
                    <a:pt x="25919" y="1"/>
                  </a:lnTo>
                  <a:close/>
                </a:path>
              </a:pathLst>
            </a:custGeom>
            <a:solidFill>
              <a:srgbClr val="F28D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7010248" y="4297263"/>
              <a:ext cx="2149149" cy="901589"/>
            </a:xfrm>
            <a:custGeom>
              <a:rect b="b" l="l" r="r" t="t"/>
              <a:pathLst>
                <a:path extrusionOk="0" h="10569" w="28282">
                  <a:moveTo>
                    <a:pt x="28282" y="1"/>
                  </a:moveTo>
                  <a:cubicBezTo>
                    <a:pt x="26674" y="1542"/>
                    <a:pt x="24867" y="2872"/>
                    <a:pt x="22906" y="3938"/>
                  </a:cubicBezTo>
                  <a:cubicBezTo>
                    <a:pt x="19143" y="5986"/>
                    <a:pt x="14860" y="7019"/>
                    <a:pt x="10578" y="7019"/>
                  </a:cubicBezTo>
                  <a:cubicBezTo>
                    <a:pt x="7792" y="7019"/>
                    <a:pt x="5005" y="6581"/>
                    <a:pt x="2364" y="5702"/>
                  </a:cubicBezTo>
                  <a:cubicBezTo>
                    <a:pt x="2170" y="5966"/>
                    <a:pt x="1986" y="6235"/>
                    <a:pt x="1807" y="6513"/>
                  </a:cubicBezTo>
                  <a:cubicBezTo>
                    <a:pt x="1005" y="7754"/>
                    <a:pt x="359" y="9135"/>
                    <a:pt x="0" y="10569"/>
                  </a:cubicBezTo>
                  <a:lnTo>
                    <a:pt x="28282" y="10569"/>
                  </a:lnTo>
                  <a:lnTo>
                    <a:pt x="28282" y="1"/>
                  </a:ln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2368225" y="3921502"/>
              <a:ext cx="3958471" cy="1277357"/>
            </a:xfrm>
            <a:custGeom>
              <a:rect b="b" l="l" r="r" t="t"/>
              <a:pathLst>
                <a:path extrusionOk="0" h="14974" w="52092">
                  <a:moveTo>
                    <a:pt x="10073" y="5769"/>
                  </a:moveTo>
                  <a:cubicBezTo>
                    <a:pt x="7479" y="5769"/>
                    <a:pt x="4891" y="6731"/>
                    <a:pt x="3028" y="8466"/>
                  </a:cubicBezTo>
                  <a:cubicBezTo>
                    <a:pt x="1213" y="10159"/>
                    <a:pt x="137" y="12540"/>
                    <a:pt x="0" y="14974"/>
                  </a:cubicBezTo>
                  <a:lnTo>
                    <a:pt x="11446" y="14974"/>
                  </a:lnTo>
                  <a:cubicBezTo>
                    <a:pt x="12158" y="12102"/>
                    <a:pt x="13582" y="9408"/>
                    <a:pt x="15534" y="7183"/>
                  </a:cubicBezTo>
                  <a:cubicBezTo>
                    <a:pt x="14502" y="6711"/>
                    <a:pt x="13450" y="6278"/>
                    <a:pt x="12337" y="6023"/>
                  </a:cubicBezTo>
                  <a:cubicBezTo>
                    <a:pt x="11597" y="5853"/>
                    <a:pt x="10833" y="5769"/>
                    <a:pt x="10073" y="5769"/>
                  </a:cubicBezTo>
                  <a:close/>
                  <a:moveTo>
                    <a:pt x="45074" y="1"/>
                  </a:moveTo>
                  <a:cubicBezTo>
                    <a:pt x="43566" y="1"/>
                    <a:pt x="41995" y="486"/>
                    <a:pt x="40619" y="1128"/>
                  </a:cubicBezTo>
                  <a:cubicBezTo>
                    <a:pt x="37595" y="2533"/>
                    <a:pt x="34973" y="4604"/>
                    <a:pt x="32144" y="6344"/>
                  </a:cubicBezTo>
                  <a:cubicBezTo>
                    <a:pt x="32964" y="7452"/>
                    <a:pt x="33822" y="8509"/>
                    <a:pt x="35001" y="9182"/>
                  </a:cubicBezTo>
                  <a:cubicBezTo>
                    <a:pt x="37124" y="10394"/>
                    <a:pt x="39736" y="10065"/>
                    <a:pt x="42179" y="10168"/>
                  </a:cubicBezTo>
                  <a:cubicBezTo>
                    <a:pt x="44617" y="10272"/>
                    <a:pt x="47447" y="11215"/>
                    <a:pt x="48126" y="13563"/>
                  </a:cubicBezTo>
                  <a:cubicBezTo>
                    <a:pt x="48258" y="14021"/>
                    <a:pt x="48291" y="14497"/>
                    <a:pt x="48296" y="14974"/>
                  </a:cubicBezTo>
                  <a:lnTo>
                    <a:pt x="51884" y="14974"/>
                  </a:lnTo>
                  <a:cubicBezTo>
                    <a:pt x="52092" y="11470"/>
                    <a:pt x="51993" y="7956"/>
                    <a:pt x="50790" y="4670"/>
                  </a:cubicBezTo>
                  <a:cubicBezTo>
                    <a:pt x="50211" y="3085"/>
                    <a:pt x="49299" y="1505"/>
                    <a:pt x="47791" y="661"/>
                  </a:cubicBezTo>
                  <a:cubicBezTo>
                    <a:pt x="46951" y="194"/>
                    <a:pt x="46027" y="1"/>
                    <a:pt x="45074" y="1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237982" y="4462581"/>
              <a:ext cx="2800232" cy="736267"/>
            </a:xfrm>
            <a:custGeom>
              <a:rect b="b" l="l" r="r" t="t"/>
              <a:pathLst>
                <a:path extrusionOk="0" h="8631" w="36850">
                  <a:moveTo>
                    <a:pt x="20698" y="1"/>
                  </a:moveTo>
                  <a:cubicBezTo>
                    <a:pt x="20434" y="166"/>
                    <a:pt x="20169" y="321"/>
                    <a:pt x="19905" y="477"/>
                  </a:cubicBezTo>
                  <a:cubicBezTo>
                    <a:pt x="17354" y="1968"/>
                    <a:pt x="14431" y="3137"/>
                    <a:pt x="11488" y="3137"/>
                  </a:cubicBezTo>
                  <a:cubicBezTo>
                    <a:pt x="10814" y="3137"/>
                    <a:pt x="10134" y="3076"/>
                    <a:pt x="9460" y="2943"/>
                  </a:cubicBezTo>
                  <a:cubicBezTo>
                    <a:pt x="7564" y="2566"/>
                    <a:pt x="5847" y="1642"/>
                    <a:pt x="4088" y="840"/>
                  </a:cubicBezTo>
                  <a:cubicBezTo>
                    <a:pt x="2136" y="3065"/>
                    <a:pt x="712" y="5759"/>
                    <a:pt x="0" y="8631"/>
                  </a:cubicBezTo>
                  <a:lnTo>
                    <a:pt x="36850" y="8631"/>
                  </a:lnTo>
                  <a:cubicBezTo>
                    <a:pt x="36845" y="8154"/>
                    <a:pt x="36812" y="7678"/>
                    <a:pt x="36680" y="7220"/>
                  </a:cubicBezTo>
                  <a:cubicBezTo>
                    <a:pt x="36001" y="4872"/>
                    <a:pt x="33171" y="3929"/>
                    <a:pt x="30733" y="3825"/>
                  </a:cubicBezTo>
                  <a:cubicBezTo>
                    <a:pt x="28290" y="3722"/>
                    <a:pt x="25678" y="4051"/>
                    <a:pt x="23555" y="2839"/>
                  </a:cubicBezTo>
                  <a:cubicBezTo>
                    <a:pt x="22376" y="2166"/>
                    <a:pt x="21518" y="1109"/>
                    <a:pt x="20698" y="1"/>
                  </a:cubicBezTo>
                  <a:close/>
                </a:path>
              </a:pathLst>
            </a:custGeom>
            <a:solidFill>
              <a:srgbClr val="FEC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6405385" y="3019590"/>
              <a:ext cx="1115229" cy="139721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9AD1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1" name="Google Shape;21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425943" y="3882258"/>
              <a:ext cx="4791070" cy="13368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" name="Google Shape;22;p2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556525" y="-152400"/>
              <a:ext cx="3979150" cy="342248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41" name="Shape 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" name="Google Shape;242;p11"/>
          <p:cNvSpPr/>
          <p:nvPr/>
        </p:nvSpPr>
        <p:spPr>
          <a:xfrm>
            <a:off x="8141194" y="779020"/>
            <a:ext cx="114841" cy="114841"/>
          </a:xfrm>
          <a:custGeom>
            <a:rect b="b" l="l" r="r" t="t"/>
            <a:pathLst>
              <a:path extrusionOk="0" h="1145" w="1145">
                <a:moveTo>
                  <a:pt x="573" y="1"/>
                </a:moveTo>
                <a:cubicBezTo>
                  <a:pt x="258" y="1"/>
                  <a:pt x="1" y="255"/>
                  <a:pt x="1" y="573"/>
                </a:cubicBezTo>
                <a:cubicBezTo>
                  <a:pt x="1" y="887"/>
                  <a:pt x="258" y="1145"/>
                  <a:pt x="573" y="1145"/>
                </a:cubicBezTo>
                <a:cubicBezTo>
                  <a:pt x="891" y="1145"/>
                  <a:pt x="1145" y="887"/>
                  <a:pt x="1145" y="573"/>
                </a:cubicBezTo>
                <a:cubicBezTo>
                  <a:pt x="1145" y="255"/>
                  <a:pt x="891" y="1"/>
                  <a:pt x="57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11"/>
          <p:cNvSpPr/>
          <p:nvPr/>
        </p:nvSpPr>
        <p:spPr>
          <a:xfrm>
            <a:off x="4496394" y="27193"/>
            <a:ext cx="114841" cy="114841"/>
          </a:xfrm>
          <a:custGeom>
            <a:rect b="b" l="l" r="r" t="t"/>
            <a:pathLst>
              <a:path extrusionOk="0" h="1145" w="1145">
                <a:moveTo>
                  <a:pt x="572" y="0"/>
                </a:moveTo>
                <a:cubicBezTo>
                  <a:pt x="258" y="0"/>
                  <a:pt x="1" y="258"/>
                  <a:pt x="1" y="573"/>
                </a:cubicBezTo>
                <a:cubicBezTo>
                  <a:pt x="1" y="891"/>
                  <a:pt x="258" y="1144"/>
                  <a:pt x="572" y="1144"/>
                </a:cubicBezTo>
                <a:cubicBezTo>
                  <a:pt x="890" y="1144"/>
                  <a:pt x="1145" y="891"/>
                  <a:pt x="1145" y="573"/>
                </a:cubicBezTo>
                <a:cubicBezTo>
                  <a:pt x="1145" y="258"/>
                  <a:pt x="890" y="0"/>
                  <a:pt x="57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11"/>
          <p:cNvSpPr/>
          <p:nvPr/>
        </p:nvSpPr>
        <p:spPr>
          <a:xfrm>
            <a:off x="7913720" y="478129"/>
            <a:ext cx="94380" cy="86557"/>
          </a:xfrm>
          <a:custGeom>
            <a:rect b="b" l="l" r="r" t="t"/>
            <a:pathLst>
              <a:path extrusionOk="0" h="863" w="941">
                <a:moveTo>
                  <a:pt x="469" y="1"/>
                </a:moveTo>
                <a:cubicBezTo>
                  <a:pt x="272" y="1"/>
                  <a:pt x="91" y="141"/>
                  <a:pt x="48" y="341"/>
                </a:cubicBezTo>
                <a:cubicBezTo>
                  <a:pt x="1" y="576"/>
                  <a:pt x="148" y="803"/>
                  <a:pt x="379" y="853"/>
                </a:cubicBezTo>
                <a:cubicBezTo>
                  <a:pt x="409" y="860"/>
                  <a:pt x="439" y="863"/>
                  <a:pt x="469" y="863"/>
                </a:cubicBezTo>
                <a:cubicBezTo>
                  <a:pt x="669" y="863"/>
                  <a:pt x="847" y="723"/>
                  <a:pt x="891" y="522"/>
                </a:cubicBezTo>
                <a:cubicBezTo>
                  <a:pt x="941" y="288"/>
                  <a:pt x="791" y="60"/>
                  <a:pt x="559" y="10"/>
                </a:cubicBezTo>
                <a:cubicBezTo>
                  <a:pt x="529" y="4"/>
                  <a:pt x="499" y="1"/>
                  <a:pt x="46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5" name="Google Shape;245;p11"/>
          <p:cNvSpPr/>
          <p:nvPr/>
        </p:nvSpPr>
        <p:spPr>
          <a:xfrm>
            <a:off x="1207835" y="45487"/>
            <a:ext cx="6923436" cy="4730331"/>
          </a:xfrm>
          <a:custGeom>
            <a:rect b="b" l="l" r="r" t="t"/>
            <a:pathLst>
              <a:path extrusionOk="0" h="47163" w="69029">
                <a:moveTo>
                  <a:pt x="49721" y="1"/>
                </a:moveTo>
                <a:cubicBezTo>
                  <a:pt x="45687" y="1"/>
                  <a:pt x="41583" y="1235"/>
                  <a:pt x="37957" y="3081"/>
                </a:cubicBezTo>
                <a:cubicBezTo>
                  <a:pt x="34762" y="4714"/>
                  <a:pt x="31698" y="6871"/>
                  <a:pt x="28119" y="7346"/>
                </a:cubicBezTo>
                <a:cubicBezTo>
                  <a:pt x="27557" y="7420"/>
                  <a:pt x="26998" y="7453"/>
                  <a:pt x="26440" y="7453"/>
                </a:cubicBezTo>
                <a:cubicBezTo>
                  <a:pt x="24560" y="7453"/>
                  <a:pt x="22694" y="7106"/>
                  <a:pt x="20823" y="6922"/>
                </a:cubicBezTo>
                <a:cubicBezTo>
                  <a:pt x="19960" y="6838"/>
                  <a:pt x="19084" y="6794"/>
                  <a:pt x="18201" y="6794"/>
                </a:cubicBezTo>
                <a:cubicBezTo>
                  <a:pt x="13150" y="6797"/>
                  <a:pt x="7908" y="8210"/>
                  <a:pt x="4382" y="11548"/>
                </a:cubicBezTo>
                <a:cubicBezTo>
                  <a:pt x="1720" y="14063"/>
                  <a:pt x="285" y="17468"/>
                  <a:pt x="121" y="20803"/>
                </a:cubicBezTo>
                <a:cubicBezTo>
                  <a:pt x="1" y="23245"/>
                  <a:pt x="466" y="25911"/>
                  <a:pt x="1583" y="28092"/>
                </a:cubicBezTo>
                <a:cubicBezTo>
                  <a:pt x="2837" y="30540"/>
                  <a:pt x="5858" y="32608"/>
                  <a:pt x="4924" y="35354"/>
                </a:cubicBezTo>
                <a:cubicBezTo>
                  <a:pt x="4915" y="35388"/>
                  <a:pt x="4901" y="35425"/>
                  <a:pt x="4891" y="35458"/>
                </a:cubicBezTo>
                <a:cubicBezTo>
                  <a:pt x="3731" y="38967"/>
                  <a:pt x="6417" y="42422"/>
                  <a:pt x="9909" y="42422"/>
                </a:cubicBezTo>
                <a:cubicBezTo>
                  <a:pt x="10257" y="42422"/>
                  <a:pt x="10615" y="42386"/>
                  <a:pt x="10979" y="42315"/>
                </a:cubicBezTo>
                <a:cubicBezTo>
                  <a:pt x="13826" y="41744"/>
                  <a:pt x="16716" y="41459"/>
                  <a:pt x="19599" y="41459"/>
                </a:cubicBezTo>
                <a:cubicBezTo>
                  <a:pt x="23289" y="41459"/>
                  <a:pt x="26972" y="41924"/>
                  <a:pt x="30564" y="42851"/>
                </a:cubicBezTo>
                <a:lnTo>
                  <a:pt x="46758" y="47035"/>
                </a:lnTo>
                <a:cubicBezTo>
                  <a:pt x="47584" y="47118"/>
                  <a:pt x="48410" y="47163"/>
                  <a:pt x="49236" y="47163"/>
                </a:cubicBezTo>
                <a:cubicBezTo>
                  <a:pt x="55512" y="47163"/>
                  <a:pt x="61579" y="44700"/>
                  <a:pt x="66095" y="40248"/>
                </a:cubicBezTo>
                <a:cubicBezTo>
                  <a:pt x="67807" y="37622"/>
                  <a:pt x="69029" y="36007"/>
                  <a:pt x="68915" y="31016"/>
                </a:cubicBezTo>
                <a:cubicBezTo>
                  <a:pt x="68798" y="26009"/>
                  <a:pt x="62814" y="19723"/>
                  <a:pt x="61931" y="17615"/>
                </a:cubicBezTo>
                <a:cubicBezTo>
                  <a:pt x="61057" y="15538"/>
                  <a:pt x="63276" y="11481"/>
                  <a:pt x="62924" y="9260"/>
                </a:cubicBezTo>
                <a:cubicBezTo>
                  <a:pt x="62148" y="4356"/>
                  <a:pt x="57559" y="867"/>
                  <a:pt x="52140" y="158"/>
                </a:cubicBezTo>
                <a:cubicBezTo>
                  <a:pt x="51340" y="51"/>
                  <a:pt x="50531" y="1"/>
                  <a:pt x="4972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6" name="Google Shape;246;p11"/>
          <p:cNvSpPr/>
          <p:nvPr/>
        </p:nvSpPr>
        <p:spPr>
          <a:xfrm>
            <a:off x="7985073" y="1238086"/>
            <a:ext cx="2272976" cy="1807954"/>
          </a:xfrm>
          <a:custGeom>
            <a:rect b="b" l="l" r="r" t="t"/>
            <a:pathLst>
              <a:path extrusionOk="0" h="8531" w="10725">
                <a:moveTo>
                  <a:pt x="5102" y="1"/>
                </a:moveTo>
                <a:cubicBezTo>
                  <a:pt x="3336" y="1"/>
                  <a:pt x="1519" y="586"/>
                  <a:pt x="924" y="1918"/>
                </a:cubicBezTo>
                <a:cubicBezTo>
                  <a:pt x="1" y="3975"/>
                  <a:pt x="3175" y="5526"/>
                  <a:pt x="4529" y="7329"/>
                </a:cubicBezTo>
                <a:cubicBezTo>
                  <a:pt x="5175" y="8186"/>
                  <a:pt x="5888" y="8530"/>
                  <a:pt x="6584" y="8530"/>
                </a:cubicBezTo>
                <a:cubicBezTo>
                  <a:pt x="7921" y="8530"/>
                  <a:pt x="9196" y="7249"/>
                  <a:pt x="9801" y="5895"/>
                </a:cubicBezTo>
                <a:cubicBezTo>
                  <a:pt x="10725" y="3837"/>
                  <a:pt x="9801" y="1422"/>
                  <a:pt x="7744" y="502"/>
                </a:cubicBezTo>
                <a:cubicBezTo>
                  <a:pt x="7018" y="175"/>
                  <a:pt x="6068" y="1"/>
                  <a:pt x="510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11"/>
          <p:cNvSpPr/>
          <p:nvPr/>
        </p:nvSpPr>
        <p:spPr>
          <a:xfrm>
            <a:off x="684799" y="3167397"/>
            <a:ext cx="851626" cy="772190"/>
          </a:xfrm>
          <a:custGeom>
            <a:rect b="b" l="l" r="r" t="t"/>
            <a:pathLst>
              <a:path extrusionOk="0" h="7699" w="8491">
                <a:moveTo>
                  <a:pt x="4102" y="1"/>
                </a:moveTo>
                <a:cubicBezTo>
                  <a:pt x="3038" y="1"/>
                  <a:pt x="1990" y="322"/>
                  <a:pt x="1348" y="1095"/>
                </a:cubicBezTo>
                <a:cubicBezTo>
                  <a:pt x="0" y="2710"/>
                  <a:pt x="2031" y="4550"/>
                  <a:pt x="2556" y="6310"/>
                </a:cubicBezTo>
                <a:cubicBezTo>
                  <a:pt x="2854" y="7310"/>
                  <a:pt x="3446" y="7698"/>
                  <a:pt x="4135" y="7698"/>
                </a:cubicBezTo>
                <a:cubicBezTo>
                  <a:pt x="5138" y="7698"/>
                  <a:pt x="6343" y="6875"/>
                  <a:pt x="7142" y="5918"/>
                </a:cubicBezTo>
                <a:cubicBezTo>
                  <a:pt x="8487" y="4299"/>
                  <a:pt x="8490" y="2085"/>
                  <a:pt x="7149" y="964"/>
                </a:cubicBezTo>
                <a:cubicBezTo>
                  <a:pt x="6446" y="382"/>
                  <a:pt x="5266" y="1"/>
                  <a:pt x="410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8" name="Google Shape;248;p11"/>
          <p:cNvSpPr/>
          <p:nvPr/>
        </p:nvSpPr>
        <p:spPr>
          <a:xfrm>
            <a:off x="1810334" y="811416"/>
            <a:ext cx="5757979" cy="4004277"/>
          </a:xfrm>
          <a:custGeom>
            <a:rect b="b" l="l" r="r" t="t"/>
            <a:pathLst>
              <a:path extrusionOk="0" h="39924" w="57409">
                <a:moveTo>
                  <a:pt x="41442" y="1"/>
                </a:moveTo>
                <a:cubicBezTo>
                  <a:pt x="40809" y="1"/>
                  <a:pt x="40177" y="37"/>
                  <a:pt x="39550" y="109"/>
                </a:cubicBezTo>
                <a:cubicBezTo>
                  <a:pt x="35241" y="597"/>
                  <a:pt x="30969" y="3304"/>
                  <a:pt x="26644" y="3304"/>
                </a:cubicBezTo>
                <a:cubicBezTo>
                  <a:pt x="26399" y="3304"/>
                  <a:pt x="26154" y="3295"/>
                  <a:pt x="25908" y="3277"/>
                </a:cubicBezTo>
                <a:cubicBezTo>
                  <a:pt x="23814" y="3120"/>
                  <a:pt x="21881" y="2180"/>
                  <a:pt x="19898" y="1501"/>
                </a:cubicBezTo>
                <a:cubicBezTo>
                  <a:pt x="17859" y="802"/>
                  <a:pt x="15655" y="398"/>
                  <a:pt x="13483" y="398"/>
                </a:cubicBezTo>
                <a:cubicBezTo>
                  <a:pt x="10616" y="398"/>
                  <a:pt x="7802" y="1102"/>
                  <a:pt x="5494" y="2762"/>
                </a:cubicBezTo>
                <a:cubicBezTo>
                  <a:pt x="2888" y="4632"/>
                  <a:pt x="1162" y="7572"/>
                  <a:pt x="507" y="10686"/>
                </a:cubicBezTo>
                <a:cubicBezTo>
                  <a:pt x="28" y="12968"/>
                  <a:pt x="1" y="15570"/>
                  <a:pt x="593" y="17834"/>
                </a:cubicBezTo>
                <a:cubicBezTo>
                  <a:pt x="1256" y="20380"/>
                  <a:pt x="2329" y="22601"/>
                  <a:pt x="2245" y="25314"/>
                </a:cubicBezTo>
                <a:cubicBezTo>
                  <a:pt x="2159" y="28181"/>
                  <a:pt x="1580" y="30659"/>
                  <a:pt x="2078" y="33589"/>
                </a:cubicBezTo>
                <a:cubicBezTo>
                  <a:pt x="2736" y="37451"/>
                  <a:pt x="6385" y="39923"/>
                  <a:pt x="11969" y="39923"/>
                </a:cubicBezTo>
                <a:cubicBezTo>
                  <a:pt x="14052" y="39923"/>
                  <a:pt x="16405" y="39579"/>
                  <a:pt x="18971" y="38835"/>
                </a:cubicBezTo>
                <a:cubicBezTo>
                  <a:pt x="22988" y="37671"/>
                  <a:pt x="27153" y="37012"/>
                  <a:pt x="31330" y="36875"/>
                </a:cubicBezTo>
                <a:cubicBezTo>
                  <a:pt x="31630" y="36865"/>
                  <a:pt x="31928" y="36860"/>
                  <a:pt x="32226" y="36860"/>
                </a:cubicBezTo>
                <a:cubicBezTo>
                  <a:pt x="35807" y="36860"/>
                  <a:pt x="39244" y="37524"/>
                  <a:pt x="42815" y="37852"/>
                </a:cubicBezTo>
                <a:cubicBezTo>
                  <a:pt x="43587" y="37922"/>
                  <a:pt x="44369" y="37965"/>
                  <a:pt x="45149" y="37965"/>
                </a:cubicBezTo>
                <a:cubicBezTo>
                  <a:pt x="47133" y="37965"/>
                  <a:pt x="49109" y="37687"/>
                  <a:pt x="50909" y="36881"/>
                </a:cubicBezTo>
                <a:cubicBezTo>
                  <a:pt x="53291" y="35817"/>
                  <a:pt x="55248" y="33834"/>
                  <a:pt x="56278" y="31435"/>
                </a:cubicBezTo>
                <a:cubicBezTo>
                  <a:pt x="57312" y="29037"/>
                  <a:pt x="57409" y="26254"/>
                  <a:pt x="56543" y="23792"/>
                </a:cubicBezTo>
                <a:cubicBezTo>
                  <a:pt x="55873" y="21879"/>
                  <a:pt x="54649" y="20156"/>
                  <a:pt x="54275" y="18163"/>
                </a:cubicBezTo>
                <a:cubicBezTo>
                  <a:pt x="53826" y="15801"/>
                  <a:pt x="54629" y="13383"/>
                  <a:pt x="54545" y="10981"/>
                </a:cubicBezTo>
                <a:cubicBezTo>
                  <a:pt x="54425" y="7512"/>
                  <a:pt x="52381" y="4254"/>
                  <a:pt x="49501" y="2320"/>
                </a:cubicBezTo>
                <a:cubicBezTo>
                  <a:pt x="47142" y="738"/>
                  <a:pt x="44290" y="1"/>
                  <a:pt x="41442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9" name="Google Shape;249;p11"/>
          <p:cNvSpPr/>
          <p:nvPr/>
        </p:nvSpPr>
        <p:spPr>
          <a:xfrm>
            <a:off x="3583188" y="84563"/>
            <a:ext cx="753535" cy="499682"/>
          </a:xfrm>
          <a:custGeom>
            <a:rect b="b" l="l" r="r" t="t"/>
            <a:pathLst>
              <a:path extrusionOk="0" h="4982" w="7513">
                <a:moveTo>
                  <a:pt x="5336" y="1"/>
                </a:moveTo>
                <a:cubicBezTo>
                  <a:pt x="4958" y="1"/>
                  <a:pt x="4536" y="111"/>
                  <a:pt x="4071" y="365"/>
                </a:cubicBezTo>
                <a:cubicBezTo>
                  <a:pt x="2643" y="1148"/>
                  <a:pt x="0" y="1429"/>
                  <a:pt x="107" y="2807"/>
                </a:cubicBezTo>
                <a:cubicBezTo>
                  <a:pt x="207" y="4095"/>
                  <a:pt x="2519" y="4981"/>
                  <a:pt x="4201" y="4981"/>
                </a:cubicBezTo>
                <a:cubicBezTo>
                  <a:pt x="4319" y="4981"/>
                  <a:pt x="4429" y="4975"/>
                  <a:pt x="4539" y="4968"/>
                </a:cubicBezTo>
                <a:cubicBezTo>
                  <a:pt x="6228" y="4834"/>
                  <a:pt x="7513" y="3610"/>
                  <a:pt x="7403" y="2235"/>
                </a:cubicBezTo>
                <a:cubicBezTo>
                  <a:pt x="7323" y="1178"/>
                  <a:pt x="6577" y="1"/>
                  <a:pt x="53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11"/>
          <p:cNvSpPr txBox="1"/>
          <p:nvPr>
            <p:ph hasCustomPrompt="1" type="title"/>
          </p:nvPr>
        </p:nvSpPr>
        <p:spPr>
          <a:xfrm>
            <a:off x="1377175" y="2098650"/>
            <a:ext cx="6389700" cy="624000"/>
          </a:xfrm>
          <a:prstGeom prst="rect">
            <a:avLst/>
          </a:prstGeom>
        </p:spPr>
        <p:txBody>
          <a:bodyPr anchorCtr="0" anchor="ctr" bIns="0" lIns="91425" spcFirstLastPara="1" rIns="91425" wrap="square" tIns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72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51" name="Google Shape;251;p11"/>
          <p:cNvSpPr txBox="1"/>
          <p:nvPr>
            <p:ph idx="1" type="body"/>
          </p:nvPr>
        </p:nvSpPr>
        <p:spPr>
          <a:xfrm>
            <a:off x="2141275" y="2908400"/>
            <a:ext cx="4861500" cy="45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pic>
        <p:nvPicPr>
          <p:cNvPr id="252" name="Google Shape;252;p11"/>
          <p:cNvPicPr preferRelativeResize="0"/>
          <p:nvPr/>
        </p:nvPicPr>
        <p:blipFill rotWithShape="1">
          <a:blip r:embed="rId2">
            <a:alphaModFix/>
          </a:blip>
          <a:srcRect b="27" l="26975" r="0" t="44942"/>
          <a:stretch/>
        </p:blipFill>
        <p:spPr>
          <a:xfrm rot="5400000">
            <a:off x="8224362" y="-373937"/>
            <a:ext cx="993375" cy="1284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3" name="Google Shape;253;p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08141" y="3387325"/>
            <a:ext cx="1790590" cy="18323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54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_1">
    <p:bg>
      <p:bgPr>
        <a:solidFill>
          <a:schemeClr val="accent1"/>
        </a:solidFill>
      </p:bgPr>
    </p:bg>
    <p:spTree>
      <p:nvGrpSpPr>
        <p:cNvPr id="255" name="Shape 25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_1_1">
    <p:bg>
      <p:bgPr>
        <a:solidFill>
          <a:srgbClr val="FFFFFF"/>
        </a:solidFill>
      </p:bgPr>
    </p:bg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" name="Google Shape;257;p14"/>
          <p:cNvGrpSpPr/>
          <p:nvPr/>
        </p:nvGrpSpPr>
        <p:grpSpPr>
          <a:xfrm>
            <a:off x="5861375" y="4178175"/>
            <a:ext cx="3351600" cy="1021698"/>
            <a:chOff x="5861375" y="4178175"/>
            <a:chExt cx="3351600" cy="1021698"/>
          </a:xfrm>
        </p:grpSpPr>
        <p:sp>
          <p:nvSpPr>
            <p:cNvPr id="258" name="Google Shape;258;p14"/>
            <p:cNvSpPr/>
            <p:nvPr/>
          </p:nvSpPr>
          <p:spPr>
            <a:xfrm>
              <a:off x="5861375" y="4178175"/>
              <a:ext cx="3351600" cy="1021698"/>
            </a:xfrm>
            <a:custGeom>
              <a:rect b="b" l="l" r="r" t="t"/>
              <a:pathLst>
                <a:path extrusionOk="0" h="14312" w="44285">
                  <a:moveTo>
                    <a:pt x="44285" y="0"/>
                  </a:moveTo>
                  <a:cubicBezTo>
                    <a:pt x="42694" y="290"/>
                    <a:pt x="41153" y="1067"/>
                    <a:pt x="39825" y="2024"/>
                  </a:cubicBezTo>
                  <a:cubicBezTo>
                    <a:pt x="37795" y="3485"/>
                    <a:pt x="36088" y="5359"/>
                    <a:pt x="34068" y="6834"/>
                  </a:cubicBezTo>
                  <a:cubicBezTo>
                    <a:pt x="30950" y="9117"/>
                    <a:pt x="27108" y="10394"/>
                    <a:pt x="23245" y="10435"/>
                  </a:cubicBezTo>
                  <a:cubicBezTo>
                    <a:pt x="23175" y="10436"/>
                    <a:pt x="23106" y="10436"/>
                    <a:pt x="23037" y="10436"/>
                  </a:cubicBezTo>
                  <a:cubicBezTo>
                    <a:pt x="19957" y="10436"/>
                    <a:pt x="16925" y="9699"/>
                    <a:pt x="13873" y="9252"/>
                  </a:cubicBezTo>
                  <a:cubicBezTo>
                    <a:pt x="12567" y="9062"/>
                    <a:pt x="11230" y="8928"/>
                    <a:pt x="9904" y="8928"/>
                  </a:cubicBezTo>
                  <a:cubicBezTo>
                    <a:pt x="8063" y="8928"/>
                    <a:pt x="6243" y="9185"/>
                    <a:pt x="4556" y="9900"/>
                  </a:cubicBezTo>
                  <a:cubicBezTo>
                    <a:pt x="2570" y="10741"/>
                    <a:pt x="825" y="12363"/>
                    <a:pt x="1" y="14312"/>
                  </a:cubicBezTo>
                  <a:lnTo>
                    <a:pt x="44285" y="14312"/>
                  </a:lnTo>
                  <a:lnTo>
                    <a:pt x="442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59" name="Google Shape;259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286501" y="4642934"/>
              <a:ext cx="2857497" cy="53096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60" name="Google Shape;260;p14"/>
          <p:cNvGrpSpPr/>
          <p:nvPr/>
        </p:nvGrpSpPr>
        <p:grpSpPr>
          <a:xfrm>
            <a:off x="-103000" y="-237275"/>
            <a:ext cx="4656024" cy="2635100"/>
            <a:chOff x="-103000" y="-237275"/>
            <a:chExt cx="4656024" cy="2635100"/>
          </a:xfrm>
        </p:grpSpPr>
        <p:sp>
          <p:nvSpPr>
            <p:cNvPr id="261" name="Google Shape;261;p14"/>
            <p:cNvSpPr/>
            <p:nvPr/>
          </p:nvSpPr>
          <p:spPr>
            <a:xfrm>
              <a:off x="-19050" y="-76200"/>
              <a:ext cx="2668237" cy="1145841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" name="Google Shape;262;p14"/>
            <p:cNvSpPr/>
            <p:nvPr/>
          </p:nvSpPr>
          <p:spPr>
            <a:xfrm>
              <a:off x="-19050" y="-76200"/>
              <a:ext cx="4572074" cy="2474025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63" name="Google Shape;263;p14"/>
            <p:cNvPicPr preferRelativeResize="0"/>
            <p:nvPr/>
          </p:nvPicPr>
          <p:blipFill rotWithShape="1">
            <a:blip r:embed="rId3">
              <a:alphaModFix/>
            </a:blip>
            <a:srcRect b="29" l="0" r="0" t="39"/>
            <a:stretch/>
          </p:blipFill>
          <p:spPr>
            <a:xfrm>
              <a:off x="-103000" y="-237275"/>
              <a:ext cx="1360299" cy="233174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1_1_1_1">
    <p:bg>
      <p:bgPr>
        <a:solidFill>
          <a:srgbClr val="FFFFFF"/>
        </a:solidFill>
      </p:bgPr>
    </p:bg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" name="Google Shape;265;p15"/>
          <p:cNvGrpSpPr/>
          <p:nvPr/>
        </p:nvGrpSpPr>
        <p:grpSpPr>
          <a:xfrm>
            <a:off x="6002520" y="-102719"/>
            <a:ext cx="4477807" cy="5398619"/>
            <a:chOff x="6002520" y="-102719"/>
            <a:chExt cx="4477807" cy="5398619"/>
          </a:xfrm>
        </p:grpSpPr>
        <p:sp>
          <p:nvSpPr>
            <p:cNvPr id="266" name="Google Shape;266;p15"/>
            <p:cNvSpPr/>
            <p:nvPr/>
          </p:nvSpPr>
          <p:spPr>
            <a:xfrm flipH="1" rot="10800000">
              <a:off x="7915228" y="315002"/>
              <a:ext cx="1679305" cy="4839573"/>
            </a:xfrm>
            <a:custGeom>
              <a:rect b="b" l="l" r="r" t="t"/>
              <a:pathLst>
                <a:path extrusionOk="0" h="40732" w="35728">
                  <a:moveTo>
                    <a:pt x="18820" y="1"/>
                  </a:moveTo>
                  <a:cubicBezTo>
                    <a:pt x="19109" y="1207"/>
                    <a:pt x="19249" y="2430"/>
                    <a:pt x="19000" y="3636"/>
                  </a:cubicBezTo>
                  <a:cubicBezTo>
                    <a:pt x="18629" y="5447"/>
                    <a:pt x="17036" y="7130"/>
                    <a:pt x="15257" y="7130"/>
                  </a:cubicBezTo>
                  <a:cubicBezTo>
                    <a:pt x="15061" y="7130"/>
                    <a:pt x="14863" y="7110"/>
                    <a:pt x="14664" y="7067"/>
                  </a:cubicBezTo>
                  <a:cubicBezTo>
                    <a:pt x="13233" y="6760"/>
                    <a:pt x="12265" y="5466"/>
                    <a:pt x="11373" y="4304"/>
                  </a:cubicBezTo>
                  <a:cubicBezTo>
                    <a:pt x="10483" y="3139"/>
                    <a:pt x="9353" y="1922"/>
                    <a:pt x="7887" y="1886"/>
                  </a:cubicBezTo>
                  <a:cubicBezTo>
                    <a:pt x="7863" y="1885"/>
                    <a:pt x="7839" y="1885"/>
                    <a:pt x="7814" y="1885"/>
                  </a:cubicBezTo>
                  <a:cubicBezTo>
                    <a:pt x="5997" y="1885"/>
                    <a:pt x="4737" y="3650"/>
                    <a:pt x="3248" y="4713"/>
                  </a:cubicBezTo>
                  <a:cubicBezTo>
                    <a:pt x="2280" y="5405"/>
                    <a:pt x="1163" y="5790"/>
                    <a:pt x="1" y="5925"/>
                  </a:cubicBezTo>
                  <a:cubicBezTo>
                    <a:pt x="944" y="10790"/>
                    <a:pt x="4021" y="15270"/>
                    <a:pt x="8412" y="17604"/>
                  </a:cubicBezTo>
                  <a:cubicBezTo>
                    <a:pt x="10555" y="18738"/>
                    <a:pt x="12922" y="19389"/>
                    <a:pt x="15103" y="20449"/>
                  </a:cubicBezTo>
                  <a:cubicBezTo>
                    <a:pt x="17287" y="21508"/>
                    <a:pt x="19372" y="23106"/>
                    <a:pt x="20192" y="25384"/>
                  </a:cubicBezTo>
                  <a:cubicBezTo>
                    <a:pt x="21279" y="28400"/>
                    <a:pt x="19923" y="31871"/>
                    <a:pt x="20959" y="34903"/>
                  </a:cubicBezTo>
                  <a:cubicBezTo>
                    <a:pt x="21790" y="37345"/>
                    <a:pt x="24038" y="39046"/>
                    <a:pt x="26392" y="40098"/>
                  </a:cubicBezTo>
                  <a:cubicBezTo>
                    <a:pt x="26928" y="40337"/>
                    <a:pt x="27476" y="40548"/>
                    <a:pt x="28032" y="40732"/>
                  </a:cubicBezTo>
                  <a:cubicBezTo>
                    <a:pt x="29081" y="39274"/>
                    <a:pt x="30382" y="38007"/>
                    <a:pt x="31598" y="36678"/>
                  </a:cubicBezTo>
                  <a:cubicBezTo>
                    <a:pt x="32974" y="35172"/>
                    <a:pt x="34273" y="33520"/>
                    <a:pt x="34875" y="31575"/>
                  </a:cubicBezTo>
                  <a:cubicBezTo>
                    <a:pt x="35727" y="28822"/>
                    <a:pt x="35073" y="25810"/>
                    <a:pt x="33942" y="23160"/>
                  </a:cubicBezTo>
                  <a:cubicBezTo>
                    <a:pt x="32811" y="20510"/>
                    <a:pt x="31213" y="18081"/>
                    <a:pt x="30062" y="15441"/>
                  </a:cubicBezTo>
                  <a:cubicBezTo>
                    <a:pt x="28907" y="12797"/>
                    <a:pt x="28208" y="9806"/>
                    <a:pt x="28996" y="7032"/>
                  </a:cubicBezTo>
                  <a:cubicBezTo>
                    <a:pt x="29905" y="3827"/>
                    <a:pt x="32617" y="1518"/>
                    <a:pt x="35645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" name="Google Shape;267;p15"/>
            <p:cNvSpPr/>
            <p:nvPr/>
          </p:nvSpPr>
          <p:spPr>
            <a:xfrm flipH="1" rot="10800000">
              <a:off x="9065267" y="201900"/>
              <a:ext cx="1287556" cy="4952684"/>
            </a:xfrm>
            <a:custGeom>
              <a:rect b="b" l="l" r="r" t="t"/>
              <a:pathLst>
                <a:path extrusionOk="0" h="41684" w="18724">
                  <a:moveTo>
                    <a:pt x="7614" y="1"/>
                  </a:moveTo>
                  <a:cubicBezTo>
                    <a:pt x="4586" y="1518"/>
                    <a:pt x="1874" y="3827"/>
                    <a:pt x="965" y="7032"/>
                  </a:cubicBezTo>
                  <a:cubicBezTo>
                    <a:pt x="177" y="9806"/>
                    <a:pt x="876" y="12797"/>
                    <a:pt x="2031" y="15441"/>
                  </a:cubicBezTo>
                  <a:cubicBezTo>
                    <a:pt x="3182" y="18081"/>
                    <a:pt x="4780" y="20510"/>
                    <a:pt x="5911" y="23160"/>
                  </a:cubicBezTo>
                  <a:cubicBezTo>
                    <a:pt x="7042" y="25810"/>
                    <a:pt x="7696" y="28822"/>
                    <a:pt x="6844" y="31575"/>
                  </a:cubicBezTo>
                  <a:cubicBezTo>
                    <a:pt x="6242" y="33520"/>
                    <a:pt x="4943" y="35172"/>
                    <a:pt x="3567" y="36678"/>
                  </a:cubicBezTo>
                  <a:cubicBezTo>
                    <a:pt x="2351" y="38007"/>
                    <a:pt x="1050" y="39274"/>
                    <a:pt x="1" y="40732"/>
                  </a:cubicBezTo>
                  <a:cubicBezTo>
                    <a:pt x="1909" y="41367"/>
                    <a:pt x="3922" y="41683"/>
                    <a:pt x="5935" y="41683"/>
                  </a:cubicBezTo>
                  <a:cubicBezTo>
                    <a:pt x="9028" y="41683"/>
                    <a:pt x="12122" y="40937"/>
                    <a:pt x="14840" y="39458"/>
                  </a:cubicBezTo>
                  <a:cubicBezTo>
                    <a:pt x="16257" y="38688"/>
                    <a:pt x="17562" y="37727"/>
                    <a:pt x="18724" y="36614"/>
                  </a:cubicBezTo>
                  <a:lnTo>
                    <a:pt x="18724" y="1"/>
                  </a:lnTo>
                  <a:close/>
                </a:path>
              </a:pathLst>
            </a:custGeom>
            <a:solidFill>
              <a:srgbClr val="F28D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" name="Google Shape;268;p15"/>
            <p:cNvSpPr/>
            <p:nvPr/>
          </p:nvSpPr>
          <p:spPr>
            <a:xfrm flipH="1" rot="10800000">
              <a:off x="8947883" y="-102719"/>
              <a:ext cx="1404938" cy="907153"/>
            </a:xfrm>
            <a:custGeom>
              <a:rect b="b" l="l" r="r" t="t"/>
              <a:pathLst>
                <a:path extrusionOk="0" h="7635" w="20431">
                  <a:moveTo>
                    <a:pt x="20431" y="1"/>
                  </a:moveTo>
                  <a:cubicBezTo>
                    <a:pt x="19269" y="1114"/>
                    <a:pt x="17964" y="2075"/>
                    <a:pt x="16547" y="2845"/>
                  </a:cubicBezTo>
                  <a:cubicBezTo>
                    <a:pt x="13829" y="4324"/>
                    <a:pt x="10735" y="5070"/>
                    <a:pt x="7642" y="5070"/>
                  </a:cubicBezTo>
                  <a:cubicBezTo>
                    <a:pt x="5629" y="5070"/>
                    <a:pt x="3616" y="4754"/>
                    <a:pt x="1708" y="4119"/>
                  </a:cubicBezTo>
                  <a:cubicBezTo>
                    <a:pt x="1568" y="4309"/>
                    <a:pt x="1435" y="4504"/>
                    <a:pt x="1305" y="4705"/>
                  </a:cubicBezTo>
                  <a:cubicBezTo>
                    <a:pt x="727" y="5601"/>
                    <a:pt x="260" y="6599"/>
                    <a:pt x="1" y="7635"/>
                  </a:cubicBezTo>
                  <a:lnTo>
                    <a:pt x="20431" y="7635"/>
                  </a:lnTo>
                  <a:lnTo>
                    <a:pt x="20431" y="1"/>
                  </a:ln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" name="Google Shape;269;p15"/>
            <p:cNvSpPr/>
            <p:nvPr/>
          </p:nvSpPr>
          <p:spPr>
            <a:xfrm flipH="1" rot="9683509">
              <a:off x="8237391" y="3788609"/>
              <a:ext cx="729045" cy="1405831"/>
            </a:xfrm>
            <a:custGeom>
              <a:rect b="b" l="l" r="r" t="t"/>
              <a:pathLst>
                <a:path extrusionOk="0" h="11832" w="10602">
                  <a:moveTo>
                    <a:pt x="5461" y="0"/>
                  </a:moveTo>
                  <a:cubicBezTo>
                    <a:pt x="2371" y="0"/>
                    <a:pt x="0" y="5907"/>
                    <a:pt x="1788" y="9382"/>
                  </a:cubicBezTo>
                  <a:cubicBezTo>
                    <a:pt x="2675" y="11107"/>
                    <a:pt x="4340" y="11832"/>
                    <a:pt x="5925" y="11832"/>
                  </a:cubicBezTo>
                  <a:cubicBezTo>
                    <a:pt x="7628" y="11832"/>
                    <a:pt x="9239" y="10997"/>
                    <a:pt x="9702" y="9655"/>
                  </a:cubicBezTo>
                  <a:cubicBezTo>
                    <a:pt x="10601" y="7063"/>
                    <a:pt x="9546" y="412"/>
                    <a:pt x="5713" y="14"/>
                  </a:cubicBezTo>
                  <a:cubicBezTo>
                    <a:pt x="5628" y="4"/>
                    <a:pt x="5546" y="0"/>
                    <a:pt x="5461" y="0"/>
                  </a:cubicBezTo>
                  <a:close/>
                </a:path>
              </a:pathLst>
            </a:custGeom>
            <a:solidFill>
              <a:srgbClr val="F9AD1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0" name="Google Shape;270;p15"/>
            <p:cNvGrpSpPr/>
            <p:nvPr/>
          </p:nvGrpSpPr>
          <p:grpSpPr>
            <a:xfrm>
              <a:off x="6002520" y="4318199"/>
              <a:ext cx="4477807" cy="839588"/>
              <a:chOff x="3098100" y="3849750"/>
              <a:chExt cx="940775" cy="270425"/>
            </a:xfrm>
          </p:grpSpPr>
          <p:sp>
            <p:nvSpPr>
              <p:cNvPr id="271" name="Google Shape;271;p15"/>
              <p:cNvSpPr/>
              <p:nvPr/>
            </p:nvSpPr>
            <p:spPr>
              <a:xfrm>
                <a:off x="3304800" y="3882975"/>
                <a:ext cx="665525" cy="237200"/>
              </a:xfrm>
              <a:custGeom>
                <a:rect b="b" l="l" r="r" t="t"/>
                <a:pathLst>
                  <a:path extrusionOk="0" h="9488" w="26621">
                    <a:moveTo>
                      <a:pt x="10146" y="1"/>
                    </a:moveTo>
                    <a:cubicBezTo>
                      <a:pt x="8817" y="1"/>
                      <a:pt x="7433" y="475"/>
                      <a:pt x="6262" y="1145"/>
                    </a:cubicBezTo>
                    <a:cubicBezTo>
                      <a:pt x="3158" y="2920"/>
                      <a:pt x="859" y="6023"/>
                      <a:pt x="1" y="9488"/>
                    </a:cubicBezTo>
                    <a:lnTo>
                      <a:pt x="26620" y="9488"/>
                    </a:lnTo>
                    <a:cubicBezTo>
                      <a:pt x="26617" y="9143"/>
                      <a:pt x="26593" y="8799"/>
                      <a:pt x="26498" y="8469"/>
                    </a:cubicBezTo>
                    <a:cubicBezTo>
                      <a:pt x="26007" y="6772"/>
                      <a:pt x="23963" y="6091"/>
                      <a:pt x="22202" y="6016"/>
                    </a:cubicBezTo>
                    <a:cubicBezTo>
                      <a:pt x="20437" y="5942"/>
                      <a:pt x="18550" y="6179"/>
                      <a:pt x="17017" y="5304"/>
                    </a:cubicBezTo>
                    <a:cubicBezTo>
                      <a:pt x="15112" y="4217"/>
                      <a:pt x="14363" y="1734"/>
                      <a:pt x="12482" y="610"/>
                    </a:cubicBezTo>
                    <a:cubicBezTo>
                      <a:pt x="11767" y="182"/>
                      <a:pt x="10967" y="1"/>
                      <a:pt x="10146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15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rgbClr val="FFF2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15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rgbClr val="FEC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274" name="Google Shape;274;p15"/>
            <p:cNvPicPr preferRelativeResize="0"/>
            <p:nvPr/>
          </p:nvPicPr>
          <p:blipFill rotWithShape="1">
            <a:blip r:embed="rId2">
              <a:alphaModFix/>
            </a:blip>
            <a:srcRect b="0" l="70893" r="0" t="0"/>
            <a:stretch/>
          </p:blipFill>
          <p:spPr>
            <a:xfrm>
              <a:off x="8305798" y="-52600"/>
              <a:ext cx="914400" cy="17671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5" name="Google Shape;275;p15"/>
            <p:cNvPicPr preferRelativeResize="0"/>
            <p:nvPr/>
          </p:nvPicPr>
          <p:blipFill rotWithShape="1">
            <a:blip r:embed="rId3">
              <a:alphaModFix/>
            </a:blip>
            <a:srcRect b="0" l="53174" r="0" t="0"/>
            <a:stretch/>
          </p:blipFill>
          <p:spPr>
            <a:xfrm>
              <a:off x="7967650" y="3608200"/>
              <a:ext cx="1404950" cy="16877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76" name="Google Shape;276;p15"/>
          <p:cNvGrpSpPr/>
          <p:nvPr/>
        </p:nvGrpSpPr>
        <p:grpSpPr>
          <a:xfrm>
            <a:off x="-1461898" y="-365531"/>
            <a:ext cx="4517288" cy="5656681"/>
            <a:chOff x="-1461898" y="-365531"/>
            <a:chExt cx="4517288" cy="5656681"/>
          </a:xfrm>
        </p:grpSpPr>
        <p:grpSp>
          <p:nvGrpSpPr>
            <p:cNvPr id="277" name="Google Shape;277;p15"/>
            <p:cNvGrpSpPr/>
            <p:nvPr/>
          </p:nvGrpSpPr>
          <p:grpSpPr>
            <a:xfrm flipH="1" rot="-373055">
              <a:off x="-1188897" y="-165939"/>
              <a:ext cx="3971287" cy="5257164"/>
              <a:chOff x="3268325" y="3013975"/>
              <a:chExt cx="1443800" cy="1106200"/>
            </a:xfrm>
          </p:grpSpPr>
          <p:sp>
            <p:nvSpPr>
              <p:cNvPr id="278" name="Google Shape;278;p15"/>
              <p:cNvSpPr/>
              <p:nvPr/>
            </p:nvSpPr>
            <p:spPr>
              <a:xfrm>
                <a:off x="3268325" y="3013975"/>
                <a:ext cx="274950" cy="149575"/>
              </a:xfrm>
              <a:custGeom>
                <a:rect b="b" l="l" r="r" t="t"/>
                <a:pathLst>
                  <a:path extrusionOk="0" h="5983" w="10998">
                    <a:moveTo>
                      <a:pt x="1" y="1"/>
                    </a:moveTo>
                    <a:cubicBezTo>
                      <a:pt x="1367" y="1752"/>
                      <a:pt x="2900" y="3353"/>
                      <a:pt x="4795" y="4495"/>
                    </a:cubicBezTo>
                    <a:cubicBezTo>
                      <a:pt x="6348" y="5429"/>
                      <a:pt x="8202" y="5983"/>
                      <a:pt x="10007" y="5983"/>
                    </a:cubicBezTo>
                    <a:cubicBezTo>
                      <a:pt x="10340" y="5983"/>
                      <a:pt x="10671" y="5964"/>
                      <a:pt x="10998" y="5925"/>
                    </a:cubicBezTo>
                    <a:cubicBezTo>
                      <a:pt x="10617" y="3974"/>
                      <a:pt x="10586" y="1960"/>
                      <a:pt x="10947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15"/>
              <p:cNvSpPr/>
              <p:nvPr/>
            </p:nvSpPr>
            <p:spPr>
              <a:xfrm>
                <a:off x="3543250" y="3013975"/>
                <a:ext cx="893200" cy="1018300"/>
              </a:xfrm>
              <a:custGeom>
                <a:rect b="b" l="l" r="r" t="t"/>
                <a:pathLst>
                  <a:path extrusionOk="0" h="40732" w="35728">
                    <a:moveTo>
                      <a:pt x="18820" y="1"/>
                    </a:moveTo>
                    <a:cubicBezTo>
                      <a:pt x="19109" y="1207"/>
                      <a:pt x="19249" y="2430"/>
                      <a:pt x="19000" y="3636"/>
                    </a:cubicBezTo>
                    <a:cubicBezTo>
                      <a:pt x="18629" y="5447"/>
                      <a:pt x="17036" y="7130"/>
                      <a:pt x="15257" y="7130"/>
                    </a:cubicBezTo>
                    <a:cubicBezTo>
                      <a:pt x="15061" y="7130"/>
                      <a:pt x="14863" y="7110"/>
                      <a:pt x="14664" y="7067"/>
                    </a:cubicBezTo>
                    <a:cubicBezTo>
                      <a:pt x="13233" y="6760"/>
                      <a:pt x="12265" y="5466"/>
                      <a:pt x="11373" y="4304"/>
                    </a:cubicBezTo>
                    <a:cubicBezTo>
                      <a:pt x="10483" y="3139"/>
                      <a:pt x="9353" y="1922"/>
                      <a:pt x="7887" y="1886"/>
                    </a:cubicBezTo>
                    <a:cubicBezTo>
                      <a:pt x="7863" y="1885"/>
                      <a:pt x="7839" y="1885"/>
                      <a:pt x="7814" y="1885"/>
                    </a:cubicBezTo>
                    <a:cubicBezTo>
                      <a:pt x="5997" y="1885"/>
                      <a:pt x="4737" y="3650"/>
                      <a:pt x="3248" y="4713"/>
                    </a:cubicBezTo>
                    <a:cubicBezTo>
                      <a:pt x="2280" y="5405"/>
                      <a:pt x="1163" y="5790"/>
                      <a:pt x="1" y="5925"/>
                    </a:cubicBezTo>
                    <a:cubicBezTo>
                      <a:pt x="944" y="10790"/>
                      <a:pt x="4021" y="15270"/>
                      <a:pt x="8412" y="17604"/>
                    </a:cubicBezTo>
                    <a:cubicBezTo>
                      <a:pt x="10555" y="18738"/>
                      <a:pt x="12922" y="19389"/>
                      <a:pt x="15103" y="20449"/>
                    </a:cubicBezTo>
                    <a:cubicBezTo>
                      <a:pt x="17287" y="21508"/>
                      <a:pt x="19372" y="23106"/>
                      <a:pt x="20192" y="25384"/>
                    </a:cubicBezTo>
                    <a:cubicBezTo>
                      <a:pt x="21279" y="28400"/>
                      <a:pt x="19923" y="31871"/>
                      <a:pt x="20959" y="34903"/>
                    </a:cubicBezTo>
                    <a:cubicBezTo>
                      <a:pt x="21790" y="37345"/>
                      <a:pt x="24038" y="39046"/>
                      <a:pt x="26392" y="40098"/>
                    </a:cubicBezTo>
                    <a:cubicBezTo>
                      <a:pt x="26928" y="40337"/>
                      <a:pt x="27476" y="40548"/>
                      <a:pt x="28032" y="40732"/>
                    </a:cubicBezTo>
                    <a:cubicBezTo>
                      <a:pt x="29081" y="39274"/>
                      <a:pt x="30382" y="38007"/>
                      <a:pt x="31598" y="36678"/>
                    </a:cubicBezTo>
                    <a:cubicBezTo>
                      <a:pt x="32974" y="35172"/>
                      <a:pt x="34273" y="33520"/>
                      <a:pt x="34875" y="31575"/>
                    </a:cubicBezTo>
                    <a:cubicBezTo>
                      <a:pt x="35727" y="28822"/>
                      <a:pt x="35073" y="25810"/>
                      <a:pt x="33942" y="23160"/>
                    </a:cubicBezTo>
                    <a:cubicBezTo>
                      <a:pt x="32811" y="20510"/>
                      <a:pt x="31213" y="18081"/>
                      <a:pt x="30062" y="15441"/>
                    </a:cubicBezTo>
                    <a:cubicBezTo>
                      <a:pt x="28907" y="12797"/>
                      <a:pt x="28208" y="9806"/>
                      <a:pt x="28996" y="7032"/>
                    </a:cubicBezTo>
                    <a:cubicBezTo>
                      <a:pt x="29905" y="3827"/>
                      <a:pt x="32617" y="1518"/>
                      <a:pt x="35645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15"/>
              <p:cNvSpPr/>
              <p:nvPr/>
            </p:nvSpPr>
            <p:spPr>
              <a:xfrm>
                <a:off x="3532950" y="3013975"/>
                <a:ext cx="491525" cy="178275"/>
              </a:xfrm>
              <a:custGeom>
                <a:rect b="b" l="l" r="r" t="t"/>
                <a:pathLst>
                  <a:path extrusionOk="0" h="7131" w="19661">
                    <a:moveTo>
                      <a:pt x="362" y="1"/>
                    </a:moveTo>
                    <a:cubicBezTo>
                      <a:pt x="1" y="1960"/>
                      <a:pt x="32" y="3974"/>
                      <a:pt x="413" y="5925"/>
                    </a:cubicBezTo>
                    <a:cubicBezTo>
                      <a:pt x="1575" y="5790"/>
                      <a:pt x="2692" y="5405"/>
                      <a:pt x="3660" y="4713"/>
                    </a:cubicBezTo>
                    <a:cubicBezTo>
                      <a:pt x="5149" y="3650"/>
                      <a:pt x="6409" y="1885"/>
                      <a:pt x="8226" y="1885"/>
                    </a:cubicBezTo>
                    <a:cubicBezTo>
                      <a:pt x="8251" y="1885"/>
                      <a:pt x="8275" y="1885"/>
                      <a:pt x="8299" y="1886"/>
                    </a:cubicBezTo>
                    <a:cubicBezTo>
                      <a:pt x="9765" y="1922"/>
                      <a:pt x="10895" y="3139"/>
                      <a:pt x="11785" y="4304"/>
                    </a:cubicBezTo>
                    <a:cubicBezTo>
                      <a:pt x="12677" y="5466"/>
                      <a:pt x="13645" y="6760"/>
                      <a:pt x="15076" y="7067"/>
                    </a:cubicBezTo>
                    <a:cubicBezTo>
                      <a:pt x="15275" y="7110"/>
                      <a:pt x="15473" y="7130"/>
                      <a:pt x="15669" y="7130"/>
                    </a:cubicBezTo>
                    <a:cubicBezTo>
                      <a:pt x="17448" y="7130"/>
                      <a:pt x="19041" y="5447"/>
                      <a:pt x="19412" y="3636"/>
                    </a:cubicBezTo>
                    <a:cubicBezTo>
                      <a:pt x="19661" y="2430"/>
                      <a:pt x="19521" y="1207"/>
                      <a:pt x="19232" y="1"/>
                    </a:cubicBezTo>
                    <a:close/>
                  </a:path>
                </a:pathLst>
              </a:custGeom>
              <a:solidFill>
                <a:srgbClr val="F59D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15"/>
              <p:cNvSpPr/>
              <p:nvPr/>
            </p:nvSpPr>
            <p:spPr>
              <a:xfrm>
                <a:off x="4244025" y="3013975"/>
                <a:ext cx="468100" cy="1042100"/>
              </a:xfrm>
              <a:custGeom>
                <a:rect b="b" l="l" r="r" t="t"/>
                <a:pathLst>
                  <a:path extrusionOk="0" h="41684" w="18724">
                    <a:moveTo>
                      <a:pt x="7614" y="1"/>
                    </a:moveTo>
                    <a:cubicBezTo>
                      <a:pt x="4586" y="1518"/>
                      <a:pt x="1874" y="3827"/>
                      <a:pt x="965" y="7032"/>
                    </a:cubicBezTo>
                    <a:cubicBezTo>
                      <a:pt x="177" y="9806"/>
                      <a:pt x="876" y="12797"/>
                      <a:pt x="2031" y="15441"/>
                    </a:cubicBezTo>
                    <a:cubicBezTo>
                      <a:pt x="3182" y="18081"/>
                      <a:pt x="4780" y="20510"/>
                      <a:pt x="5911" y="23160"/>
                    </a:cubicBezTo>
                    <a:cubicBezTo>
                      <a:pt x="7042" y="25810"/>
                      <a:pt x="7696" y="28822"/>
                      <a:pt x="6844" y="31575"/>
                    </a:cubicBezTo>
                    <a:cubicBezTo>
                      <a:pt x="6242" y="33520"/>
                      <a:pt x="4943" y="35172"/>
                      <a:pt x="3567" y="36678"/>
                    </a:cubicBezTo>
                    <a:cubicBezTo>
                      <a:pt x="2351" y="38007"/>
                      <a:pt x="1050" y="39274"/>
                      <a:pt x="1" y="40732"/>
                    </a:cubicBezTo>
                    <a:cubicBezTo>
                      <a:pt x="1909" y="41367"/>
                      <a:pt x="3922" y="41683"/>
                      <a:pt x="5935" y="41683"/>
                    </a:cubicBezTo>
                    <a:cubicBezTo>
                      <a:pt x="9028" y="41683"/>
                      <a:pt x="12122" y="40937"/>
                      <a:pt x="14840" y="39458"/>
                    </a:cubicBezTo>
                    <a:cubicBezTo>
                      <a:pt x="16257" y="38688"/>
                      <a:pt x="17562" y="37727"/>
                      <a:pt x="18724" y="36614"/>
                    </a:cubicBezTo>
                    <a:lnTo>
                      <a:pt x="18724" y="1"/>
                    </a:lnTo>
                    <a:close/>
                  </a:path>
                </a:pathLst>
              </a:custGeom>
              <a:solidFill>
                <a:srgbClr val="F28D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15"/>
              <p:cNvSpPr/>
              <p:nvPr/>
            </p:nvSpPr>
            <p:spPr>
              <a:xfrm>
                <a:off x="4201350" y="3929300"/>
                <a:ext cx="510775" cy="190875"/>
              </a:xfrm>
              <a:custGeom>
                <a:rect b="b" l="l" r="r" t="t"/>
                <a:pathLst>
                  <a:path extrusionOk="0" h="7635" w="20431">
                    <a:moveTo>
                      <a:pt x="20431" y="1"/>
                    </a:moveTo>
                    <a:cubicBezTo>
                      <a:pt x="19269" y="1114"/>
                      <a:pt x="17964" y="2075"/>
                      <a:pt x="16547" y="2845"/>
                    </a:cubicBezTo>
                    <a:cubicBezTo>
                      <a:pt x="13829" y="4324"/>
                      <a:pt x="10735" y="5070"/>
                      <a:pt x="7642" y="5070"/>
                    </a:cubicBezTo>
                    <a:cubicBezTo>
                      <a:pt x="5629" y="5070"/>
                      <a:pt x="3616" y="4754"/>
                      <a:pt x="1708" y="4119"/>
                    </a:cubicBezTo>
                    <a:cubicBezTo>
                      <a:pt x="1568" y="4309"/>
                      <a:pt x="1435" y="4504"/>
                      <a:pt x="1305" y="4705"/>
                    </a:cubicBezTo>
                    <a:cubicBezTo>
                      <a:pt x="727" y="5601"/>
                      <a:pt x="260" y="6599"/>
                      <a:pt x="1" y="7635"/>
                    </a:cubicBezTo>
                    <a:lnTo>
                      <a:pt x="20431" y="7635"/>
                    </a:lnTo>
                    <a:lnTo>
                      <a:pt x="20431" y="1"/>
                    </a:ln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15"/>
              <p:cNvSpPr/>
              <p:nvPr/>
            </p:nvSpPr>
            <p:spPr>
              <a:xfrm>
                <a:off x="4057600" y="3658800"/>
                <a:ext cx="265050" cy="295800"/>
              </a:xfrm>
              <a:custGeom>
                <a:rect b="b" l="l" r="r" t="t"/>
                <a:pathLst>
                  <a:path extrusionOk="0" h="11832" w="10602">
                    <a:moveTo>
                      <a:pt x="5461" y="0"/>
                    </a:moveTo>
                    <a:cubicBezTo>
                      <a:pt x="2371" y="0"/>
                      <a:pt x="0" y="5907"/>
                      <a:pt x="1788" y="9382"/>
                    </a:cubicBezTo>
                    <a:cubicBezTo>
                      <a:pt x="2675" y="11107"/>
                      <a:pt x="4340" y="11832"/>
                      <a:pt x="5925" y="11832"/>
                    </a:cubicBezTo>
                    <a:cubicBezTo>
                      <a:pt x="7628" y="11832"/>
                      <a:pt x="9239" y="10997"/>
                      <a:pt x="9702" y="9655"/>
                    </a:cubicBezTo>
                    <a:cubicBezTo>
                      <a:pt x="10601" y="7063"/>
                      <a:pt x="9546" y="412"/>
                      <a:pt x="5713" y="14"/>
                    </a:cubicBezTo>
                    <a:cubicBezTo>
                      <a:pt x="5628" y="4"/>
                      <a:pt x="5546" y="0"/>
                      <a:pt x="5461" y="0"/>
                    </a:cubicBezTo>
                    <a:close/>
                  </a:path>
                </a:pathLst>
              </a:custGeom>
              <a:solidFill>
                <a:srgbClr val="F9AD1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284" name="Google Shape;284;p15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-381000" y="-228600"/>
              <a:ext cx="3141475" cy="17670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5" name="Google Shape;285;p15"/>
            <p:cNvPicPr preferRelativeResize="0"/>
            <p:nvPr/>
          </p:nvPicPr>
          <p:blipFill rotWithShape="1">
            <a:blip r:embed="rId5">
              <a:alphaModFix/>
            </a:blip>
            <a:srcRect b="36511" l="0" r="52408" t="0"/>
            <a:stretch/>
          </p:blipFill>
          <p:spPr>
            <a:xfrm>
              <a:off x="-228600" y="4090400"/>
              <a:ext cx="1600195" cy="120074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4">
  <p:cSld name="CUSTOM_1_1_1_1_1">
    <p:bg>
      <p:bgPr>
        <a:solidFill>
          <a:schemeClr val="accent1"/>
        </a:solidFill>
      </p:bgPr>
    </p:bg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oogle Shape;287;p16"/>
          <p:cNvGrpSpPr/>
          <p:nvPr/>
        </p:nvGrpSpPr>
        <p:grpSpPr>
          <a:xfrm>
            <a:off x="7588037" y="-344128"/>
            <a:ext cx="1753419" cy="5824284"/>
            <a:chOff x="5883539" y="-344156"/>
            <a:chExt cx="3534407" cy="5824284"/>
          </a:xfrm>
        </p:grpSpPr>
        <p:sp>
          <p:nvSpPr>
            <p:cNvPr id="288" name="Google Shape;288;p16"/>
            <p:cNvSpPr/>
            <p:nvPr/>
          </p:nvSpPr>
          <p:spPr>
            <a:xfrm rot="5400000">
              <a:off x="6900504" y="863896"/>
              <a:ext cx="3234092" cy="1383201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16"/>
            <p:cNvSpPr/>
            <p:nvPr/>
          </p:nvSpPr>
          <p:spPr>
            <a:xfrm rot="5400000">
              <a:off x="4775506" y="1046483"/>
              <a:ext cx="5541677" cy="3325611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16"/>
            <p:cNvSpPr/>
            <p:nvPr/>
          </p:nvSpPr>
          <p:spPr>
            <a:xfrm rot="5400000">
              <a:off x="8150941" y="3716902"/>
              <a:ext cx="789976" cy="451130"/>
            </a:xfrm>
            <a:custGeom>
              <a:rect b="b" l="l" r="r" t="t"/>
              <a:pathLst>
                <a:path extrusionOk="0" h="5660" w="9871">
                  <a:moveTo>
                    <a:pt x="9870" y="1"/>
                  </a:moveTo>
                  <a:cubicBezTo>
                    <a:pt x="6399" y="706"/>
                    <a:pt x="3053" y="2008"/>
                    <a:pt x="1" y="3807"/>
                  </a:cubicBezTo>
                  <a:cubicBezTo>
                    <a:pt x="621" y="4185"/>
                    <a:pt x="1258" y="4535"/>
                    <a:pt x="1922" y="4845"/>
                  </a:cubicBezTo>
                  <a:cubicBezTo>
                    <a:pt x="2913" y="5309"/>
                    <a:pt x="4048" y="5660"/>
                    <a:pt x="5141" y="5660"/>
                  </a:cubicBezTo>
                  <a:cubicBezTo>
                    <a:pt x="5826" y="5660"/>
                    <a:pt x="6498" y="5520"/>
                    <a:pt x="7103" y="5180"/>
                  </a:cubicBezTo>
                  <a:cubicBezTo>
                    <a:pt x="8194" y="4570"/>
                    <a:pt x="8848" y="3432"/>
                    <a:pt x="9267" y="2287"/>
                  </a:cubicBezTo>
                  <a:cubicBezTo>
                    <a:pt x="9543" y="1538"/>
                    <a:pt x="9737" y="774"/>
                    <a:pt x="9870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rgbClr val="FF99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16"/>
            <p:cNvSpPr/>
            <p:nvPr/>
          </p:nvSpPr>
          <p:spPr>
            <a:xfrm rot="5400000">
              <a:off x="8024895" y="1980397"/>
              <a:ext cx="1785149" cy="530118"/>
            </a:xfrm>
            <a:custGeom>
              <a:rect b="b" l="l" r="r" t="t"/>
              <a:pathLst>
                <a:path extrusionOk="0" h="6651" w="22306">
                  <a:moveTo>
                    <a:pt x="1" y="0"/>
                  </a:moveTo>
                  <a:cubicBezTo>
                    <a:pt x="97" y="1758"/>
                    <a:pt x="877" y="3479"/>
                    <a:pt x="2185" y="4702"/>
                  </a:cubicBezTo>
                  <a:cubicBezTo>
                    <a:pt x="3531" y="5952"/>
                    <a:pt x="5405" y="6650"/>
                    <a:pt x="7274" y="6650"/>
                  </a:cubicBezTo>
                  <a:cubicBezTo>
                    <a:pt x="7350" y="6650"/>
                    <a:pt x="7425" y="6647"/>
                    <a:pt x="7496" y="6647"/>
                  </a:cubicBezTo>
                  <a:cubicBezTo>
                    <a:pt x="8947" y="5873"/>
                    <a:pt x="10491" y="5332"/>
                    <a:pt x="12115" y="5209"/>
                  </a:cubicBezTo>
                  <a:cubicBezTo>
                    <a:pt x="13083" y="4756"/>
                    <a:pt x="14054" y="4317"/>
                    <a:pt x="15103" y="4109"/>
                  </a:cubicBezTo>
                  <a:cubicBezTo>
                    <a:pt x="15587" y="4010"/>
                    <a:pt x="16078" y="3966"/>
                    <a:pt x="16565" y="3966"/>
                  </a:cubicBezTo>
                  <a:cubicBezTo>
                    <a:pt x="17849" y="3966"/>
                    <a:pt x="19130" y="4276"/>
                    <a:pt x="20346" y="4756"/>
                  </a:cubicBezTo>
                  <a:cubicBezTo>
                    <a:pt x="21586" y="3986"/>
                    <a:pt x="22305" y="2511"/>
                    <a:pt x="22305" y="1060"/>
                  </a:cubicBezTo>
                  <a:cubicBezTo>
                    <a:pt x="22305" y="702"/>
                    <a:pt x="22260" y="345"/>
                    <a:pt x="22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16"/>
            <p:cNvSpPr/>
            <p:nvPr/>
          </p:nvSpPr>
          <p:spPr>
            <a:xfrm rot="5400000">
              <a:off x="7621400" y="2799386"/>
              <a:ext cx="2407783" cy="714476"/>
            </a:xfrm>
            <a:custGeom>
              <a:rect b="b" l="l" r="r" t="t"/>
              <a:pathLst>
                <a:path extrusionOk="0" h="8964" w="30086">
                  <a:moveTo>
                    <a:pt x="4620" y="5209"/>
                  </a:moveTo>
                  <a:lnTo>
                    <a:pt x="4620" y="5209"/>
                  </a:lnTo>
                  <a:cubicBezTo>
                    <a:pt x="2996" y="5332"/>
                    <a:pt x="1452" y="5873"/>
                    <a:pt x="1" y="6647"/>
                  </a:cubicBezTo>
                  <a:cubicBezTo>
                    <a:pt x="478" y="6630"/>
                    <a:pt x="955" y="6572"/>
                    <a:pt x="1418" y="6466"/>
                  </a:cubicBezTo>
                  <a:cubicBezTo>
                    <a:pt x="2539" y="6208"/>
                    <a:pt x="3578" y="5700"/>
                    <a:pt x="4620" y="5209"/>
                  </a:cubicBezTo>
                  <a:close/>
                  <a:moveTo>
                    <a:pt x="14677" y="0"/>
                  </a:moveTo>
                  <a:cubicBezTo>
                    <a:pt x="14765" y="345"/>
                    <a:pt x="14810" y="702"/>
                    <a:pt x="14810" y="1060"/>
                  </a:cubicBezTo>
                  <a:cubicBezTo>
                    <a:pt x="14810" y="2511"/>
                    <a:pt x="14091" y="3986"/>
                    <a:pt x="12851" y="4756"/>
                  </a:cubicBezTo>
                  <a:cubicBezTo>
                    <a:pt x="13652" y="5073"/>
                    <a:pt x="14422" y="5465"/>
                    <a:pt x="15154" y="5890"/>
                  </a:cubicBezTo>
                  <a:cubicBezTo>
                    <a:pt x="16789" y="6845"/>
                    <a:pt x="18309" y="7986"/>
                    <a:pt x="19927" y="8964"/>
                  </a:cubicBezTo>
                  <a:cubicBezTo>
                    <a:pt x="22979" y="7165"/>
                    <a:pt x="26325" y="5863"/>
                    <a:pt x="29796" y="5158"/>
                  </a:cubicBezTo>
                  <a:cubicBezTo>
                    <a:pt x="30086" y="3472"/>
                    <a:pt x="30086" y="1735"/>
                    <a:pt x="29987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rgbClr val="FF99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3" name="Google Shape;293;p16"/>
            <p:cNvGrpSpPr/>
            <p:nvPr/>
          </p:nvGrpSpPr>
          <p:grpSpPr>
            <a:xfrm flipH="1">
              <a:off x="6930507" y="-344156"/>
              <a:ext cx="2487438" cy="2254471"/>
              <a:chOff x="4895725" y="2485200"/>
              <a:chExt cx="464525" cy="744050"/>
            </a:xfrm>
          </p:grpSpPr>
          <p:sp>
            <p:nvSpPr>
              <p:cNvPr id="294" name="Google Shape;294;p16"/>
              <p:cNvSpPr/>
              <p:nvPr/>
            </p:nvSpPr>
            <p:spPr>
              <a:xfrm>
                <a:off x="4896150" y="2564650"/>
                <a:ext cx="407475" cy="415225"/>
              </a:xfrm>
              <a:custGeom>
                <a:rect b="b" l="l" r="r" t="t"/>
                <a:pathLst>
                  <a:path extrusionOk="0" h="16609" w="16299">
                    <a:moveTo>
                      <a:pt x="1" y="0"/>
                    </a:moveTo>
                    <a:lnTo>
                      <a:pt x="4" y="314"/>
                    </a:lnTo>
                    <a:lnTo>
                      <a:pt x="6817" y="7128"/>
                    </a:lnTo>
                    <a:lnTo>
                      <a:pt x="6845" y="7155"/>
                    </a:lnTo>
                    <a:lnTo>
                      <a:pt x="6872" y="7182"/>
                    </a:lnTo>
                    <a:lnTo>
                      <a:pt x="14619" y="14928"/>
                    </a:lnTo>
                    <a:lnTo>
                      <a:pt x="14646" y="14956"/>
                    </a:lnTo>
                    <a:lnTo>
                      <a:pt x="16298" y="16609"/>
                    </a:lnTo>
                    <a:cubicBezTo>
                      <a:pt x="16298" y="16506"/>
                      <a:pt x="16298" y="16400"/>
                      <a:pt x="16295" y="16295"/>
                    </a:cubicBezTo>
                    <a:lnTo>
                      <a:pt x="14826" y="14826"/>
                    </a:lnTo>
                    <a:lnTo>
                      <a:pt x="14799" y="14799"/>
                    </a:lnTo>
                    <a:lnTo>
                      <a:pt x="7029" y="7025"/>
                    </a:lnTo>
                    <a:lnTo>
                      <a:pt x="7001" y="6998"/>
                    </a:lnTo>
                    <a:lnTo>
                      <a:pt x="6974" y="697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16"/>
              <p:cNvSpPr/>
              <p:nvPr/>
            </p:nvSpPr>
            <p:spPr>
              <a:xfrm>
                <a:off x="4896675" y="2643100"/>
                <a:ext cx="398000" cy="404125"/>
              </a:xfrm>
              <a:custGeom>
                <a:rect b="b" l="l" r="r" t="t"/>
                <a:pathLst>
                  <a:path extrusionOk="0" h="16165" w="15920">
                    <a:moveTo>
                      <a:pt x="0" y="0"/>
                    </a:moveTo>
                    <a:lnTo>
                      <a:pt x="0" y="314"/>
                    </a:lnTo>
                    <a:lnTo>
                      <a:pt x="5236" y="5550"/>
                    </a:lnTo>
                    <a:lnTo>
                      <a:pt x="5263" y="5577"/>
                    </a:lnTo>
                    <a:lnTo>
                      <a:pt x="5291" y="5604"/>
                    </a:lnTo>
                    <a:lnTo>
                      <a:pt x="13038" y="13351"/>
                    </a:lnTo>
                    <a:lnTo>
                      <a:pt x="13065" y="13378"/>
                    </a:lnTo>
                    <a:lnTo>
                      <a:pt x="13092" y="13405"/>
                    </a:lnTo>
                    <a:lnTo>
                      <a:pt x="15848" y="16165"/>
                    </a:lnTo>
                    <a:cubicBezTo>
                      <a:pt x="15875" y="16083"/>
                      <a:pt x="15899" y="16005"/>
                      <a:pt x="15920" y="15923"/>
                    </a:cubicBezTo>
                    <a:lnTo>
                      <a:pt x="13245" y="13249"/>
                    </a:lnTo>
                    <a:lnTo>
                      <a:pt x="13218" y="13221"/>
                    </a:lnTo>
                    <a:lnTo>
                      <a:pt x="13194" y="13194"/>
                    </a:lnTo>
                    <a:lnTo>
                      <a:pt x="5447" y="5447"/>
                    </a:lnTo>
                    <a:lnTo>
                      <a:pt x="5420" y="5420"/>
                    </a:lnTo>
                    <a:lnTo>
                      <a:pt x="5393" y="53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16"/>
              <p:cNvSpPr/>
              <p:nvPr/>
            </p:nvSpPr>
            <p:spPr>
              <a:xfrm>
                <a:off x="4896400" y="2603925"/>
                <a:ext cx="405100" cy="411800"/>
              </a:xfrm>
              <a:custGeom>
                <a:rect b="b" l="l" r="r" t="t"/>
                <a:pathLst>
                  <a:path extrusionOk="0" h="16472" w="16204">
                    <a:moveTo>
                      <a:pt x="0" y="0"/>
                    </a:moveTo>
                    <a:lnTo>
                      <a:pt x="4" y="313"/>
                    </a:lnTo>
                    <a:lnTo>
                      <a:pt x="6054" y="6364"/>
                    </a:lnTo>
                    <a:lnTo>
                      <a:pt x="6082" y="6391"/>
                    </a:lnTo>
                    <a:lnTo>
                      <a:pt x="13829" y="14138"/>
                    </a:lnTo>
                    <a:lnTo>
                      <a:pt x="13856" y="14165"/>
                    </a:lnTo>
                    <a:lnTo>
                      <a:pt x="16162" y="16472"/>
                    </a:lnTo>
                    <a:cubicBezTo>
                      <a:pt x="16176" y="16383"/>
                      <a:pt x="16189" y="16291"/>
                      <a:pt x="16203" y="16199"/>
                    </a:cubicBezTo>
                    <a:lnTo>
                      <a:pt x="14036" y="14036"/>
                    </a:lnTo>
                    <a:lnTo>
                      <a:pt x="14009" y="14008"/>
                    </a:lnTo>
                    <a:lnTo>
                      <a:pt x="13982" y="13981"/>
                    </a:lnTo>
                    <a:lnTo>
                      <a:pt x="6211" y="6207"/>
                    </a:lnTo>
                    <a:lnTo>
                      <a:pt x="6184" y="61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16"/>
              <p:cNvSpPr/>
              <p:nvPr/>
            </p:nvSpPr>
            <p:spPr>
              <a:xfrm>
                <a:off x="4898950" y="3035450"/>
                <a:ext cx="189175" cy="190300"/>
              </a:xfrm>
              <a:custGeom>
                <a:rect b="b" l="l" r="r" t="t"/>
                <a:pathLst>
                  <a:path extrusionOk="0" h="7612" w="7567">
                    <a:moveTo>
                      <a:pt x="1" y="0"/>
                    </a:moveTo>
                    <a:lnTo>
                      <a:pt x="1" y="314"/>
                    </a:lnTo>
                    <a:lnTo>
                      <a:pt x="5145" y="5458"/>
                    </a:lnTo>
                    <a:lnTo>
                      <a:pt x="5172" y="5486"/>
                    </a:lnTo>
                    <a:lnTo>
                      <a:pt x="5200" y="5513"/>
                    </a:lnTo>
                    <a:lnTo>
                      <a:pt x="7298" y="7612"/>
                    </a:lnTo>
                    <a:cubicBezTo>
                      <a:pt x="7390" y="7598"/>
                      <a:pt x="7479" y="7584"/>
                      <a:pt x="7567" y="7567"/>
                    </a:cubicBezTo>
                    <a:lnTo>
                      <a:pt x="5356" y="5356"/>
                    </a:lnTo>
                    <a:lnTo>
                      <a:pt x="5329" y="5329"/>
                    </a:lnTo>
                    <a:lnTo>
                      <a:pt x="5302" y="530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16"/>
              <p:cNvSpPr/>
              <p:nvPr/>
            </p:nvSpPr>
            <p:spPr>
              <a:xfrm>
                <a:off x="4898025" y="2878500"/>
                <a:ext cx="300475" cy="303725"/>
              </a:xfrm>
              <a:custGeom>
                <a:rect b="b" l="l" r="r" t="t"/>
                <a:pathLst>
                  <a:path extrusionOk="0" h="12149" w="12019">
                    <a:moveTo>
                      <a:pt x="0" y="0"/>
                    </a:moveTo>
                    <a:lnTo>
                      <a:pt x="4" y="314"/>
                    </a:lnTo>
                    <a:lnTo>
                      <a:pt x="528" y="841"/>
                    </a:lnTo>
                    <a:lnTo>
                      <a:pt x="556" y="869"/>
                    </a:lnTo>
                    <a:lnTo>
                      <a:pt x="8303" y="8616"/>
                    </a:lnTo>
                    <a:lnTo>
                      <a:pt x="8330" y="8643"/>
                    </a:lnTo>
                    <a:lnTo>
                      <a:pt x="8357" y="8670"/>
                    </a:lnTo>
                    <a:lnTo>
                      <a:pt x="11835" y="12149"/>
                    </a:lnTo>
                    <a:cubicBezTo>
                      <a:pt x="11896" y="12108"/>
                      <a:pt x="11962" y="12063"/>
                      <a:pt x="12019" y="12022"/>
                    </a:cubicBezTo>
                    <a:lnTo>
                      <a:pt x="8514" y="8514"/>
                    </a:lnTo>
                    <a:lnTo>
                      <a:pt x="8487" y="8486"/>
                    </a:lnTo>
                    <a:lnTo>
                      <a:pt x="8459" y="8459"/>
                    </a:lnTo>
                    <a:lnTo>
                      <a:pt x="712" y="712"/>
                    </a:lnTo>
                    <a:lnTo>
                      <a:pt x="685" y="685"/>
                    </a:lnTo>
                    <a:lnTo>
                      <a:pt x="658" y="6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16"/>
              <p:cNvSpPr/>
              <p:nvPr/>
            </p:nvSpPr>
            <p:spPr>
              <a:xfrm>
                <a:off x="4897600" y="2800050"/>
                <a:ext cx="341900" cy="345975"/>
              </a:xfrm>
              <a:custGeom>
                <a:rect b="b" l="l" r="r" t="t"/>
                <a:pathLst>
                  <a:path extrusionOk="0" h="13839" w="13676">
                    <a:moveTo>
                      <a:pt x="1" y="1"/>
                    </a:moveTo>
                    <a:lnTo>
                      <a:pt x="1" y="314"/>
                    </a:lnTo>
                    <a:lnTo>
                      <a:pt x="2078" y="2392"/>
                    </a:lnTo>
                    <a:lnTo>
                      <a:pt x="2106" y="2419"/>
                    </a:lnTo>
                    <a:lnTo>
                      <a:pt x="2133" y="2446"/>
                    </a:lnTo>
                    <a:lnTo>
                      <a:pt x="9880" y="10193"/>
                    </a:lnTo>
                    <a:lnTo>
                      <a:pt x="9907" y="10221"/>
                    </a:lnTo>
                    <a:lnTo>
                      <a:pt x="13525" y="13839"/>
                    </a:lnTo>
                    <a:cubicBezTo>
                      <a:pt x="13576" y="13787"/>
                      <a:pt x="13627" y="13733"/>
                      <a:pt x="13675" y="13679"/>
                    </a:cubicBezTo>
                    <a:lnTo>
                      <a:pt x="10091" y="10091"/>
                    </a:lnTo>
                    <a:lnTo>
                      <a:pt x="10064" y="10064"/>
                    </a:lnTo>
                    <a:lnTo>
                      <a:pt x="2290" y="2290"/>
                    </a:lnTo>
                    <a:lnTo>
                      <a:pt x="2262" y="2262"/>
                    </a:lnTo>
                    <a:lnTo>
                      <a:pt x="2235" y="22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16"/>
              <p:cNvSpPr/>
              <p:nvPr/>
            </p:nvSpPr>
            <p:spPr>
              <a:xfrm>
                <a:off x="4897100" y="2721600"/>
                <a:ext cx="374750" cy="379700"/>
              </a:xfrm>
              <a:custGeom>
                <a:rect b="b" l="l" r="r" t="t"/>
                <a:pathLst>
                  <a:path extrusionOk="0" h="15188" w="14990">
                    <a:moveTo>
                      <a:pt x="0" y="1"/>
                    </a:moveTo>
                    <a:lnTo>
                      <a:pt x="4" y="315"/>
                    </a:lnTo>
                    <a:lnTo>
                      <a:pt x="3659" y="3970"/>
                    </a:lnTo>
                    <a:lnTo>
                      <a:pt x="3686" y="3997"/>
                    </a:lnTo>
                    <a:lnTo>
                      <a:pt x="11460" y="11771"/>
                    </a:lnTo>
                    <a:lnTo>
                      <a:pt x="11488" y="11798"/>
                    </a:lnTo>
                    <a:lnTo>
                      <a:pt x="11515" y="11826"/>
                    </a:lnTo>
                    <a:lnTo>
                      <a:pt x="14877" y="15188"/>
                    </a:lnTo>
                    <a:cubicBezTo>
                      <a:pt x="14914" y="15120"/>
                      <a:pt x="14952" y="15056"/>
                      <a:pt x="14990" y="14991"/>
                    </a:cubicBezTo>
                    <a:lnTo>
                      <a:pt x="11672" y="11669"/>
                    </a:lnTo>
                    <a:lnTo>
                      <a:pt x="11644" y="11642"/>
                    </a:lnTo>
                    <a:lnTo>
                      <a:pt x="11617" y="11614"/>
                    </a:lnTo>
                    <a:lnTo>
                      <a:pt x="3870" y="3867"/>
                    </a:lnTo>
                    <a:lnTo>
                      <a:pt x="3843" y="38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16"/>
              <p:cNvSpPr/>
              <p:nvPr/>
            </p:nvSpPr>
            <p:spPr>
              <a:xfrm>
                <a:off x="4898700" y="2996200"/>
                <a:ext cx="220950" cy="222650"/>
              </a:xfrm>
              <a:custGeom>
                <a:rect b="b" l="l" r="r" t="t"/>
                <a:pathLst>
                  <a:path extrusionOk="0" h="8906" w="8838">
                    <a:moveTo>
                      <a:pt x="1" y="1"/>
                    </a:moveTo>
                    <a:lnTo>
                      <a:pt x="4" y="314"/>
                    </a:lnTo>
                    <a:lnTo>
                      <a:pt x="5935" y="6248"/>
                    </a:lnTo>
                    <a:lnTo>
                      <a:pt x="5962" y="6276"/>
                    </a:lnTo>
                    <a:lnTo>
                      <a:pt x="5990" y="6303"/>
                    </a:lnTo>
                    <a:lnTo>
                      <a:pt x="8592" y="8905"/>
                    </a:lnTo>
                    <a:cubicBezTo>
                      <a:pt x="8674" y="8882"/>
                      <a:pt x="8756" y="8861"/>
                      <a:pt x="8838" y="8837"/>
                    </a:cubicBezTo>
                    <a:lnTo>
                      <a:pt x="6146" y="6146"/>
                    </a:lnTo>
                    <a:lnTo>
                      <a:pt x="6119" y="6119"/>
                    </a:lnTo>
                    <a:lnTo>
                      <a:pt x="6092" y="609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16"/>
              <p:cNvSpPr/>
              <p:nvPr/>
            </p:nvSpPr>
            <p:spPr>
              <a:xfrm>
                <a:off x="4898275" y="2917750"/>
                <a:ext cx="276400" cy="279050"/>
              </a:xfrm>
              <a:custGeom>
                <a:rect b="b" l="l" r="r" t="t"/>
                <a:pathLst>
                  <a:path extrusionOk="0" h="11162" w="11056">
                    <a:moveTo>
                      <a:pt x="1" y="1"/>
                    </a:moveTo>
                    <a:lnTo>
                      <a:pt x="1" y="314"/>
                    </a:lnTo>
                    <a:lnTo>
                      <a:pt x="7512" y="7826"/>
                    </a:lnTo>
                    <a:lnTo>
                      <a:pt x="7540" y="7853"/>
                    </a:lnTo>
                    <a:lnTo>
                      <a:pt x="7567" y="7881"/>
                    </a:lnTo>
                    <a:lnTo>
                      <a:pt x="10851" y="11161"/>
                    </a:lnTo>
                    <a:cubicBezTo>
                      <a:pt x="10919" y="11127"/>
                      <a:pt x="10987" y="11093"/>
                      <a:pt x="11056" y="11056"/>
                    </a:cubicBezTo>
                    <a:lnTo>
                      <a:pt x="7724" y="7724"/>
                    </a:lnTo>
                    <a:lnTo>
                      <a:pt x="7696" y="7697"/>
                    </a:lnTo>
                    <a:lnTo>
                      <a:pt x="7669" y="76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16"/>
              <p:cNvSpPr/>
              <p:nvPr/>
            </p:nvSpPr>
            <p:spPr>
              <a:xfrm>
                <a:off x="4897775" y="2839325"/>
                <a:ext cx="322375" cy="325950"/>
              </a:xfrm>
              <a:custGeom>
                <a:rect b="b" l="l" r="r" t="t"/>
                <a:pathLst>
                  <a:path extrusionOk="0" h="13038" w="12895">
                    <a:moveTo>
                      <a:pt x="0" y="0"/>
                    </a:moveTo>
                    <a:lnTo>
                      <a:pt x="4" y="314"/>
                    </a:lnTo>
                    <a:lnTo>
                      <a:pt x="1291" y="1601"/>
                    </a:lnTo>
                    <a:lnTo>
                      <a:pt x="1318" y="1628"/>
                    </a:lnTo>
                    <a:lnTo>
                      <a:pt x="1346" y="1656"/>
                    </a:lnTo>
                    <a:lnTo>
                      <a:pt x="9093" y="9403"/>
                    </a:lnTo>
                    <a:lnTo>
                      <a:pt x="9120" y="9430"/>
                    </a:lnTo>
                    <a:lnTo>
                      <a:pt x="12728" y="13037"/>
                    </a:lnTo>
                    <a:cubicBezTo>
                      <a:pt x="12782" y="12990"/>
                      <a:pt x="12840" y="12939"/>
                      <a:pt x="12895" y="12891"/>
                    </a:cubicBezTo>
                    <a:lnTo>
                      <a:pt x="9304" y="9301"/>
                    </a:lnTo>
                    <a:lnTo>
                      <a:pt x="9277" y="9273"/>
                    </a:lnTo>
                    <a:lnTo>
                      <a:pt x="1475" y="1472"/>
                    </a:lnTo>
                    <a:lnTo>
                      <a:pt x="1448" y="14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16"/>
              <p:cNvSpPr/>
              <p:nvPr/>
            </p:nvSpPr>
            <p:spPr>
              <a:xfrm>
                <a:off x="4897350" y="2760800"/>
                <a:ext cx="359425" cy="363925"/>
              </a:xfrm>
              <a:custGeom>
                <a:rect b="b" l="l" r="r" t="t"/>
                <a:pathLst>
                  <a:path extrusionOk="0" h="14557" w="14377">
                    <a:moveTo>
                      <a:pt x="0" y="0"/>
                    </a:moveTo>
                    <a:lnTo>
                      <a:pt x="0" y="313"/>
                    </a:lnTo>
                    <a:lnTo>
                      <a:pt x="2868" y="3182"/>
                    </a:lnTo>
                    <a:lnTo>
                      <a:pt x="2896" y="3209"/>
                    </a:lnTo>
                    <a:lnTo>
                      <a:pt x="2923" y="3236"/>
                    </a:lnTo>
                    <a:lnTo>
                      <a:pt x="10670" y="10983"/>
                    </a:lnTo>
                    <a:lnTo>
                      <a:pt x="10697" y="11011"/>
                    </a:lnTo>
                    <a:lnTo>
                      <a:pt x="10725" y="11038"/>
                    </a:lnTo>
                    <a:lnTo>
                      <a:pt x="14244" y="14557"/>
                    </a:lnTo>
                    <a:cubicBezTo>
                      <a:pt x="14288" y="14499"/>
                      <a:pt x="14332" y="14438"/>
                      <a:pt x="14376" y="14376"/>
                    </a:cubicBezTo>
                    <a:lnTo>
                      <a:pt x="10881" y="10881"/>
                    </a:lnTo>
                    <a:lnTo>
                      <a:pt x="10854" y="10854"/>
                    </a:lnTo>
                    <a:lnTo>
                      <a:pt x="10827" y="10827"/>
                    </a:lnTo>
                    <a:lnTo>
                      <a:pt x="3080" y="3080"/>
                    </a:lnTo>
                    <a:lnTo>
                      <a:pt x="3052" y="3052"/>
                    </a:lnTo>
                    <a:lnTo>
                      <a:pt x="3025" y="30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16"/>
              <p:cNvSpPr/>
              <p:nvPr/>
            </p:nvSpPr>
            <p:spPr>
              <a:xfrm>
                <a:off x="4899375" y="3113900"/>
                <a:ext cx="115000" cy="115000"/>
              </a:xfrm>
              <a:custGeom>
                <a:rect b="b" l="l" r="r" t="t"/>
                <a:pathLst>
                  <a:path extrusionOk="0" h="4600" w="4600">
                    <a:moveTo>
                      <a:pt x="1" y="0"/>
                    </a:moveTo>
                    <a:lnTo>
                      <a:pt x="4" y="314"/>
                    </a:lnTo>
                    <a:lnTo>
                      <a:pt x="3568" y="3878"/>
                    </a:lnTo>
                    <a:lnTo>
                      <a:pt x="3595" y="3905"/>
                    </a:lnTo>
                    <a:lnTo>
                      <a:pt x="3622" y="3931"/>
                    </a:lnTo>
                    <a:lnTo>
                      <a:pt x="4266" y="4576"/>
                    </a:lnTo>
                    <a:cubicBezTo>
                      <a:pt x="4378" y="4586"/>
                      <a:pt x="4491" y="4593"/>
                      <a:pt x="4600" y="4599"/>
                    </a:cubicBezTo>
                    <a:lnTo>
                      <a:pt x="3779" y="3779"/>
                    </a:lnTo>
                    <a:lnTo>
                      <a:pt x="3752" y="3751"/>
                    </a:lnTo>
                    <a:lnTo>
                      <a:pt x="3724" y="372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16"/>
              <p:cNvSpPr/>
              <p:nvPr/>
            </p:nvSpPr>
            <p:spPr>
              <a:xfrm>
                <a:off x="4899225" y="3074625"/>
                <a:ext cx="154075" cy="154625"/>
              </a:xfrm>
              <a:custGeom>
                <a:rect b="b" l="l" r="r" t="t"/>
                <a:pathLst>
                  <a:path extrusionOk="0" h="6185" w="6163">
                    <a:moveTo>
                      <a:pt x="0" y="1"/>
                    </a:moveTo>
                    <a:lnTo>
                      <a:pt x="0" y="318"/>
                    </a:lnTo>
                    <a:lnTo>
                      <a:pt x="4354" y="4672"/>
                    </a:lnTo>
                    <a:lnTo>
                      <a:pt x="4381" y="4699"/>
                    </a:lnTo>
                    <a:lnTo>
                      <a:pt x="5870" y="6184"/>
                    </a:lnTo>
                    <a:cubicBezTo>
                      <a:pt x="5969" y="6180"/>
                      <a:pt x="6064" y="6174"/>
                      <a:pt x="6163" y="6167"/>
                    </a:cubicBezTo>
                    <a:lnTo>
                      <a:pt x="4565" y="4570"/>
                    </a:lnTo>
                    <a:lnTo>
                      <a:pt x="4538" y="454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16"/>
              <p:cNvSpPr/>
              <p:nvPr/>
            </p:nvSpPr>
            <p:spPr>
              <a:xfrm>
                <a:off x="5198925" y="2485200"/>
                <a:ext cx="135175" cy="131750"/>
              </a:xfrm>
              <a:custGeom>
                <a:rect b="b" l="l" r="r" t="t"/>
                <a:pathLst>
                  <a:path extrusionOk="0" h="5270" w="5407">
                    <a:moveTo>
                      <a:pt x="0" y="0"/>
                    </a:moveTo>
                    <a:lnTo>
                      <a:pt x="2508" y="2507"/>
                    </a:lnTo>
                    <a:lnTo>
                      <a:pt x="2535" y="2535"/>
                    </a:lnTo>
                    <a:lnTo>
                      <a:pt x="2562" y="2562"/>
                    </a:lnTo>
                    <a:lnTo>
                      <a:pt x="5270" y="5270"/>
                    </a:lnTo>
                    <a:cubicBezTo>
                      <a:pt x="5315" y="5213"/>
                      <a:pt x="5363" y="5155"/>
                      <a:pt x="5407" y="5093"/>
                    </a:cubicBezTo>
                    <a:lnTo>
                      <a:pt x="2715" y="2405"/>
                    </a:lnTo>
                    <a:lnTo>
                      <a:pt x="2688" y="2378"/>
                    </a:lnTo>
                    <a:lnTo>
                      <a:pt x="2661" y="235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16"/>
              <p:cNvSpPr/>
              <p:nvPr/>
            </p:nvSpPr>
            <p:spPr>
              <a:xfrm>
                <a:off x="5159925" y="2485200"/>
                <a:ext cx="156300" cy="152550"/>
              </a:xfrm>
              <a:custGeom>
                <a:rect b="b" l="l" r="r" t="t"/>
                <a:pathLst>
                  <a:path extrusionOk="0" h="6102" w="6252">
                    <a:moveTo>
                      <a:pt x="0" y="0"/>
                    </a:moveTo>
                    <a:lnTo>
                      <a:pt x="3288" y="3287"/>
                    </a:lnTo>
                    <a:lnTo>
                      <a:pt x="3315" y="3315"/>
                    </a:lnTo>
                    <a:lnTo>
                      <a:pt x="6101" y="6101"/>
                    </a:lnTo>
                    <a:cubicBezTo>
                      <a:pt x="6153" y="6047"/>
                      <a:pt x="6203" y="5996"/>
                      <a:pt x="6252" y="5941"/>
                    </a:cubicBezTo>
                    <a:lnTo>
                      <a:pt x="3495" y="3185"/>
                    </a:lnTo>
                    <a:lnTo>
                      <a:pt x="3468" y="3158"/>
                    </a:lnTo>
                    <a:lnTo>
                      <a:pt x="3441" y="313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16"/>
              <p:cNvSpPr/>
              <p:nvPr/>
            </p:nvSpPr>
            <p:spPr>
              <a:xfrm>
                <a:off x="5003900" y="2485200"/>
                <a:ext cx="246225" cy="244175"/>
              </a:xfrm>
              <a:custGeom>
                <a:rect b="b" l="l" r="r" t="t"/>
                <a:pathLst>
                  <a:path extrusionOk="0" h="9767" w="9849">
                    <a:moveTo>
                      <a:pt x="0" y="0"/>
                    </a:moveTo>
                    <a:lnTo>
                      <a:pt x="6435" y="6432"/>
                    </a:lnTo>
                    <a:lnTo>
                      <a:pt x="6463" y="6460"/>
                    </a:lnTo>
                    <a:lnTo>
                      <a:pt x="9771" y="9767"/>
                    </a:lnTo>
                    <a:cubicBezTo>
                      <a:pt x="9791" y="9689"/>
                      <a:pt x="9821" y="9611"/>
                      <a:pt x="9848" y="9535"/>
                    </a:cubicBezTo>
                    <a:lnTo>
                      <a:pt x="6592" y="6279"/>
                    </a:lnTo>
                    <a:lnTo>
                      <a:pt x="6565" y="625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16"/>
              <p:cNvSpPr/>
              <p:nvPr/>
            </p:nvSpPr>
            <p:spPr>
              <a:xfrm>
                <a:off x="4898450" y="2956950"/>
                <a:ext cx="249900" cy="252175"/>
              </a:xfrm>
              <a:custGeom>
                <a:rect b="b" l="l" r="r" t="t"/>
                <a:pathLst>
                  <a:path extrusionOk="0" h="10087" w="9996">
                    <a:moveTo>
                      <a:pt x="0" y="0"/>
                    </a:moveTo>
                    <a:lnTo>
                      <a:pt x="4" y="316"/>
                    </a:lnTo>
                    <a:lnTo>
                      <a:pt x="6753" y="7065"/>
                    </a:lnTo>
                    <a:lnTo>
                      <a:pt x="6780" y="7093"/>
                    </a:lnTo>
                    <a:lnTo>
                      <a:pt x="9774" y="10087"/>
                    </a:lnTo>
                    <a:cubicBezTo>
                      <a:pt x="9849" y="10057"/>
                      <a:pt x="9921" y="10026"/>
                      <a:pt x="9996" y="9995"/>
                    </a:cubicBezTo>
                    <a:lnTo>
                      <a:pt x="6909" y="6909"/>
                    </a:lnTo>
                    <a:lnTo>
                      <a:pt x="6882" y="68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16"/>
              <p:cNvSpPr/>
              <p:nvPr/>
            </p:nvSpPr>
            <p:spPr>
              <a:xfrm>
                <a:off x="4896825" y="2682350"/>
                <a:ext cx="387800" cy="393175"/>
              </a:xfrm>
              <a:custGeom>
                <a:rect b="b" l="l" r="r" t="t"/>
                <a:pathLst>
                  <a:path extrusionOk="0" h="15727" w="15512">
                    <a:moveTo>
                      <a:pt x="1" y="0"/>
                    </a:moveTo>
                    <a:lnTo>
                      <a:pt x="4" y="314"/>
                    </a:lnTo>
                    <a:lnTo>
                      <a:pt x="4450" y="4760"/>
                    </a:lnTo>
                    <a:lnTo>
                      <a:pt x="4477" y="4787"/>
                    </a:lnTo>
                    <a:lnTo>
                      <a:pt x="12279" y="12588"/>
                    </a:lnTo>
                    <a:lnTo>
                      <a:pt x="12306" y="12616"/>
                    </a:lnTo>
                    <a:lnTo>
                      <a:pt x="15416" y="15726"/>
                    </a:lnTo>
                    <a:cubicBezTo>
                      <a:pt x="15450" y="15654"/>
                      <a:pt x="15480" y="15583"/>
                      <a:pt x="15512" y="15511"/>
                    </a:cubicBezTo>
                    <a:lnTo>
                      <a:pt x="12435" y="12432"/>
                    </a:lnTo>
                    <a:lnTo>
                      <a:pt x="12408" y="12404"/>
                    </a:lnTo>
                    <a:lnTo>
                      <a:pt x="4661" y="4657"/>
                    </a:lnTo>
                    <a:lnTo>
                      <a:pt x="4634" y="463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16"/>
              <p:cNvSpPr/>
              <p:nvPr/>
            </p:nvSpPr>
            <p:spPr>
              <a:xfrm>
                <a:off x="4899900" y="3192325"/>
                <a:ext cx="14925" cy="15025"/>
              </a:xfrm>
              <a:custGeom>
                <a:rect b="b" l="l" r="r" t="t"/>
                <a:pathLst>
                  <a:path extrusionOk="0" h="601" w="597">
                    <a:moveTo>
                      <a:pt x="0" y="1"/>
                    </a:moveTo>
                    <a:lnTo>
                      <a:pt x="0" y="315"/>
                    </a:lnTo>
                    <a:lnTo>
                      <a:pt x="65" y="382"/>
                    </a:lnTo>
                    <a:cubicBezTo>
                      <a:pt x="242" y="458"/>
                      <a:pt x="420" y="532"/>
                      <a:pt x="596" y="60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16"/>
              <p:cNvSpPr/>
              <p:nvPr/>
            </p:nvSpPr>
            <p:spPr>
              <a:xfrm>
                <a:off x="4899650" y="3153175"/>
                <a:ext cx="70125" cy="70100"/>
              </a:xfrm>
              <a:custGeom>
                <a:rect b="b" l="l" r="r" t="t"/>
                <a:pathLst>
                  <a:path extrusionOk="0" h="2804" w="2805">
                    <a:moveTo>
                      <a:pt x="0" y="0"/>
                    </a:moveTo>
                    <a:lnTo>
                      <a:pt x="0" y="313"/>
                    </a:lnTo>
                    <a:lnTo>
                      <a:pt x="2405" y="2715"/>
                    </a:lnTo>
                    <a:cubicBezTo>
                      <a:pt x="2538" y="2746"/>
                      <a:pt x="2671" y="2777"/>
                      <a:pt x="2804" y="280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16"/>
              <p:cNvSpPr/>
              <p:nvPr/>
            </p:nvSpPr>
            <p:spPr>
              <a:xfrm>
                <a:off x="5276925" y="2485200"/>
                <a:ext cx="83325" cy="81775"/>
              </a:xfrm>
              <a:custGeom>
                <a:rect b="b" l="l" r="r" t="t"/>
                <a:pathLst>
                  <a:path extrusionOk="0" h="3271" w="3333">
                    <a:moveTo>
                      <a:pt x="1" y="0"/>
                    </a:moveTo>
                    <a:lnTo>
                      <a:pt x="975" y="974"/>
                    </a:lnTo>
                    <a:lnTo>
                      <a:pt x="1002" y="1002"/>
                    </a:lnTo>
                    <a:lnTo>
                      <a:pt x="3271" y="3271"/>
                    </a:lnTo>
                    <a:cubicBezTo>
                      <a:pt x="3295" y="3189"/>
                      <a:pt x="3315" y="3103"/>
                      <a:pt x="3333" y="3021"/>
                    </a:cubicBezTo>
                    <a:lnTo>
                      <a:pt x="1128" y="818"/>
                    </a:lnTo>
                    <a:lnTo>
                      <a:pt x="1101" y="79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16"/>
              <p:cNvSpPr/>
              <p:nvPr/>
            </p:nvSpPr>
            <p:spPr>
              <a:xfrm>
                <a:off x="5237925" y="2485200"/>
                <a:ext cx="111600" cy="108875"/>
              </a:xfrm>
              <a:custGeom>
                <a:rect b="b" l="l" r="r" t="t"/>
                <a:pathLst>
                  <a:path extrusionOk="0" h="4355" w="4464">
                    <a:moveTo>
                      <a:pt x="1" y="0"/>
                    </a:moveTo>
                    <a:lnTo>
                      <a:pt x="1755" y="1754"/>
                    </a:lnTo>
                    <a:lnTo>
                      <a:pt x="1782" y="1782"/>
                    </a:lnTo>
                    <a:lnTo>
                      <a:pt x="4355" y="4354"/>
                    </a:lnTo>
                    <a:cubicBezTo>
                      <a:pt x="4391" y="4285"/>
                      <a:pt x="4426" y="4218"/>
                      <a:pt x="4463" y="4150"/>
                    </a:cubicBezTo>
                    <a:lnTo>
                      <a:pt x="1908" y="1598"/>
                    </a:lnTo>
                    <a:lnTo>
                      <a:pt x="1885" y="1570"/>
                    </a:lnTo>
                    <a:lnTo>
                      <a:pt x="1881" y="157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16"/>
              <p:cNvSpPr/>
              <p:nvPr/>
            </p:nvSpPr>
            <p:spPr>
              <a:xfrm>
                <a:off x="5120925" y="2485200"/>
                <a:ext cx="176475" cy="172750"/>
              </a:xfrm>
              <a:custGeom>
                <a:rect b="b" l="l" r="r" t="t"/>
                <a:pathLst>
                  <a:path extrusionOk="0" h="6910" w="7059">
                    <a:moveTo>
                      <a:pt x="0" y="0"/>
                    </a:moveTo>
                    <a:lnTo>
                      <a:pt x="4068" y="4068"/>
                    </a:lnTo>
                    <a:lnTo>
                      <a:pt x="4095" y="4092"/>
                    </a:lnTo>
                    <a:lnTo>
                      <a:pt x="4122" y="4119"/>
                    </a:lnTo>
                    <a:lnTo>
                      <a:pt x="6909" y="6909"/>
                    </a:lnTo>
                    <a:cubicBezTo>
                      <a:pt x="6960" y="6854"/>
                      <a:pt x="7011" y="6800"/>
                      <a:pt x="7059" y="6746"/>
                    </a:cubicBezTo>
                    <a:lnTo>
                      <a:pt x="4275" y="3966"/>
                    </a:lnTo>
                    <a:lnTo>
                      <a:pt x="4248" y="3938"/>
                    </a:lnTo>
                    <a:lnTo>
                      <a:pt x="4224" y="391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16"/>
              <p:cNvSpPr/>
              <p:nvPr/>
            </p:nvSpPr>
            <p:spPr>
              <a:xfrm>
                <a:off x="4964875" y="2485200"/>
                <a:ext cx="279450" cy="279450"/>
              </a:xfrm>
              <a:custGeom>
                <a:rect b="b" l="l" r="r" t="t"/>
                <a:pathLst>
                  <a:path extrusionOk="0" h="11178" w="11178">
                    <a:moveTo>
                      <a:pt x="0" y="0"/>
                    </a:moveTo>
                    <a:lnTo>
                      <a:pt x="7189" y="7185"/>
                    </a:lnTo>
                    <a:lnTo>
                      <a:pt x="7216" y="7212"/>
                    </a:lnTo>
                    <a:lnTo>
                      <a:pt x="7244" y="7240"/>
                    </a:lnTo>
                    <a:lnTo>
                      <a:pt x="11178" y="11177"/>
                    </a:lnTo>
                    <a:cubicBezTo>
                      <a:pt x="11175" y="11072"/>
                      <a:pt x="11175" y="10966"/>
                      <a:pt x="11178" y="10861"/>
                    </a:cubicBezTo>
                    <a:lnTo>
                      <a:pt x="7400" y="7086"/>
                    </a:lnTo>
                    <a:lnTo>
                      <a:pt x="7373" y="7059"/>
                    </a:lnTo>
                    <a:lnTo>
                      <a:pt x="7346" y="7032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16"/>
              <p:cNvSpPr/>
              <p:nvPr/>
            </p:nvSpPr>
            <p:spPr>
              <a:xfrm>
                <a:off x="5042900" y="2485200"/>
                <a:ext cx="219750" cy="216850"/>
              </a:xfrm>
              <a:custGeom>
                <a:rect b="b" l="l" r="r" t="t"/>
                <a:pathLst>
                  <a:path extrusionOk="0" h="8674" w="8790">
                    <a:moveTo>
                      <a:pt x="0" y="0"/>
                    </a:moveTo>
                    <a:lnTo>
                      <a:pt x="5628" y="5625"/>
                    </a:lnTo>
                    <a:lnTo>
                      <a:pt x="5656" y="5652"/>
                    </a:lnTo>
                    <a:lnTo>
                      <a:pt x="5683" y="5679"/>
                    </a:lnTo>
                    <a:lnTo>
                      <a:pt x="8677" y="8674"/>
                    </a:lnTo>
                    <a:cubicBezTo>
                      <a:pt x="8714" y="8609"/>
                      <a:pt x="8749" y="8540"/>
                      <a:pt x="8790" y="8476"/>
                    </a:cubicBezTo>
                    <a:lnTo>
                      <a:pt x="5840" y="5526"/>
                    </a:lnTo>
                    <a:lnTo>
                      <a:pt x="5812" y="5499"/>
                    </a:lnTo>
                    <a:lnTo>
                      <a:pt x="5785" y="547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16"/>
              <p:cNvSpPr/>
              <p:nvPr/>
            </p:nvSpPr>
            <p:spPr>
              <a:xfrm>
                <a:off x="4895975" y="2525375"/>
                <a:ext cx="403625" cy="411475"/>
              </a:xfrm>
              <a:custGeom>
                <a:rect b="b" l="l" r="r" t="t"/>
                <a:pathLst>
                  <a:path extrusionOk="0" h="16459" w="16145">
                    <a:moveTo>
                      <a:pt x="0" y="1"/>
                    </a:moveTo>
                    <a:lnTo>
                      <a:pt x="0" y="32"/>
                    </a:lnTo>
                    <a:lnTo>
                      <a:pt x="0" y="318"/>
                    </a:lnTo>
                    <a:lnTo>
                      <a:pt x="7604" y="7919"/>
                    </a:lnTo>
                    <a:lnTo>
                      <a:pt x="7632" y="7946"/>
                    </a:lnTo>
                    <a:lnTo>
                      <a:pt x="7659" y="7973"/>
                    </a:lnTo>
                    <a:lnTo>
                      <a:pt x="15406" y="15719"/>
                    </a:lnTo>
                    <a:lnTo>
                      <a:pt x="15433" y="15747"/>
                    </a:lnTo>
                    <a:lnTo>
                      <a:pt x="15460" y="15774"/>
                    </a:lnTo>
                    <a:lnTo>
                      <a:pt x="16145" y="16458"/>
                    </a:lnTo>
                    <a:cubicBezTo>
                      <a:pt x="16118" y="16326"/>
                      <a:pt x="16087" y="16189"/>
                      <a:pt x="16053" y="16057"/>
                    </a:cubicBezTo>
                    <a:lnTo>
                      <a:pt x="15613" y="15617"/>
                    </a:lnTo>
                    <a:lnTo>
                      <a:pt x="15586" y="15590"/>
                    </a:lnTo>
                    <a:lnTo>
                      <a:pt x="15559" y="15563"/>
                    </a:lnTo>
                    <a:lnTo>
                      <a:pt x="7816" y="7816"/>
                    </a:lnTo>
                    <a:lnTo>
                      <a:pt x="7788" y="7789"/>
                    </a:lnTo>
                    <a:lnTo>
                      <a:pt x="7761" y="7762"/>
                    </a:lnTo>
                    <a:lnTo>
                      <a:pt x="14" y="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16"/>
              <p:cNvSpPr/>
              <p:nvPr/>
            </p:nvSpPr>
            <p:spPr>
              <a:xfrm>
                <a:off x="5081900" y="2485200"/>
                <a:ext cx="197175" cy="193700"/>
              </a:xfrm>
              <a:custGeom>
                <a:rect b="b" l="l" r="r" t="t"/>
                <a:pathLst>
                  <a:path extrusionOk="0" h="7748" w="7887">
                    <a:moveTo>
                      <a:pt x="0" y="0"/>
                    </a:moveTo>
                    <a:lnTo>
                      <a:pt x="4848" y="4845"/>
                    </a:lnTo>
                    <a:lnTo>
                      <a:pt x="4876" y="4872"/>
                    </a:lnTo>
                    <a:lnTo>
                      <a:pt x="4903" y="4899"/>
                    </a:lnTo>
                    <a:lnTo>
                      <a:pt x="7747" y="7747"/>
                    </a:lnTo>
                    <a:cubicBezTo>
                      <a:pt x="7795" y="7689"/>
                      <a:pt x="7840" y="7631"/>
                      <a:pt x="7887" y="7573"/>
                    </a:cubicBezTo>
                    <a:lnTo>
                      <a:pt x="5056" y="4746"/>
                    </a:lnTo>
                    <a:lnTo>
                      <a:pt x="5032" y="4718"/>
                    </a:lnTo>
                    <a:lnTo>
                      <a:pt x="5005" y="469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16"/>
              <p:cNvSpPr/>
              <p:nvPr/>
            </p:nvSpPr>
            <p:spPr>
              <a:xfrm>
                <a:off x="4895725" y="2486225"/>
                <a:ext cx="384475" cy="392300"/>
              </a:xfrm>
              <a:custGeom>
                <a:rect b="b" l="l" r="r" t="t"/>
                <a:pathLst>
                  <a:path extrusionOk="0" h="15692" w="15379">
                    <a:moveTo>
                      <a:pt x="1" y="0"/>
                    </a:moveTo>
                    <a:lnTo>
                      <a:pt x="4" y="313"/>
                    </a:lnTo>
                    <a:lnTo>
                      <a:pt x="620" y="933"/>
                    </a:lnTo>
                    <a:lnTo>
                      <a:pt x="648" y="961"/>
                    </a:lnTo>
                    <a:lnTo>
                      <a:pt x="8395" y="8704"/>
                    </a:lnTo>
                    <a:lnTo>
                      <a:pt x="8422" y="8732"/>
                    </a:lnTo>
                    <a:lnTo>
                      <a:pt x="8449" y="8759"/>
                    </a:lnTo>
                    <a:lnTo>
                      <a:pt x="15378" y="15691"/>
                    </a:lnTo>
                    <a:cubicBezTo>
                      <a:pt x="15300" y="15507"/>
                      <a:pt x="15222" y="15323"/>
                      <a:pt x="15140" y="15139"/>
                    </a:cubicBezTo>
                    <a:lnTo>
                      <a:pt x="8606" y="8602"/>
                    </a:lnTo>
                    <a:lnTo>
                      <a:pt x="8579" y="8578"/>
                    </a:lnTo>
                    <a:lnTo>
                      <a:pt x="8551" y="8551"/>
                    </a:lnTo>
                    <a:lnTo>
                      <a:pt x="804" y="804"/>
                    </a:lnTo>
                    <a:lnTo>
                      <a:pt x="777" y="777"/>
                    </a:lnTo>
                    <a:lnTo>
                      <a:pt x="750" y="7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16"/>
              <p:cNvSpPr/>
              <p:nvPr/>
            </p:nvSpPr>
            <p:spPr>
              <a:xfrm>
                <a:off x="4925875" y="2485200"/>
                <a:ext cx="327650" cy="327575"/>
              </a:xfrm>
              <a:custGeom>
                <a:rect b="b" l="l" r="r" t="t"/>
                <a:pathLst>
                  <a:path extrusionOk="0" h="13103" w="13106">
                    <a:moveTo>
                      <a:pt x="0" y="0"/>
                    </a:moveTo>
                    <a:lnTo>
                      <a:pt x="167" y="167"/>
                    </a:lnTo>
                    <a:lnTo>
                      <a:pt x="194" y="194"/>
                    </a:lnTo>
                    <a:lnTo>
                      <a:pt x="222" y="221"/>
                    </a:lnTo>
                    <a:lnTo>
                      <a:pt x="7969" y="7965"/>
                    </a:lnTo>
                    <a:lnTo>
                      <a:pt x="7996" y="7993"/>
                    </a:lnTo>
                    <a:lnTo>
                      <a:pt x="13106" y="13103"/>
                    </a:lnTo>
                    <a:cubicBezTo>
                      <a:pt x="13059" y="12955"/>
                      <a:pt x="13018" y="12809"/>
                      <a:pt x="12977" y="12663"/>
                    </a:cubicBezTo>
                    <a:lnTo>
                      <a:pt x="8180" y="7866"/>
                    </a:lnTo>
                    <a:lnTo>
                      <a:pt x="8153" y="7839"/>
                    </a:lnTo>
                    <a:lnTo>
                      <a:pt x="378" y="65"/>
                    </a:lnTo>
                    <a:lnTo>
                      <a:pt x="351" y="37"/>
                    </a:lnTo>
                    <a:lnTo>
                      <a:pt x="324" y="10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23" name="Google Shape;323;p16"/>
          <p:cNvSpPr/>
          <p:nvPr/>
        </p:nvSpPr>
        <p:spPr>
          <a:xfrm rot="10800000">
            <a:off x="-25632" y="330110"/>
            <a:ext cx="1733468" cy="4824215"/>
          </a:xfrm>
          <a:custGeom>
            <a:rect b="b" l="l" r="r" t="t"/>
            <a:pathLst>
              <a:path extrusionOk="0" h="56384" w="49457">
                <a:moveTo>
                  <a:pt x="26052" y="1"/>
                </a:moveTo>
                <a:cubicBezTo>
                  <a:pt x="26452" y="1670"/>
                  <a:pt x="26646" y="3363"/>
                  <a:pt x="26302" y="5033"/>
                </a:cubicBezTo>
                <a:cubicBezTo>
                  <a:pt x="25788" y="7540"/>
                  <a:pt x="23582" y="9869"/>
                  <a:pt x="21120" y="9869"/>
                </a:cubicBezTo>
                <a:cubicBezTo>
                  <a:pt x="20849" y="9869"/>
                  <a:pt x="20574" y="9841"/>
                  <a:pt x="20299" y="9782"/>
                </a:cubicBezTo>
                <a:cubicBezTo>
                  <a:pt x="18318" y="9357"/>
                  <a:pt x="16978" y="7566"/>
                  <a:pt x="15743" y="5957"/>
                </a:cubicBezTo>
                <a:cubicBezTo>
                  <a:pt x="14512" y="4345"/>
                  <a:pt x="12946" y="2661"/>
                  <a:pt x="10918" y="2610"/>
                </a:cubicBezTo>
                <a:cubicBezTo>
                  <a:pt x="10884" y="2609"/>
                  <a:pt x="10851" y="2608"/>
                  <a:pt x="10817" y="2608"/>
                </a:cubicBezTo>
                <a:cubicBezTo>
                  <a:pt x="8301" y="2608"/>
                  <a:pt x="6557" y="5052"/>
                  <a:pt x="4495" y="6523"/>
                </a:cubicBezTo>
                <a:cubicBezTo>
                  <a:pt x="3156" y="7481"/>
                  <a:pt x="1609" y="8014"/>
                  <a:pt x="1" y="8202"/>
                </a:cubicBezTo>
                <a:cubicBezTo>
                  <a:pt x="1307" y="14936"/>
                  <a:pt x="5566" y="21137"/>
                  <a:pt x="11645" y="24368"/>
                </a:cubicBezTo>
                <a:cubicBezTo>
                  <a:pt x="14611" y="25938"/>
                  <a:pt x="17888" y="26839"/>
                  <a:pt x="20906" y="28306"/>
                </a:cubicBezTo>
                <a:cubicBezTo>
                  <a:pt x="23929" y="29773"/>
                  <a:pt x="26816" y="31984"/>
                  <a:pt x="27952" y="35139"/>
                </a:cubicBezTo>
                <a:cubicBezTo>
                  <a:pt x="29456" y="39313"/>
                  <a:pt x="27580" y="44118"/>
                  <a:pt x="29014" y="48315"/>
                </a:cubicBezTo>
                <a:cubicBezTo>
                  <a:pt x="30163" y="51696"/>
                  <a:pt x="33276" y="54050"/>
                  <a:pt x="36534" y="55507"/>
                </a:cubicBezTo>
                <a:cubicBezTo>
                  <a:pt x="37276" y="55837"/>
                  <a:pt x="38034" y="56129"/>
                  <a:pt x="38804" y="56384"/>
                </a:cubicBezTo>
                <a:cubicBezTo>
                  <a:pt x="40256" y="54366"/>
                  <a:pt x="42058" y="52612"/>
                  <a:pt x="43741" y="50772"/>
                </a:cubicBezTo>
                <a:cubicBezTo>
                  <a:pt x="45645" y="48688"/>
                  <a:pt x="47443" y="46400"/>
                  <a:pt x="48277" y="43708"/>
                </a:cubicBezTo>
                <a:cubicBezTo>
                  <a:pt x="49456" y="39897"/>
                  <a:pt x="48551" y="35728"/>
                  <a:pt x="46985" y="32059"/>
                </a:cubicBezTo>
                <a:cubicBezTo>
                  <a:pt x="45419" y="28391"/>
                  <a:pt x="43207" y="25028"/>
                  <a:pt x="41614" y="21374"/>
                </a:cubicBezTo>
                <a:cubicBezTo>
                  <a:pt x="40015" y="17713"/>
                  <a:pt x="39048" y="13573"/>
                  <a:pt x="40138" y="9734"/>
                </a:cubicBezTo>
                <a:cubicBezTo>
                  <a:pt x="41397" y="5298"/>
                  <a:pt x="45151" y="2100"/>
                  <a:pt x="493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16"/>
          <p:cNvSpPr/>
          <p:nvPr/>
        </p:nvSpPr>
        <p:spPr>
          <a:xfrm rot="10800000">
            <a:off x="1663806" y="-162474"/>
            <a:ext cx="2346874" cy="1123659"/>
          </a:xfrm>
          <a:custGeom>
            <a:rect b="b" l="l" r="r" t="t"/>
            <a:pathLst>
              <a:path extrusionOk="0" h="13133" w="36850">
                <a:moveTo>
                  <a:pt x="14044" y="0"/>
                </a:moveTo>
                <a:cubicBezTo>
                  <a:pt x="12205" y="0"/>
                  <a:pt x="10289" y="657"/>
                  <a:pt x="8668" y="1584"/>
                </a:cubicBezTo>
                <a:cubicBezTo>
                  <a:pt x="4371" y="4041"/>
                  <a:pt x="1189" y="8337"/>
                  <a:pt x="0" y="13133"/>
                </a:cubicBezTo>
                <a:lnTo>
                  <a:pt x="36850" y="13133"/>
                </a:lnTo>
                <a:cubicBezTo>
                  <a:pt x="36845" y="12656"/>
                  <a:pt x="36812" y="12180"/>
                  <a:pt x="36680" y="11722"/>
                </a:cubicBezTo>
                <a:cubicBezTo>
                  <a:pt x="36001" y="9374"/>
                  <a:pt x="33171" y="8431"/>
                  <a:pt x="30733" y="8327"/>
                </a:cubicBezTo>
                <a:cubicBezTo>
                  <a:pt x="28290" y="8224"/>
                  <a:pt x="25678" y="8553"/>
                  <a:pt x="23555" y="7341"/>
                </a:cubicBezTo>
                <a:cubicBezTo>
                  <a:pt x="20919" y="5837"/>
                  <a:pt x="19882" y="2400"/>
                  <a:pt x="17278" y="843"/>
                </a:cubicBezTo>
                <a:cubicBezTo>
                  <a:pt x="16288" y="251"/>
                  <a:pt x="15181" y="0"/>
                  <a:pt x="14044" y="0"/>
                </a:cubicBezTo>
                <a:close/>
              </a:path>
            </a:pathLst>
          </a:custGeom>
          <a:solidFill>
            <a:srgbClr val="FCC01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16"/>
          <p:cNvSpPr/>
          <p:nvPr/>
        </p:nvSpPr>
        <p:spPr>
          <a:xfrm rot="10800000">
            <a:off x="-952031" y="-131121"/>
            <a:ext cx="1670156" cy="5209246"/>
          </a:xfrm>
          <a:custGeom>
            <a:rect b="b" l="l" r="r" t="t"/>
            <a:pathLst>
              <a:path extrusionOk="0" h="57701" w="25919">
                <a:moveTo>
                  <a:pt x="10540" y="1"/>
                </a:moveTo>
                <a:cubicBezTo>
                  <a:pt x="6348" y="2100"/>
                  <a:pt x="2594" y="5298"/>
                  <a:pt x="1335" y="9734"/>
                </a:cubicBezTo>
                <a:cubicBezTo>
                  <a:pt x="245" y="13573"/>
                  <a:pt x="1212" y="17713"/>
                  <a:pt x="2811" y="21374"/>
                </a:cubicBezTo>
                <a:cubicBezTo>
                  <a:pt x="4404" y="25028"/>
                  <a:pt x="6616" y="28391"/>
                  <a:pt x="8182" y="32059"/>
                </a:cubicBezTo>
                <a:cubicBezTo>
                  <a:pt x="9748" y="35728"/>
                  <a:pt x="10653" y="39897"/>
                  <a:pt x="9474" y="43708"/>
                </a:cubicBezTo>
                <a:cubicBezTo>
                  <a:pt x="8640" y="46400"/>
                  <a:pt x="6842" y="48688"/>
                  <a:pt x="4938" y="50772"/>
                </a:cubicBezTo>
                <a:cubicBezTo>
                  <a:pt x="3255" y="52612"/>
                  <a:pt x="1453" y="54366"/>
                  <a:pt x="1" y="56384"/>
                </a:cubicBezTo>
                <a:cubicBezTo>
                  <a:pt x="2642" y="57263"/>
                  <a:pt x="5429" y="57701"/>
                  <a:pt x="8215" y="57701"/>
                </a:cubicBezTo>
                <a:cubicBezTo>
                  <a:pt x="12497" y="57701"/>
                  <a:pt x="16780" y="56668"/>
                  <a:pt x="20543" y="54620"/>
                </a:cubicBezTo>
                <a:cubicBezTo>
                  <a:pt x="22504" y="53554"/>
                  <a:pt x="24311" y="52224"/>
                  <a:pt x="25919" y="50683"/>
                </a:cubicBezTo>
                <a:lnTo>
                  <a:pt x="2591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16"/>
          <p:cNvSpPr/>
          <p:nvPr/>
        </p:nvSpPr>
        <p:spPr>
          <a:xfrm rot="10800000">
            <a:off x="-952059" y="-162472"/>
            <a:ext cx="1801202" cy="904284"/>
          </a:xfrm>
          <a:custGeom>
            <a:rect b="b" l="l" r="r" t="t"/>
            <a:pathLst>
              <a:path extrusionOk="0" h="10569" w="28282">
                <a:moveTo>
                  <a:pt x="28282" y="1"/>
                </a:moveTo>
                <a:cubicBezTo>
                  <a:pt x="26674" y="1542"/>
                  <a:pt x="24867" y="2872"/>
                  <a:pt x="22906" y="3938"/>
                </a:cubicBezTo>
                <a:cubicBezTo>
                  <a:pt x="19143" y="5986"/>
                  <a:pt x="14860" y="7019"/>
                  <a:pt x="10578" y="7019"/>
                </a:cubicBezTo>
                <a:cubicBezTo>
                  <a:pt x="7792" y="7019"/>
                  <a:pt x="5005" y="6581"/>
                  <a:pt x="2364" y="5702"/>
                </a:cubicBezTo>
                <a:cubicBezTo>
                  <a:pt x="2170" y="5966"/>
                  <a:pt x="1986" y="6235"/>
                  <a:pt x="1807" y="6513"/>
                </a:cubicBezTo>
                <a:cubicBezTo>
                  <a:pt x="1005" y="7754"/>
                  <a:pt x="359" y="9135"/>
                  <a:pt x="0" y="10569"/>
                </a:cubicBezTo>
                <a:lnTo>
                  <a:pt x="28282" y="10569"/>
                </a:lnTo>
                <a:lnTo>
                  <a:pt x="28282" y="1"/>
                </a:lnTo>
                <a:close/>
              </a:path>
            </a:pathLst>
          </a:custGeom>
          <a:solidFill>
            <a:srgbClr val="FCC01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16"/>
          <p:cNvSpPr/>
          <p:nvPr/>
        </p:nvSpPr>
        <p:spPr>
          <a:xfrm rot="10800000">
            <a:off x="1422029" y="-162475"/>
            <a:ext cx="3317595" cy="1281175"/>
          </a:xfrm>
          <a:custGeom>
            <a:rect b="b" l="l" r="r" t="t"/>
            <a:pathLst>
              <a:path extrusionOk="0" h="14974" w="52092">
                <a:moveTo>
                  <a:pt x="10073" y="5769"/>
                </a:moveTo>
                <a:cubicBezTo>
                  <a:pt x="7479" y="5769"/>
                  <a:pt x="4891" y="6731"/>
                  <a:pt x="3028" y="8466"/>
                </a:cubicBezTo>
                <a:cubicBezTo>
                  <a:pt x="1213" y="10159"/>
                  <a:pt x="137" y="12540"/>
                  <a:pt x="0" y="14974"/>
                </a:cubicBezTo>
                <a:lnTo>
                  <a:pt x="11446" y="14974"/>
                </a:lnTo>
                <a:cubicBezTo>
                  <a:pt x="12158" y="12102"/>
                  <a:pt x="13582" y="9408"/>
                  <a:pt x="15534" y="7183"/>
                </a:cubicBezTo>
                <a:cubicBezTo>
                  <a:pt x="14502" y="6711"/>
                  <a:pt x="13450" y="6278"/>
                  <a:pt x="12337" y="6023"/>
                </a:cubicBezTo>
                <a:cubicBezTo>
                  <a:pt x="11597" y="5853"/>
                  <a:pt x="10833" y="5769"/>
                  <a:pt x="10073" y="5769"/>
                </a:cubicBezTo>
                <a:close/>
                <a:moveTo>
                  <a:pt x="45074" y="1"/>
                </a:moveTo>
                <a:cubicBezTo>
                  <a:pt x="43566" y="1"/>
                  <a:pt x="41995" y="486"/>
                  <a:pt x="40619" y="1128"/>
                </a:cubicBezTo>
                <a:cubicBezTo>
                  <a:pt x="37595" y="2533"/>
                  <a:pt x="34973" y="4604"/>
                  <a:pt x="32144" y="6344"/>
                </a:cubicBezTo>
                <a:cubicBezTo>
                  <a:pt x="32964" y="7452"/>
                  <a:pt x="33822" y="8509"/>
                  <a:pt x="35001" y="9182"/>
                </a:cubicBezTo>
                <a:cubicBezTo>
                  <a:pt x="37124" y="10394"/>
                  <a:pt x="39736" y="10065"/>
                  <a:pt x="42179" y="10168"/>
                </a:cubicBezTo>
                <a:cubicBezTo>
                  <a:pt x="44617" y="10272"/>
                  <a:pt x="47447" y="11215"/>
                  <a:pt x="48126" y="13563"/>
                </a:cubicBezTo>
                <a:cubicBezTo>
                  <a:pt x="48258" y="14021"/>
                  <a:pt x="48291" y="14497"/>
                  <a:pt x="48296" y="14974"/>
                </a:cubicBezTo>
                <a:lnTo>
                  <a:pt x="51884" y="14974"/>
                </a:lnTo>
                <a:cubicBezTo>
                  <a:pt x="52092" y="11470"/>
                  <a:pt x="51993" y="7956"/>
                  <a:pt x="50790" y="4670"/>
                </a:cubicBezTo>
                <a:cubicBezTo>
                  <a:pt x="50211" y="3085"/>
                  <a:pt x="49299" y="1505"/>
                  <a:pt x="47791" y="661"/>
                </a:cubicBezTo>
                <a:cubicBezTo>
                  <a:pt x="46951" y="194"/>
                  <a:pt x="46027" y="1"/>
                  <a:pt x="45074" y="1"/>
                </a:cubicBezTo>
                <a:close/>
              </a:path>
            </a:pathLst>
          </a:custGeom>
          <a:solidFill>
            <a:srgbClr val="FFF2CE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16"/>
          <p:cNvSpPr/>
          <p:nvPr/>
        </p:nvSpPr>
        <p:spPr>
          <a:xfrm rot="10800000">
            <a:off x="1663806" y="-162470"/>
            <a:ext cx="2346874" cy="738468"/>
          </a:xfrm>
          <a:custGeom>
            <a:rect b="b" l="l" r="r" t="t"/>
            <a:pathLst>
              <a:path extrusionOk="0" h="8631" w="36850">
                <a:moveTo>
                  <a:pt x="20698" y="1"/>
                </a:moveTo>
                <a:cubicBezTo>
                  <a:pt x="20434" y="166"/>
                  <a:pt x="20169" y="321"/>
                  <a:pt x="19905" y="477"/>
                </a:cubicBezTo>
                <a:cubicBezTo>
                  <a:pt x="17354" y="1968"/>
                  <a:pt x="14431" y="3137"/>
                  <a:pt x="11488" y="3137"/>
                </a:cubicBezTo>
                <a:cubicBezTo>
                  <a:pt x="10814" y="3137"/>
                  <a:pt x="10134" y="3076"/>
                  <a:pt x="9460" y="2943"/>
                </a:cubicBezTo>
                <a:cubicBezTo>
                  <a:pt x="7564" y="2566"/>
                  <a:pt x="5847" y="1642"/>
                  <a:pt x="4088" y="840"/>
                </a:cubicBezTo>
                <a:cubicBezTo>
                  <a:pt x="2136" y="3065"/>
                  <a:pt x="712" y="5759"/>
                  <a:pt x="0" y="8631"/>
                </a:cubicBezTo>
                <a:lnTo>
                  <a:pt x="36850" y="8631"/>
                </a:lnTo>
                <a:cubicBezTo>
                  <a:pt x="36845" y="8154"/>
                  <a:pt x="36812" y="7678"/>
                  <a:pt x="36680" y="7220"/>
                </a:cubicBezTo>
                <a:cubicBezTo>
                  <a:pt x="36001" y="4872"/>
                  <a:pt x="33171" y="3929"/>
                  <a:pt x="30733" y="3825"/>
                </a:cubicBezTo>
                <a:cubicBezTo>
                  <a:pt x="28290" y="3722"/>
                  <a:pt x="25678" y="4051"/>
                  <a:pt x="23555" y="2839"/>
                </a:cubicBezTo>
                <a:cubicBezTo>
                  <a:pt x="22376" y="2166"/>
                  <a:pt x="21518" y="1109"/>
                  <a:pt x="20698" y="1"/>
                </a:cubicBezTo>
                <a:close/>
              </a:path>
            </a:pathLst>
          </a:custGeom>
          <a:solidFill>
            <a:srgbClr val="FFF2CE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16"/>
          <p:cNvSpPr/>
          <p:nvPr/>
        </p:nvSpPr>
        <p:spPr>
          <a:xfrm rot="10800000">
            <a:off x="174620" y="1110048"/>
            <a:ext cx="514394" cy="1401387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rgbClr val="F9AD1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16"/>
          <p:cNvSpPr/>
          <p:nvPr/>
        </p:nvSpPr>
        <p:spPr>
          <a:xfrm rot="10800000">
            <a:off x="-476598" y="953998"/>
            <a:ext cx="38212" cy="51250"/>
          </a:xfrm>
          <a:custGeom>
            <a:rect b="b" l="l" r="r" t="t"/>
            <a:pathLst>
              <a:path extrusionOk="0" h="599" w="600">
                <a:moveTo>
                  <a:pt x="302" y="0"/>
                </a:moveTo>
                <a:cubicBezTo>
                  <a:pt x="137" y="0"/>
                  <a:pt x="1" y="137"/>
                  <a:pt x="1" y="301"/>
                </a:cubicBezTo>
                <a:cubicBezTo>
                  <a:pt x="1" y="467"/>
                  <a:pt x="137" y="599"/>
                  <a:pt x="302" y="599"/>
                </a:cubicBezTo>
                <a:cubicBezTo>
                  <a:pt x="467" y="599"/>
                  <a:pt x="600" y="467"/>
                  <a:pt x="600" y="301"/>
                </a:cubicBezTo>
                <a:cubicBezTo>
                  <a:pt x="600" y="137"/>
                  <a:pt x="467" y="0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16"/>
          <p:cNvSpPr/>
          <p:nvPr/>
        </p:nvSpPr>
        <p:spPr>
          <a:xfrm rot="10800000">
            <a:off x="-413230" y="894193"/>
            <a:ext cx="19297" cy="25582"/>
          </a:xfrm>
          <a:custGeom>
            <a:rect b="b" l="l" r="r" t="t"/>
            <a:pathLst>
              <a:path extrusionOk="0" h="299" w="303">
                <a:moveTo>
                  <a:pt x="0" y="1"/>
                </a:moveTo>
                <a:lnTo>
                  <a:pt x="0" y="298"/>
                </a:lnTo>
                <a:lnTo>
                  <a:pt x="303" y="298"/>
                </a:lnTo>
                <a:cubicBezTo>
                  <a:pt x="303" y="133"/>
                  <a:pt x="166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16"/>
          <p:cNvSpPr/>
          <p:nvPr/>
        </p:nvSpPr>
        <p:spPr>
          <a:xfrm rot="10800000">
            <a:off x="-412593" y="1039045"/>
            <a:ext cx="18660" cy="21903"/>
          </a:xfrm>
          <a:custGeom>
            <a:rect b="b" l="l" r="r" t="t"/>
            <a:pathLst>
              <a:path extrusionOk="0" h="256" w="293">
                <a:moveTo>
                  <a:pt x="292" y="0"/>
                </a:moveTo>
                <a:lnTo>
                  <a:pt x="292" y="0"/>
                </a:lnTo>
                <a:cubicBezTo>
                  <a:pt x="194" y="10"/>
                  <a:pt x="99" y="29"/>
                  <a:pt x="0" y="42"/>
                </a:cubicBezTo>
                <a:lnTo>
                  <a:pt x="0" y="255"/>
                </a:lnTo>
                <a:cubicBezTo>
                  <a:pt x="151" y="255"/>
                  <a:pt x="269" y="142"/>
                  <a:pt x="29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16"/>
          <p:cNvSpPr/>
          <p:nvPr/>
        </p:nvSpPr>
        <p:spPr>
          <a:xfrm rot="10800000">
            <a:off x="-413230" y="868439"/>
            <a:ext cx="19297" cy="25839"/>
          </a:xfrm>
          <a:custGeom>
            <a:rect b="b" l="l" r="r" t="t"/>
            <a:pathLst>
              <a:path extrusionOk="0" h="302" w="303">
                <a:moveTo>
                  <a:pt x="0" y="0"/>
                </a:moveTo>
                <a:lnTo>
                  <a:pt x="0" y="301"/>
                </a:lnTo>
                <a:cubicBezTo>
                  <a:pt x="166" y="301"/>
                  <a:pt x="303" y="164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16"/>
          <p:cNvSpPr/>
          <p:nvPr/>
        </p:nvSpPr>
        <p:spPr>
          <a:xfrm rot="10800000">
            <a:off x="-413230" y="723588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lnTo>
                  <a:pt x="0" y="297"/>
                </a:lnTo>
                <a:lnTo>
                  <a:pt x="303" y="297"/>
                </a:lnTo>
                <a:cubicBezTo>
                  <a:pt x="303" y="131"/>
                  <a:pt x="166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16"/>
          <p:cNvSpPr/>
          <p:nvPr/>
        </p:nvSpPr>
        <p:spPr>
          <a:xfrm rot="10800000">
            <a:off x="-476598" y="783308"/>
            <a:ext cx="38212" cy="51336"/>
          </a:xfrm>
          <a:custGeom>
            <a:rect b="b" l="l" r="r" t="t"/>
            <a:pathLst>
              <a:path extrusionOk="0" h="600" w="600">
                <a:moveTo>
                  <a:pt x="302" y="1"/>
                </a:moveTo>
                <a:cubicBezTo>
                  <a:pt x="137" y="1"/>
                  <a:pt x="1" y="137"/>
                  <a:pt x="1" y="303"/>
                </a:cubicBezTo>
                <a:cubicBezTo>
                  <a:pt x="1" y="468"/>
                  <a:pt x="137" y="599"/>
                  <a:pt x="302" y="599"/>
                </a:cubicBezTo>
                <a:cubicBezTo>
                  <a:pt x="467" y="599"/>
                  <a:pt x="600" y="468"/>
                  <a:pt x="600" y="303"/>
                </a:cubicBezTo>
                <a:cubicBezTo>
                  <a:pt x="600" y="137"/>
                  <a:pt x="467" y="1"/>
                  <a:pt x="302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16"/>
          <p:cNvSpPr/>
          <p:nvPr/>
        </p:nvSpPr>
        <p:spPr>
          <a:xfrm rot="10800000">
            <a:off x="-413230" y="697749"/>
            <a:ext cx="19297" cy="25925"/>
          </a:xfrm>
          <a:custGeom>
            <a:rect b="b" l="l" r="r" t="t"/>
            <a:pathLst>
              <a:path extrusionOk="0" h="303" w="303">
                <a:moveTo>
                  <a:pt x="0" y="1"/>
                </a:moveTo>
                <a:lnTo>
                  <a:pt x="0" y="303"/>
                </a:lnTo>
                <a:cubicBezTo>
                  <a:pt x="166" y="303"/>
                  <a:pt x="303" y="170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7" name="Google Shape;337;p16"/>
          <p:cNvSpPr/>
          <p:nvPr/>
        </p:nvSpPr>
        <p:spPr>
          <a:xfrm rot="10800000">
            <a:off x="-476598" y="612617"/>
            <a:ext cx="38212" cy="50908"/>
          </a:xfrm>
          <a:custGeom>
            <a:rect b="b" l="l" r="r" t="t"/>
            <a:pathLst>
              <a:path extrusionOk="0" h="595" w="600">
                <a:moveTo>
                  <a:pt x="302" y="0"/>
                </a:moveTo>
                <a:cubicBezTo>
                  <a:pt x="137" y="0"/>
                  <a:pt x="1" y="133"/>
                  <a:pt x="1" y="297"/>
                </a:cubicBezTo>
                <a:cubicBezTo>
                  <a:pt x="1" y="462"/>
                  <a:pt x="137" y="595"/>
                  <a:pt x="302" y="595"/>
                </a:cubicBezTo>
                <a:cubicBezTo>
                  <a:pt x="467" y="595"/>
                  <a:pt x="600" y="462"/>
                  <a:pt x="600" y="297"/>
                </a:cubicBezTo>
                <a:cubicBezTo>
                  <a:pt x="600" y="133"/>
                  <a:pt x="467" y="0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" name="Google Shape;338;p16"/>
          <p:cNvSpPr/>
          <p:nvPr/>
        </p:nvSpPr>
        <p:spPr>
          <a:xfrm rot="10800000">
            <a:off x="-413230" y="552469"/>
            <a:ext cx="19297" cy="25925"/>
          </a:xfrm>
          <a:custGeom>
            <a:rect b="b" l="l" r="r" t="t"/>
            <a:pathLst>
              <a:path extrusionOk="0" h="303" w="303">
                <a:moveTo>
                  <a:pt x="0" y="0"/>
                </a:moveTo>
                <a:lnTo>
                  <a:pt x="0" y="302"/>
                </a:lnTo>
                <a:lnTo>
                  <a:pt x="303" y="302"/>
                </a:lnTo>
                <a:cubicBezTo>
                  <a:pt x="303" y="133"/>
                  <a:pt x="166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9" name="Google Shape;339;p16"/>
          <p:cNvSpPr/>
          <p:nvPr/>
        </p:nvSpPr>
        <p:spPr>
          <a:xfrm rot="10800000">
            <a:off x="-413230" y="381864"/>
            <a:ext cx="19297" cy="25839"/>
          </a:xfrm>
          <a:custGeom>
            <a:rect b="b" l="l" r="r" t="t"/>
            <a:pathLst>
              <a:path extrusionOk="0" h="302" w="303">
                <a:moveTo>
                  <a:pt x="0" y="1"/>
                </a:moveTo>
                <a:lnTo>
                  <a:pt x="0" y="302"/>
                </a:lnTo>
                <a:lnTo>
                  <a:pt x="303" y="302"/>
                </a:lnTo>
                <a:cubicBezTo>
                  <a:pt x="303" y="136"/>
                  <a:pt x="166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" name="Google Shape;340;p16"/>
          <p:cNvSpPr/>
          <p:nvPr/>
        </p:nvSpPr>
        <p:spPr>
          <a:xfrm rot="10800000">
            <a:off x="-413230" y="527143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lnTo>
                  <a:pt x="0" y="297"/>
                </a:lnTo>
                <a:cubicBezTo>
                  <a:pt x="166" y="297"/>
                  <a:pt x="303" y="166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" name="Google Shape;341;p16"/>
          <p:cNvSpPr/>
          <p:nvPr/>
        </p:nvSpPr>
        <p:spPr>
          <a:xfrm rot="10800000">
            <a:off x="-476598" y="441498"/>
            <a:ext cx="38212" cy="51422"/>
          </a:xfrm>
          <a:custGeom>
            <a:rect b="b" l="l" r="r" t="t"/>
            <a:pathLst>
              <a:path extrusionOk="0" h="601" w="600">
                <a:moveTo>
                  <a:pt x="302" y="1"/>
                </a:moveTo>
                <a:cubicBezTo>
                  <a:pt x="137" y="1"/>
                  <a:pt x="1" y="133"/>
                  <a:pt x="1" y="298"/>
                </a:cubicBezTo>
                <a:cubicBezTo>
                  <a:pt x="1" y="464"/>
                  <a:pt x="137" y="601"/>
                  <a:pt x="302" y="601"/>
                </a:cubicBezTo>
                <a:cubicBezTo>
                  <a:pt x="467" y="601"/>
                  <a:pt x="600" y="464"/>
                  <a:pt x="600" y="298"/>
                </a:cubicBezTo>
                <a:cubicBezTo>
                  <a:pt x="600" y="133"/>
                  <a:pt x="467" y="1"/>
                  <a:pt x="302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" name="Google Shape;342;p16"/>
          <p:cNvSpPr/>
          <p:nvPr/>
        </p:nvSpPr>
        <p:spPr>
          <a:xfrm rot="10800000">
            <a:off x="-413230" y="211087"/>
            <a:ext cx="19297" cy="26010"/>
          </a:xfrm>
          <a:custGeom>
            <a:rect b="b" l="l" r="r" t="t"/>
            <a:pathLst>
              <a:path extrusionOk="0" h="304" w="303">
                <a:moveTo>
                  <a:pt x="0" y="1"/>
                </a:moveTo>
                <a:lnTo>
                  <a:pt x="0" y="303"/>
                </a:lnTo>
                <a:lnTo>
                  <a:pt x="303" y="303"/>
                </a:lnTo>
                <a:cubicBezTo>
                  <a:pt x="303" y="138"/>
                  <a:pt x="166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" name="Google Shape;343;p16"/>
          <p:cNvSpPr/>
          <p:nvPr/>
        </p:nvSpPr>
        <p:spPr>
          <a:xfrm rot="10800000">
            <a:off x="-413230" y="356367"/>
            <a:ext cx="19297" cy="25582"/>
          </a:xfrm>
          <a:custGeom>
            <a:rect b="b" l="l" r="r" t="t"/>
            <a:pathLst>
              <a:path extrusionOk="0" h="299" w="303">
                <a:moveTo>
                  <a:pt x="0" y="1"/>
                </a:moveTo>
                <a:lnTo>
                  <a:pt x="0" y="298"/>
                </a:lnTo>
                <a:cubicBezTo>
                  <a:pt x="166" y="298"/>
                  <a:pt x="303" y="166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16"/>
          <p:cNvSpPr/>
          <p:nvPr/>
        </p:nvSpPr>
        <p:spPr>
          <a:xfrm rot="10800000">
            <a:off x="-476598" y="270893"/>
            <a:ext cx="38212" cy="51250"/>
          </a:xfrm>
          <a:custGeom>
            <a:rect b="b" l="l" r="r" t="t"/>
            <a:pathLst>
              <a:path extrusionOk="0" h="599" w="600">
                <a:moveTo>
                  <a:pt x="302" y="0"/>
                </a:moveTo>
                <a:cubicBezTo>
                  <a:pt x="137" y="0"/>
                  <a:pt x="1" y="132"/>
                  <a:pt x="1" y="297"/>
                </a:cubicBezTo>
                <a:cubicBezTo>
                  <a:pt x="1" y="462"/>
                  <a:pt x="137" y="599"/>
                  <a:pt x="302" y="599"/>
                </a:cubicBezTo>
                <a:cubicBezTo>
                  <a:pt x="467" y="599"/>
                  <a:pt x="600" y="462"/>
                  <a:pt x="600" y="297"/>
                </a:cubicBezTo>
                <a:cubicBezTo>
                  <a:pt x="600" y="132"/>
                  <a:pt x="467" y="0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" name="Google Shape;345;p16"/>
          <p:cNvSpPr/>
          <p:nvPr/>
        </p:nvSpPr>
        <p:spPr>
          <a:xfrm rot="10800000">
            <a:off x="-413230" y="185762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lnTo>
                  <a:pt x="0" y="297"/>
                </a:lnTo>
                <a:cubicBezTo>
                  <a:pt x="166" y="297"/>
                  <a:pt x="303" y="165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6" name="Google Shape;346;p16"/>
          <p:cNvSpPr/>
          <p:nvPr/>
        </p:nvSpPr>
        <p:spPr>
          <a:xfrm rot="10800000">
            <a:off x="-413230" y="40482"/>
            <a:ext cx="19297" cy="25839"/>
          </a:xfrm>
          <a:custGeom>
            <a:rect b="b" l="l" r="r" t="t"/>
            <a:pathLst>
              <a:path extrusionOk="0" h="302" w="303">
                <a:moveTo>
                  <a:pt x="0" y="0"/>
                </a:moveTo>
                <a:lnTo>
                  <a:pt x="0" y="301"/>
                </a:lnTo>
                <a:lnTo>
                  <a:pt x="303" y="301"/>
                </a:lnTo>
                <a:cubicBezTo>
                  <a:pt x="303" y="136"/>
                  <a:pt x="166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7" name="Google Shape;347;p16"/>
          <p:cNvSpPr/>
          <p:nvPr/>
        </p:nvSpPr>
        <p:spPr>
          <a:xfrm rot="10800000">
            <a:off x="-476598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302" y="0"/>
                </a:moveTo>
                <a:cubicBezTo>
                  <a:pt x="137" y="0"/>
                  <a:pt x="1" y="133"/>
                  <a:pt x="1" y="298"/>
                </a:cubicBezTo>
                <a:cubicBezTo>
                  <a:pt x="1" y="463"/>
                  <a:pt x="137" y="600"/>
                  <a:pt x="302" y="600"/>
                </a:cubicBezTo>
                <a:cubicBezTo>
                  <a:pt x="467" y="600"/>
                  <a:pt x="600" y="463"/>
                  <a:pt x="600" y="298"/>
                </a:cubicBezTo>
                <a:cubicBezTo>
                  <a:pt x="600" y="133"/>
                  <a:pt x="467" y="0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8" name="Google Shape;348;p16"/>
          <p:cNvSpPr/>
          <p:nvPr/>
        </p:nvSpPr>
        <p:spPr>
          <a:xfrm rot="10800000">
            <a:off x="-413230" y="15071"/>
            <a:ext cx="19297" cy="25497"/>
          </a:xfrm>
          <a:custGeom>
            <a:rect b="b" l="l" r="r" t="t"/>
            <a:pathLst>
              <a:path extrusionOk="0" h="298" w="303">
                <a:moveTo>
                  <a:pt x="0" y="0"/>
                </a:moveTo>
                <a:lnTo>
                  <a:pt x="0" y="298"/>
                </a:lnTo>
                <a:cubicBezTo>
                  <a:pt x="166" y="298"/>
                  <a:pt x="303" y="166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16"/>
          <p:cNvSpPr/>
          <p:nvPr/>
        </p:nvSpPr>
        <p:spPr>
          <a:xfrm rot="10800000">
            <a:off x="-476598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302" y="1"/>
                </a:moveTo>
                <a:cubicBezTo>
                  <a:pt x="137" y="1"/>
                  <a:pt x="1" y="133"/>
                  <a:pt x="1" y="297"/>
                </a:cubicBezTo>
                <a:cubicBezTo>
                  <a:pt x="1" y="462"/>
                  <a:pt x="137" y="599"/>
                  <a:pt x="302" y="599"/>
                </a:cubicBezTo>
                <a:cubicBezTo>
                  <a:pt x="467" y="599"/>
                  <a:pt x="600" y="462"/>
                  <a:pt x="600" y="297"/>
                </a:cubicBezTo>
                <a:cubicBezTo>
                  <a:pt x="600" y="133"/>
                  <a:pt x="467" y="1"/>
                  <a:pt x="302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0" name="Google Shape;350;p16"/>
          <p:cNvSpPr/>
          <p:nvPr/>
        </p:nvSpPr>
        <p:spPr>
          <a:xfrm rot="10800000">
            <a:off x="-393997" y="894193"/>
            <a:ext cx="19042" cy="25582"/>
          </a:xfrm>
          <a:custGeom>
            <a:rect b="b" l="l" r="r" t="t"/>
            <a:pathLst>
              <a:path extrusionOk="0" h="299" w="299">
                <a:moveTo>
                  <a:pt x="298" y="1"/>
                </a:moveTo>
                <a:cubicBezTo>
                  <a:pt x="133" y="1"/>
                  <a:pt x="1" y="133"/>
                  <a:pt x="1" y="298"/>
                </a:cubicBezTo>
                <a:lnTo>
                  <a:pt x="298" y="298"/>
                </a:ln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16"/>
          <p:cNvSpPr/>
          <p:nvPr/>
        </p:nvSpPr>
        <p:spPr>
          <a:xfrm rot="10800000">
            <a:off x="-393997" y="1039045"/>
            <a:ext cx="17196" cy="18310"/>
          </a:xfrm>
          <a:custGeom>
            <a:rect b="b" l="l" r="r" t="t"/>
            <a:pathLst>
              <a:path extrusionOk="0" h="214" w="270">
                <a:moveTo>
                  <a:pt x="269" y="0"/>
                </a:moveTo>
                <a:cubicBezTo>
                  <a:pt x="180" y="11"/>
                  <a:pt x="91" y="24"/>
                  <a:pt x="0" y="39"/>
                </a:cubicBezTo>
                <a:cubicBezTo>
                  <a:pt x="48" y="142"/>
                  <a:pt x="152" y="213"/>
                  <a:pt x="269" y="213"/>
                </a:cubicBezTo>
                <a:lnTo>
                  <a:pt x="269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2" name="Google Shape;352;p16"/>
          <p:cNvSpPr/>
          <p:nvPr/>
        </p:nvSpPr>
        <p:spPr>
          <a:xfrm rot="10800000">
            <a:off x="-286178" y="894193"/>
            <a:ext cx="19297" cy="25582"/>
          </a:xfrm>
          <a:custGeom>
            <a:rect b="b" l="l" r="r" t="t"/>
            <a:pathLst>
              <a:path extrusionOk="0" h="299" w="303">
                <a:moveTo>
                  <a:pt x="0" y="1"/>
                </a:moveTo>
                <a:lnTo>
                  <a:pt x="0" y="298"/>
                </a:lnTo>
                <a:lnTo>
                  <a:pt x="302" y="298"/>
                </a:lnTo>
                <a:cubicBezTo>
                  <a:pt x="302" y="133"/>
                  <a:pt x="165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" name="Google Shape;353;p16"/>
          <p:cNvSpPr/>
          <p:nvPr/>
        </p:nvSpPr>
        <p:spPr>
          <a:xfrm rot="10800000">
            <a:off x="-349545" y="953998"/>
            <a:ext cx="38212" cy="51250"/>
          </a:xfrm>
          <a:custGeom>
            <a:rect b="b" l="l" r="r" t="t"/>
            <a:pathLst>
              <a:path extrusionOk="0" h="599" w="600">
                <a:moveTo>
                  <a:pt x="303" y="0"/>
                </a:moveTo>
                <a:cubicBezTo>
                  <a:pt x="137" y="0"/>
                  <a:pt x="0" y="137"/>
                  <a:pt x="0" y="301"/>
                </a:cubicBezTo>
                <a:cubicBezTo>
                  <a:pt x="0" y="467"/>
                  <a:pt x="137" y="599"/>
                  <a:pt x="303" y="599"/>
                </a:cubicBezTo>
                <a:cubicBezTo>
                  <a:pt x="468" y="599"/>
                  <a:pt x="599" y="467"/>
                  <a:pt x="599" y="301"/>
                </a:cubicBezTo>
                <a:cubicBezTo>
                  <a:pt x="599" y="137"/>
                  <a:pt x="468" y="0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4" name="Google Shape;354;p16"/>
          <p:cNvSpPr/>
          <p:nvPr/>
        </p:nvSpPr>
        <p:spPr>
          <a:xfrm rot="10800000">
            <a:off x="-349545" y="783308"/>
            <a:ext cx="38212" cy="51336"/>
          </a:xfrm>
          <a:custGeom>
            <a:rect b="b" l="l" r="r" t="t"/>
            <a:pathLst>
              <a:path extrusionOk="0" h="600" w="600">
                <a:moveTo>
                  <a:pt x="303" y="1"/>
                </a:moveTo>
                <a:cubicBezTo>
                  <a:pt x="137" y="1"/>
                  <a:pt x="0" y="137"/>
                  <a:pt x="0" y="303"/>
                </a:cubicBezTo>
                <a:cubicBezTo>
                  <a:pt x="0" y="468"/>
                  <a:pt x="137" y="599"/>
                  <a:pt x="303" y="599"/>
                </a:cubicBezTo>
                <a:cubicBezTo>
                  <a:pt x="468" y="599"/>
                  <a:pt x="599" y="468"/>
                  <a:pt x="599" y="303"/>
                </a:cubicBezTo>
                <a:cubicBezTo>
                  <a:pt x="599" y="137"/>
                  <a:pt x="468" y="1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16"/>
          <p:cNvSpPr/>
          <p:nvPr/>
        </p:nvSpPr>
        <p:spPr>
          <a:xfrm rot="10800000">
            <a:off x="-393997" y="723588"/>
            <a:ext cx="19042" cy="25411"/>
          </a:xfrm>
          <a:custGeom>
            <a:rect b="b" l="l" r="r" t="t"/>
            <a:pathLst>
              <a:path extrusionOk="0" h="297" w="299">
                <a:moveTo>
                  <a:pt x="298" y="0"/>
                </a:moveTo>
                <a:cubicBezTo>
                  <a:pt x="133" y="0"/>
                  <a:pt x="1" y="131"/>
                  <a:pt x="1" y="297"/>
                </a:cubicBezTo>
                <a:lnTo>
                  <a:pt x="298" y="297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6" name="Google Shape;356;p16"/>
          <p:cNvSpPr/>
          <p:nvPr/>
        </p:nvSpPr>
        <p:spPr>
          <a:xfrm rot="10800000">
            <a:off x="-286178" y="723588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lnTo>
                  <a:pt x="0" y="297"/>
                </a:lnTo>
                <a:lnTo>
                  <a:pt x="302" y="297"/>
                </a:lnTo>
                <a:cubicBezTo>
                  <a:pt x="302" y="131"/>
                  <a:pt x="165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16"/>
          <p:cNvSpPr/>
          <p:nvPr/>
        </p:nvSpPr>
        <p:spPr>
          <a:xfrm rot="10800000">
            <a:off x="-393997" y="868439"/>
            <a:ext cx="19042" cy="25839"/>
          </a:xfrm>
          <a:custGeom>
            <a:rect b="b" l="l" r="r" t="t"/>
            <a:pathLst>
              <a:path extrusionOk="0" h="302" w="299">
                <a:moveTo>
                  <a:pt x="1" y="0"/>
                </a:moveTo>
                <a:cubicBezTo>
                  <a:pt x="1" y="164"/>
                  <a:pt x="133" y="301"/>
                  <a:pt x="298" y="301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" name="Google Shape;358;p16"/>
          <p:cNvSpPr/>
          <p:nvPr/>
        </p:nvSpPr>
        <p:spPr>
          <a:xfrm rot="10800000">
            <a:off x="-286178" y="868439"/>
            <a:ext cx="19297" cy="25839"/>
          </a:xfrm>
          <a:custGeom>
            <a:rect b="b" l="l" r="r" t="t"/>
            <a:pathLst>
              <a:path extrusionOk="0" h="302" w="303">
                <a:moveTo>
                  <a:pt x="0" y="0"/>
                </a:moveTo>
                <a:lnTo>
                  <a:pt x="0" y="301"/>
                </a:lnTo>
                <a:cubicBezTo>
                  <a:pt x="165" y="301"/>
                  <a:pt x="302" y="164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16"/>
          <p:cNvSpPr/>
          <p:nvPr/>
        </p:nvSpPr>
        <p:spPr>
          <a:xfrm rot="10800000">
            <a:off x="-349545" y="612617"/>
            <a:ext cx="38212" cy="50908"/>
          </a:xfrm>
          <a:custGeom>
            <a:rect b="b" l="l" r="r" t="t"/>
            <a:pathLst>
              <a:path extrusionOk="0" h="595" w="600">
                <a:moveTo>
                  <a:pt x="303" y="0"/>
                </a:moveTo>
                <a:cubicBezTo>
                  <a:pt x="137" y="0"/>
                  <a:pt x="0" y="133"/>
                  <a:pt x="0" y="297"/>
                </a:cubicBezTo>
                <a:cubicBezTo>
                  <a:pt x="0" y="462"/>
                  <a:pt x="137" y="595"/>
                  <a:pt x="303" y="595"/>
                </a:cubicBezTo>
                <a:cubicBezTo>
                  <a:pt x="468" y="595"/>
                  <a:pt x="599" y="462"/>
                  <a:pt x="599" y="297"/>
                </a:cubicBezTo>
                <a:cubicBezTo>
                  <a:pt x="599" y="133"/>
                  <a:pt x="468" y="0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16"/>
          <p:cNvSpPr/>
          <p:nvPr/>
        </p:nvSpPr>
        <p:spPr>
          <a:xfrm rot="10800000">
            <a:off x="-286178" y="552469"/>
            <a:ext cx="19297" cy="25925"/>
          </a:xfrm>
          <a:custGeom>
            <a:rect b="b" l="l" r="r" t="t"/>
            <a:pathLst>
              <a:path extrusionOk="0" h="303" w="303">
                <a:moveTo>
                  <a:pt x="0" y="0"/>
                </a:moveTo>
                <a:lnTo>
                  <a:pt x="0" y="302"/>
                </a:lnTo>
                <a:lnTo>
                  <a:pt x="302" y="302"/>
                </a:lnTo>
                <a:cubicBezTo>
                  <a:pt x="302" y="133"/>
                  <a:pt x="165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16"/>
          <p:cNvSpPr/>
          <p:nvPr/>
        </p:nvSpPr>
        <p:spPr>
          <a:xfrm rot="10800000">
            <a:off x="-393997" y="697749"/>
            <a:ext cx="19042" cy="25925"/>
          </a:xfrm>
          <a:custGeom>
            <a:rect b="b" l="l" r="r" t="t"/>
            <a:pathLst>
              <a:path extrusionOk="0" h="303" w="299">
                <a:moveTo>
                  <a:pt x="1" y="1"/>
                </a:moveTo>
                <a:cubicBezTo>
                  <a:pt x="1" y="170"/>
                  <a:pt x="133" y="303"/>
                  <a:pt x="298" y="303"/>
                </a:cubicBez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2" name="Google Shape;362;p16"/>
          <p:cNvSpPr/>
          <p:nvPr/>
        </p:nvSpPr>
        <p:spPr>
          <a:xfrm rot="10800000">
            <a:off x="-286178" y="697749"/>
            <a:ext cx="19297" cy="25925"/>
          </a:xfrm>
          <a:custGeom>
            <a:rect b="b" l="l" r="r" t="t"/>
            <a:pathLst>
              <a:path extrusionOk="0" h="303" w="303">
                <a:moveTo>
                  <a:pt x="0" y="1"/>
                </a:moveTo>
                <a:lnTo>
                  <a:pt x="0" y="303"/>
                </a:lnTo>
                <a:cubicBezTo>
                  <a:pt x="165" y="303"/>
                  <a:pt x="302" y="170"/>
                  <a:pt x="302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3" name="Google Shape;363;p16"/>
          <p:cNvSpPr/>
          <p:nvPr/>
        </p:nvSpPr>
        <p:spPr>
          <a:xfrm rot="10800000">
            <a:off x="-393997" y="552469"/>
            <a:ext cx="19042" cy="25925"/>
          </a:xfrm>
          <a:custGeom>
            <a:rect b="b" l="l" r="r" t="t"/>
            <a:pathLst>
              <a:path extrusionOk="0" h="303" w="299">
                <a:moveTo>
                  <a:pt x="298" y="0"/>
                </a:moveTo>
                <a:cubicBezTo>
                  <a:pt x="133" y="0"/>
                  <a:pt x="1" y="133"/>
                  <a:pt x="1" y="302"/>
                </a:cubicBezTo>
                <a:lnTo>
                  <a:pt x="298" y="302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4" name="Google Shape;364;p16"/>
          <p:cNvSpPr/>
          <p:nvPr/>
        </p:nvSpPr>
        <p:spPr>
          <a:xfrm rot="10800000">
            <a:off x="-393997" y="381864"/>
            <a:ext cx="19042" cy="25839"/>
          </a:xfrm>
          <a:custGeom>
            <a:rect b="b" l="l" r="r" t="t"/>
            <a:pathLst>
              <a:path extrusionOk="0" h="302" w="299">
                <a:moveTo>
                  <a:pt x="298" y="1"/>
                </a:moveTo>
                <a:cubicBezTo>
                  <a:pt x="133" y="1"/>
                  <a:pt x="1" y="136"/>
                  <a:pt x="1" y="302"/>
                </a:cubicBezTo>
                <a:lnTo>
                  <a:pt x="298" y="302"/>
                </a:ln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" name="Google Shape;365;p16"/>
          <p:cNvSpPr/>
          <p:nvPr/>
        </p:nvSpPr>
        <p:spPr>
          <a:xfrm rot="10800000">
            <a:off x="-286178" y="527143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lnTo>
                  <a:pt x="0" y="297"/>
                </a:lnTo>
                <a:cubicBezTo>
                  <a:pt x="165" y="297"/>
                  <a:pt x="302" y="166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" name="Google Shape;366;p16"/>
          <p:cNvSpPr/>
          <p:nvPr/>
        </p:nvSpPr>
        <p:spPr>
          <a:xfrm rot="10800000">
            <a:off x="-393997" y="527143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cubicBezTo>
                  <a:pt x="1" y="166"/>
                  <a:pt x="133" y="297"/>
                  <a:pt x="298" y="297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16"/>
          <p:cNvSpPr/>
          <p:nvPr/>
        </p:nvSpPr>
        <p:spPr>
          <a:xfrm rot="10800000">
            <a:off x="-349545" y="441498"/>
            <a:ext cx="38212" cy="51422"/>
          </a:xfrm>
          <a:custGeom>
            <a:rect b="b" l="l" r="r" t="t"/>
            <a:pathLst>
              <a:path extrusionOk="0" h="601" w="600">
                <a:moveTo>
                  <a:pt x="303" y="1"/>
                </a:moveTo>
                <a:cubicBezTo>
                  <a:pt x="137" y="1"/>
                  <a:pt x="0" y="133"/>
                  <a:pt x="0" y="298"/>
                </a:cubicBezTo>
                <a:cubicBezTo>
                  <a:pt x="0" y="464"/>
                  <a:pt x="137" y="601"/>
                  <a:pt x="303" y="601"/>
                </a:cubicBezTo>
                <a:cubicBezTo>
                  <a:pt x="468" y="601"/>
                  <a:pt x="599" y="464"/>
                  <a:pt x="599" y="298"/>
                </a:cubicBezTo>
                <a:cubicBezTo>
                  <a:pt x="599" y="133"/>
                  <a:pt x="468" y="1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" name="Google Shape;368;p16"/>
          <p:cNvSpPr/>
          <p:nvPr/>
        </p:nvSpPr>
        <p:spPr>
          <a:xfrm rot="10800000">
            <a:off x="-286178" y="381864"/>
            <a:ext cx="19297" cy="25839"/>
          </a:xfrm>
          <a:custGeom>
            <a:rect b="b" l="l" r="r" t="t"/>
            <a:pathLst>
              <a:path extrusionOk="0" h="302" w="303">
                <a:moveTo>
                  <a:pt x="0" y="1"/>
                </a:moveTo>
                <a:lnTo>
                  <a:pt x="0" y="302"/>
                </a:lnTo>
                <a:lnTo>
                  <a:pt x="302" y="302"/>
                </a:lnTo>
                <a:cubicBezTo>
                  <a:pt x="302" y="136"/>
                  <a:pt x="165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16"/>
          <p:cNvSpPr/>
          <p:nvPr/>
        </p:nvSpPr>
        <p:spPr>
          <a:xfrm rot="10800000">
            <a:off x="-286178" y="211087"/>
            <a:ext cx="19297" cy="26010"/>
          </a:xfrm>
          <a:custGeom>
            <a:rect b="b" l="l" r="r" t="t"/>
            <a:pathLst>
              <a:path extrusionOk="0" h="304" w="303">
                <a:moveTo>
                  <a:pt x="0" y="1"/>
                </a:moveTo>
                <a:lnTo>
                  <a:pt x="0" y="303"/>
                </a:lnTo>
                <a:lnTo>
                  <a:pt x="302" y="303"/>
                </a:lnTo>
                <a:cubicBezTo>
                  <a:pt x="302" y="138"/>
                  <a:pt x="165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" name="Google Shape;370;p16"/>
          <p:cNvSpPr/>
          <p:nvPr/>
        </p:nvSpPr>
        <p:spPr>
          <a:xfrm rot="10800000">
            <a:off x="-286178" y="356367"/>
            <a:ext cx="19297" cy="25582"/>
          </a:xfrm>
          <a:custGeom>
            <a:rect b="b" l="l" r="r" t="t"/>
            <a:pathLst>
              <a:path extrusionOk="0" h="299" w="303">
                <a:moveTo>
                  <a:pt x="0" y="1"/>
                </a:moveTo>
                <a:lnTo>
                  <a:pt x="0" y="298"/>
                </a:lnTo>
                <a:cubicBezTo>
                  <a:pt x="165" y="298"/>
                  <a:pt x="302" y="166"/>
                  <a:pt x="302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" name="Google Shape;371;p16"/>
          <p:cNvSpPr/>
          <p:nvPr/>
        </p:nvSpPr>
        <p:spPr>
          <a:xfrm rot="10800000">
            <a:off x="-349545" y="270893"/>
            <a:ext cx="38212" cy="51250"/>
          </a:xfrm>
          <a:custGeom>
            <a:rect b="b" l="l" r="r" t="t"/>
            <a:pathLst>
              <a:path extrusionOk="0" h="599" w="600">
                <a:moveTo>
                  <a:pt x="303" y="0"/>
                </a:moveTo>
                <a:cubicBezTo>
                  <a:pt x="137" y="0"/>
                  <a:pt x="0" y="132"/>
                  <a:pt x="0" y="297"/>
                </a:cubicBezTo>
                <a:cubicBezTo>
                  <a:pt x="0" y="462"/>
                  <a:pt x="137" y="599"/>
                  <a:pt x="303" y="599"/>
                </a:cubicBezTo>
                <a:cubicBezTo>
                  <a:pt x="468" y="599"/>
                  <a:pt x="599" y="462"/>
                  <a:pt x="599" y="297"/>
                </a:cubicBezTo>
                <a:cubicBezTo>
                  <a:pt x="599" y="132"/>
                  <a:pt x="468" y="0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2" name="Google Shape;372;p16"/>
          <p:cNvSpPr/>
          <p:nvPr/>
        </p:nvSpPr>
        <p:spPr>
          <a:xfrm rot="10800000">
            <a:off x="-393997" y="211087"/>
            <a:ext cx="19042" cy="26010"/>
          </a:xfrm>
          <a:custGeom>
            <a:rect b="b" l="l" r="r" t="t"/>
            <a:pathLst>
              <a:path extrusionOk="0" h="304" w="299">
                <a:moveTo>
                  <a:pt x="298" y="1"/>
                </a:moveTo>
                <a:cubicBezTo>
                  <a:pt x="133" y="1"/>
                  <a:pt x="1" y="138"/>
                  <a:pt x="1" y="303"/>
                </a:cubicBezTo>
                <a:lnTo>
                  <a:pt x="298" y="303"/>
                </a:ln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" name="Google Shape;373;p16"/>
          <p:cNvSpPr/>
          <p:nvPr/>
        </p:nvSpPr>
        <p:spPr>
          <a:xfrm rot="10800000">
            <a:off x="-393997" y="356367"/>
            <a:ext cx="19042" cy="25582"/>
          </a:xfrm>
          <a:custGeom>
            <a:rect b="b" l="l" r="r" t="t"/>
            <a:pathLst>
              <a:path extrusionOk="0" h="299" w="299">
                <a:moveTo>
                  <a:pt x="1" y="1"/>
                </a:moveTo>
                <a:cubicBezTo>
                  <a:pt x="1" y="166"/>
                  <a:pt x="133" y="298"/>
                  <a:pt x="298" y="298"/>
                </a:cubicBez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" name="Google Shape;374;p16"/>
          <p:cNvSpPr/>
          <p:nvPr/>
        </p:nvSpPr>
        <p:spPr>
          <a:xfrm rot="10800000">
            <a:off x="-393997" y="40482"/>
            <a:ext cx="19042" cy="25839"/>
          </a:xfrm>
          <a:custGeom>
            <a:rect b="b" l="l" r="r" t="t"/>
            <a:pathLst>
              <a:path extrusionOk="0" h="302" w="299">
                <a:moveTo>
                  <a:pt x="298" y="0"/>
                </a:moveTo>
                <a:cubicBezTo>
                  <a:pt x="133" y="0"/>
                  <a:pt x="1" y="136"/>
                  <a:pt x="1" y="301"/>
                </a:cubicBezTo>
                <a:lnTo>
                  <a:pt x="298" y="301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" name="Google Shape;375;p16"/>
          <p:cNvSpPr/>
          <p:nvPr/>
        </p:nvSpPr>
        <p:spPr>
          <a:xfrm rot="10800000">
            <a:off x="-393997" y="185762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cubicBezTo>
                  <a:pt x="1" y="165"/>
                  <a:pt x="133" y="297"/>
                  <a:pt x="298" y="297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" name="Google Shape;376;p16"/>
          <p:cNvSpPr/>
          <p:nvPr/>
        </p:nvSpPr>
        <p:spPr>
          <a:xfrm rot="10800000">
            <a:off x="-286178" y="40482"/>
            <a:ext cx="19297" cy="25839"/>
          </a:xfrm>
          <a:custGeom>
            <a:rect b="b" l="l" r="r" t="t"/>
            <a:pathLst>
              <a:path extrusionOk="0" h="302" w="303">
                <a:moveTo>
                  <a:pt x="0" y="0"/>
                </a:moveTo>
                <a:lnTo>
                  <a:pt x="0" y="301"/>
                </a:lnTo>
                <a:lnTo>
                  <a:pt x="302" y="301"/>
                </a:lnTo>
                <a:cubicBezTo>
                  <a:pt x="302" y="136"/>
                  <a:pt x="165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7" name="Google Shape;377;p16"/>
          <p:cNvSpPr/>
          <p:nvPr/>
        </p:nvSpPr>
        <p:spPr>
          <a:xfrm rot="10800000">
            <a:off x="-286178" y="185762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lnTo>
                  <a:pt x="0" y="297"/>
                </a:lnTo>
                <a:cubicBezTo>
                  <a:pt x="165" y="297"/>
                  <a:pt x="302" y="165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8" name="Google Shape;378;p16"/>
          <p:cNvSpPr/>
          <p:nvPr/>
        </p:nvSpPr>
        <p:spPr>
          <a:xfrm rot="10800000">
            <a:off x="-349545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303" y="0"/>
                </a:moveTo>
                <a:cubicBezTo>
                  <a:pt x="137" y="0"/>
                  <a:pt x="0" y="133"/>
                  <a:pt x="0" y="298"/>
                </a:cubicBezTo>
                <a:cubicBezTo>
                  <a:pt x="0" y="463"/>
                  <a:pt x="137" y="600"/>
                  <a:pt x="303" y="600"/>
                </a:cubicBezTo>
                <a:cubicBezTo>
                  <a:pt x="468" y="600"/>
                  <a:pt x="599" y="463"/>
                  <a:pt x="599" y="298"/>
                </a:cubicBezTo>
                <a:cubicBezTo>
                  <a:pt x="599" y="133"/>
                  <a:pt x="468" y="0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9" name="Google Shape;379;p16"/>
          <p:cNvSpPr/>
          <p:nvPr/>
        </p:nvSpPr>
        <p:spPr>
          <a:xfrm rot="10800000">
            <a:off x="-349545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303" y="1"/>
                </a:moveTo>
                <a:cubicBezTo>
                  <a:pt x="137" y="1"/>
                  <a:pt x="0" y="133"/>
                  <a:pt x="0" y="297"/>
                </a:cubicBezTo>
                <a:cubicBezTo>
                  <a:pt x="0" y="462"/>
                  <a:pt x="137" y="599"/>
                  <a:pt x="303" y="599"/>
                </a:cubicBezTo>
                <a:cubicBezTo>
                  <a:pt x="468" y="599"/>
                  <a:pt x="599" y="462"/>
                  <a:pt x="599" y="297"/>
                </a:cubicBezTo>
                <a:cubicBezTo>
                  <a:pt x="599" y="133"/>
                  <a:pt x="468" y="1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" name="Google Shape;380;p16"/>
          <p:cNvSpPr/>
          <p:nvPr/>
        </p:nvSpPr>
        <p:spPr>
          <a:xfrm rot="10800000">
            <a:off x="-393997" y="15071"/>
            <a:ext cx="19042" cy="25497"/>
          </a:xfrm>
          <a:custGeom>
            <a:rect b="b" l="l" r="r" t="t"/>
            <a:pathLst>
              <a:path extrusionOk="0" h="298" w="299">
                <a:moveTo>
                  <a:pt x="1" y="0"/>
                </a:moveTo>
                <a:cubicBezTo>
                  <a:pt x="1" y="166"/>
                  <a:pt x="133" y="298"/>
                  <a:pt x="298" y="298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" name="Google Shape;381;p16"/>
          <p:cNvSpPr/>
          <p:nvPr/>
        </p:nvSpPr>
        <p:spPr>
          <a:xfrm rot="10800000">
            <a:off x="-286178" y="15071"/>
            <a:ext cx="19297" cy="25497"/>
          </a:xfrm>
          <a:custGeom>
            <a:rect b="b" l="l" r="r" t="t"/>
            <a:pathLst>
              <a:path extrusionOk="0" h="298" w="303">
                <a:moveTo>
                  <a:pt x="0" y="0"/>
                </a:moveTo>
                <a:lnTo>
                  <a:pt x="0" y="298"/>
                </a:lnTo>
                <a:cubicBezTo>
                  <a:pt x="165" y="298"/>
                  <a:pt x="302" y="166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" name="Google Shape;382;p16"/>
          <p:cNvSpPr/>
          <p:nvPr/>
        </p:nvSpPr>
        <p:spPr>
          <a:xfrm rot="10800000">
            <a:off x="-222493" y="953999"/>
            <a:ext cx="37002" cy="37646"/>
          </a:xfrm>
          <a:custGeom>
            <a:rect b="b" l="l" r="r" t="t"/>
            <a:pathLst>
              <a:path extrusionOk="0" h="440" w="581">
                <a:moveTo>
                  <a:pt x="538" y="1"/>
                </a:moveTo>
                <a:cubicBezTo>
                  <a:pt x="359" y="77"/>
                  <a:pt x="180" y="153"/>
                  <a:pt x="0" y="237"/>
                </a:cubicBezTo>
                <a:cubicBezTo>
                  <a:pt x="43" y="355"/>
                  <a:pt x="152" y="440"/>
                  <a:pt x="283" y="440"/>
                </a:cubicBezTo>
                <a:cubicBezTo>
                  <a:pt x="448" y="440"/>
                  <a:pt x="581" y="308"/>
                  <a:pt x="581" y="142"/>
                </a:cubicBezTo>
                <a:cubicBezTo>
                  <a:pt x="581" y="91"/>
                  <a:pt x="562" y="44"/>
                  <a:pt x="53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3" name="Google Shape;383;p16"/>
          <p:cNvSpPr/>
          <p:nvPr/>
        </p:nvSpPr>
        <p:spPr>
          <a:xfrm rot="10800000">
            <a:off x="-266945" y="894193"/>
            <a:ext cx="18979" cy="25582"/>
          </a:xfrm>
          <a:custGeom>
            <a:rect b="b" l="l" r="r" t="t"/>
            <a:pathLst>
              <a:path extrusionOk="0" h="299" w="298">
                <a:moveTo>
                  <a:pt x="297" y="1"/>
                </a:moveTo>
                <a:cubicBezTo>
                  <a:pt x="133" y="1"/>
                  <a:pt x="1" y="133"/>
                  <a:pt x="1" y="298"/>
                </a:cubicBezTo>
                <a:lnTo>
                  <a:pt x="297" y="298"/>
                </a:lnTo>
                <a:lnTo>
                  <a:pt x="297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4" name="Google Shape;384;p16"/>
          <p:cNvSpPr/>
          <p:nvPr/>
        </p:nvSpPr>
        <p:spPr>
          <a:xfrm rot="10800000">
            <a:off x="-158807" y="894193"/>
            <a:ext cx="18979" cy="25582"/>
          </a:xfrm>
          <a:custGeom>
            <a:rect b="b" l="l" r="r" t="t"/>
            <a:pathLst>
              <a:path extrusionOk="0" h="299" w="298">
                <a:moveTo>
                  <a:pt x="1" y="1"/>
                </a:moveTo>
                <a:lnTo>
                  <a:pt x="1" y="298"/>
                </a:lnTo>
                <a:lnTo>
                  <a:pt x="297" y="298"/>
                </a:lnTo>
                <a:cubicBezTo>
                  <a:pt x="297" y="133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5" name="Google Shape;385;p16"/>
          <p:cNvSpPr/>
          <p:nvPr/>
        </p:nvSpPr>
        <p:spPr>
          <a:xfrm rot="10800000">
            <a:off x="-158807" y="868439"/>
            <a:ext cx="18979" cy="25839"/>
          </a:xfrm>
          <a:custGeom>
            <a:rect b="b" l="l" r="r" t="t"/>
            <a:pathLst>
              <a:path extrusionOk="0" h="302" w="298">
                <a:moveTo>
                  <a:pt x="1" y="0"/>
                </a:moveTo>
                <a:lnTo>
                  <a:pt x="1" y="301"/>
                </a:lnTo>
                <a:cubicBezTo>
                  <a:pt x="166" y="301"/>
                  <a:pt x="297" y="164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6" name="Google Shape;386;p16"/>
          <p:cNvSpPr/>
          <p:nvPr/>
        </p:nvSpPr>
        <p:spPr>
          <a:xfrm rot="10800000">
            <a:off x="-158807" y="723588"/>
            <a:ext cx="18979" cy="25411"/>
          </a:xfrm>
          <a:custGeom>
            <a:rect b="b" l="l" r="r" t="t"/>
            <a:pathLst>
              <a:path extrusionOk="0" h="297" w="298">
                <a:moveTo>
                  <a:pt x="1" y="0"/>
                </a:moveTo>
                <a:lnTo>
                  <a:pt x="1" y="297"/>
                </a:lnTo>
                <a:lnTo>
                  <a:pt x="297" y="297"/>
                </a:lnTo>
                <a:cubicBezTo>
                  <a:pt x="297" y="131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7" name="Google Shape;387;p16"/>
          <p:cNvSpPr/>
          <p:nvPr/>
        </p:nvSpPr>
        <p:spPr>
          <a:xfrm rot="10800000">
            <a:off x="-222493" y="783308"/>
            <a:ext cx="38149" cy="51336"/>
          </a:xfrm>
          <a:custGeom>
            <a:rect b="b" l="l" r="r" t="t"/>
            <a:pathLst>
              <a:path extrusionOk="0" h="600" w="599">
                <a:moveTo>
                  <a:pt x="301" y="1"/>
                </a:moveTo>
                <a:cubicBezTo>
                  <a:pt x="131" y="1"/>
                  <a:pt x="0" y="137"/>
                  <a:pt x="0" y="303"/>
                </a:cubicBezTo>
                <a:cubicBezTo>
                  <a:pt x="0" y="468"/>
                  <a:pt x="131" y="599"/>
                  <a:pt x="301" y="599"/>
                </a:cubicBezTo>
                <a:cubicBezTo>
                  <a:pt x="466" y="599"/>
                  <a:pt x="599" y="468"/>
                  <a:pt x="599" y="303"/>
                </a:cubicBezTo>
                <a:cubicBezTo>
                  <a:pt x="599" y="137"/>
                  <a:pt x="466" y="1"/>
                  <a:pt x="30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8" name="Google Shape;388;p16"/>
          <p:cNvSpPr/>
          <p:nvPr/>
        </p:nvSpPr>
        <p:spPr>
          <a:xfrm rot="10800000">
            <a:off x="-266945" y="868439"/>
            <a:ext cx="18979" cy="25839"/>
          </a:xfrm>
          <a:custGeom>
            <a:rect b="b" l="l" r="r" t="t"/>
            <a:pathLst>
              <a:path extrusionOk="0" h="302" w="298">
                <a:moveTo>
                  <a:pt x="1" y="0"/>
                </a:moveTo>
                <a:cubicBezTo>
                  <a:pt x="1" y="164"/>
                  <a:pt x="133" y="301"/>
                  <a:pt x="297" y="301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9" name="Google Shape;389;p16"/>
          <p:cNvSpPr/>
          <p:nvPr/>
        </p:nvSpPr>
        <p:spPr>
          <a:xfrm rot="10800000">
            <a:off x="-266945" y="723588"/>
            <a:ext cx="18979" cy="25411"/>
          </a:xfrm>
          <a:custGeom>
            <a:rect b="b" l="l" r="r" t="t"/>
            <a:pathLst>
              <a:path extrusionOk="0" h="297" w="298">
                <a:moveTo>
                  <a:pt x="297" y="0"/>
                </a:moveTo>
                <a:cubicBezTo>
                  <a:pt x="133" y="0"/>
                  <a:pt x="1" y="131"/>
                  <a:pt x="1" y="297"/>
                </a:cubicBezTo>
                <a:lnTo>
                  <a:pt x="297" y="297"/>
                </a:ln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0" name="Google Shape;390;p16"/>
          <p:cNvSpPr/>
          <p:nvPr/>
        </p:nvSpPr>
        <p:spPr>
          <a:xfrm rot="10800000">
            <a:off x="-222493" y="612617"/>
            <a:ext cx="38149" cy="50908"/>
          </a:xfrm>
          <a:custGeom>
            <a:rect b="b" l="l" r="r" t="t"/>
            <a:pathLst>
              <a:path extrusionOk="0" h="595" w="599">
                <a:moveTo>
                  <a:pt x="301" y="0"/>
                </a:moveTo>
                <a:cubicBezTo>
                  <a:pt x="131" y="0"/>
                  <a:pt x="0" y="133"/>
                  <a:pt x="0" y="297"/>
                </a:cubicBezTo>
                <a:cubicBezTo>
                  <a:pt x="0" y="462"/>
                  <a:pt x="131" y="595"/>
                  <a:pt x="301" y="595"/>
                </a:cubicBezTo>
                <a:cubicBezTo>
                  <a:pt x="466" y="595"/>
                  <a:pt x="599" y="462"/>
                  <a:pt x="599" y="297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1" name="Google Shape;391;p16"/>
          <p:cNvSpPr/>
          <p:nvPr/>
        </p:nvSpPr>
        <p:spPr>
          <a:xfrm rot="10800000">
            <a:off x="-266945" y="697749"/>
            <a:ext cx="18979" cy="25925"/>
          </a:xfrm>
          <a:custGeom>
            <a:rect b="b" l="l" r="r" t="t"/>
            <a:pathLst>
              <a:path extrusionOk="0" h="303" w="298">
                <a:moveTo>
                  <a:pt x="1" y="1"/>
                </a:moveTo>
                <a:cubicBezTo>
                  <a:pt x="1" y="170"/>
                  <a:pt x="133" y="303"/>
                  <a:pt x="297" y="303"/>
                </a:cubicBezTo>
                <a:lnTo>
                  <a:pt x="297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16"/>
          <p:cNvSpPr/>
          <p:nvPr/>
        </p:nvSpPr>
        <p:spPr>
          <a:xfrm rot="10800000">
            <a:off x="-158807" y="552469"/>
            <a:ext cx="18979" cy="25925"/>
          </a:xfrm>
          <a:custGeom>
            <a:rect b="b" l="l" r="r" t="t"/>
            <a:pathLst>
              <a:path extrusionOk="0" h="303" w="298">
                <a:moveTo>
                  <a:pt x="1" y="0"/>
                </a:moveTo>
                <a:lnTo>
                  <a:pt x="1" y="302"/>
                </a:lnTo>
                <a:lnTo>
                  <a:pt x="297" y="302"/>
                </a:lnTo>
                <a:cubicBezTo>
                  <a:pt x="297" y="133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3" name="Google Shape;393;p16"/>
          <p:cNvSpPr/>
          <p:nvPr/>
        </p:nvSpPr>
        <p:spPr>
          <a:xfrm rot="10800000">
            <a:off x="-158807" y="697749"/>
            <a:ext cx="18979" cy="25925"/>
          </a:xfrm>
          <a:custGeom>
            <a:rect b="b" l="l" r="r" t="t"/>
            <a:pathLst>
              <a:path extrusionOk="0" h="303" w="298">
                <a:moveTo>
                  <a:pt x="1" y="1"/>
                </a:moveTo>
                <a:lnTo>
                  <a:pt x="1" y="303"/>
                </a:lnTo>
                <a:cubicBezTo>
                  <a:pt x="166" y="303"/>
                  <a:pt x="297" y="170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16"/>
          <p:cNvSpPr/>
          <p:nvPr/>
        </p:nvSpPr>
        <p:spPr>
          <a:xfrm rot="10800000">
            <a:off x="-266945" y="552469"/>
            <a:ext cx="18979" cy="25925"/>
          </a:xfrm>
          <a:custGeom>
            <a:rect b="b" l="l" r="r" t="t"/>
            <a:pathLst>
              <a:path extrusionOk="0" h="303" w="298">
                <a:moveTo>
                  <a:pt x="297" y="0"/>
                </a:moveTo>
                <a:cubicBezTo>
                  <a:pt x="133" y="0"/>
                  <a:pt x="1" y="133"/>
                  <a:pt x="1" y="302"/>
                </a:cubicBezTo>
                <a:lnTo>
                  <a:pt x="297" y="302"/>
                </a:ln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16"/>
          <p:cNvSpPr/>
          <p:nvPr/>
        </p:nvSpPr>
        <p:spPr>
          <a:xfrm rot="10800000">
            <a:off x="-222493" y="441498"/>
            <a:ext cx="38149" cy="51422"/>
          </a:xfrm>
          <a:custGeom>
            <a:rect b="b" l="l" r="r" t="t"/>
            <a:pathLst>
              <a:path extrusionOk="0" h="601" w="599">
                <a:moveTo>
                  <a:pt x="301" y="1"/>
                </a:moveTo>
                <a:cubicBezTo>
                  <a:pt x="131" y="1"/>
                  <a:pt x="0" y="133"/>
                  <a:pt x="0" y="298"/>
                </a:cubicBezTo>
                <a:cubicBezTo>
                  <a:pt x="0" y="464"/>
                  <a:pt x="131" y="601"/>
                  <a:pt x="301" y="601"/>
                </a:cubicBezTo>
                <a:cubicBezTo>
                  <a:pt x="466" y="601"/>
                  <a:pt x="599" y="464"/>
                  <a:pt x="599" y="298"/>
                </a:cubicBezTo>
                <a:cubicBezTo>
                  <a:pt x="599" y="133"/>
                  <a:pt x="466" y="1"/>
                  <a:pt x="30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16"/>
          <p:cNvSpPr/>
          <p:nvPr/>
        </p:nvSpPr>
        <p:spPr>
          <a:xfrm rot="10800000">
            <a:off x="-158807" y="527143"/>
            <a:ext cx="18979" cy="25411"/>
          </a:xfrm>
          <a:custGeom>
            <a:rect b="b" l="l" r="r" t="t"/>
            <a:pathLst>
              <a:path extrusionOk="0" h="297" w="298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7" y="166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7" name="Google Shape;397;p16"/>
          <p:cNvSpPr/>
          <p:nvPr/>
        </p:nvSpPr>
        <p:spPr>
          <a:xfrm rot="10800000">
            <a:off x="-158807" y="381864"/>
            <a:ext cx="18979" cy="25839"/>
          </a:xfrm>
          <a:custGeom>
            <a:rect b="b" l="l" r="r" t="t"/>
            <a:pathLst>
              <a:path extrusionOk="0" h="302" w="298">
                <a:moveTo>
                  <a:pt x="1" y="1"/>
                </a:moveTo>
                <a:lnTo>
                  <a:pt x="1" y="302"/>
                </a:lnTo>
                <a:lnTo>
                  <a:pt x="297" y="302"/>
                </a:lnTo>
                <a:cubicBezTo>
                  <a:pt x="297" y="136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8" name="Google Shape;398;p16"/>
          <p:cNvSpPr/>
          <p:nvPr/>
        </p:nvSpPr>
        <p:spPr>
          <a:xfrm rot="10800000">
            <a:off x="-266945" y="381864"/>
            <a:ext cx="18979" cy="25839"/>
          </a:xfrm>
          <a:custGeom>
            <a:rect b="b" l="l" r="r" t="t"/>
            <a:pathLst>
              <a:path extrusionOk="0" h="302" w="298">
                <a:moveTo>
                  <a:pt x="297" y="1"/>
                </a:moveTo>
                <a:cubicBezTo>
                  <a:pt x="133" y="1"/>
                  <a:pt x="1" y="136"/>
                  <a:pt x="1" y="302"/>
                </a:cubicBezTo>
                <a:lnTo>
                  <a:pt x="297" y="302"/>
                </a:lnTo>
                <a:lnTo>
                  <a:pt x="297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9" name="Google Shape;399;p16"/>
          <p:cNvSpPr/>
          <p:nvPr/>
        </p:nvSpPr>
        <p:spPr>
          <a:xfrm rot="10800000">
            <a:off x="-266945" y="527143"/>
            <a:ext cx="18979" cy="25411"/>
          </a:xfrm>
          <a:custGeom>
            <a:rect b="b" l="l" r="r" t="t"/>
            <a:pathLst>
              <a:path extrusionOk="0" h="297" w="298">
                <a:moveTo>
                  <a:pt x="1" y="0"/>
                </a:moveTo>
                <a:cubicBezTo>
                  <a:pt x="1" y="166"/>
                  <a:pt x="133" y="297"/>
                  <a:pt x="297" y="297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" name="Google Shape;400;p16"/>
          <p:cNvSpPr/>
          <p:nvPr/>
        </p:nvSpPr>
        <p:spPr>
          <a:xfrm rot="10800000">
            <a:off x="-266945" y="211087"/>
            <a:ext cx="18979" cy="26010"/>
          </a:xfrm>
          <a:custGeom>
            <a:rect b="b" l="l" r="r" t="t"/>
            <a:pathLst>
              <a:path extrusionOk="0" h="304" w="298">
                <a:moveTo>
                  <a:pt x="297" y="1"/>
                </a:moveTo>
                <a:cubicBezTo>
                  <a:pt x="133" y="1"/>
                  <a:pt x="1" y="138"/>
                  <a:pt x="1" y="303"/>
                </a:cubicBezTo>
                <a:lnTo>
                  <a:pt x="297" y="303"/>
                </a:lnTo>
                <a:lnTo>
                  <a:pt x="297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1" name="Google Shape;401;p16"/>
          <p:cNvSpPr/>
          <p:nvPr/>
        </p:nvSpPr>
        <p:spPr>
          <a:xfrm rot="10800000">
            <a:off x="-158807" y="211087"/>
            <a:ext cx="18979" cy="26010"/>
          </a:xfrm>
          <a:custGeom>
            <a:rect b="b" l="l" r="r" t="t"/>
            <a:pathLst>
              <a:path extrusionOk="0" h="304" w="298">
                <a:moveTo>
                  <a:pt x="1" y="1"/>
                </a:moveTo>
                <a:lnTo>
                  <a:pt x="1" y="303"/>
                </a:lnTo>
                <a:lnTo>
                  <a:pt x="297" y="303"/>
                </a:lnTo>
                <a:cubicBezTo>
                  <a:pt x="297" y="138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2" name="Google Shape;402;p16"/>
          <p:cNvSpPr/>
          <p:nvPr/>
        </p:nvSpPr>
        <p:spPr>
          <a:xfrm rot="10800000">
            <a:off x="-158807" y="356367"/>
            <a:ext cx="18979" cy="25582"/>
          </a:xfrm>
          <a:custGeom>
            <a:rect b="b" l="l" r="r" t="t"/>
            <a:pathLst>
              <a:path extrusionOk="0" h="299" w="298">
                <a:moveTo>
                  <a:pt x="1" y="1"/>
                </a:moveTo>
                <a:lnTo>
                  <a:pt x="1" y="298"/>
                </a:lnTo>
                <a:cubicBezTo>
                  <a:pt x="166" y="298"/>
                  <a:pt x="297" y="166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3" name="Google Shape;403;p16"/>
          <p:cNvSpPr/>
          <p:nvPr/>
        </p:nvSpPr>
        <p:spPr>
          <a:xfrm rot="10800000">
            <a:off x="-266945" y="356367"/>
            <a:ext cx="18979" cy="25582"/>
          </a:xfrm>
          <a:custGeom>
            <a:rect b="b" l="l" r="r" t="t"/>
            <a:pathLst>
              <a:path extrusionOk="0" h="299" w="298">
                <a:moveTo>
                  <a:pt x="1" y="1"/>
                </a:moveTo>
                <a:cubicBezTo>
                  <a:pt x="1" y="166"/>
                  <a:pt x="133" y="298"/>
                  <a:pt x="297" y="298"/>
                </a:cubicBezTo>
                <a:lnTo>
                  <a:pt x="297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4" name="Google Shape;404;p16"/>
          <p:cNvSpPr/>
          <p:nvPr/>
        </p:nvSpPr>
        <p:spPr>
          <a:xfrm rot="10800000">
            <a:off x="-222493" y="270893"/>
            <a:ext cx="38149" cy="51250"/>
          </a:xfrm>
          <a:custGeom>
            <a:rect b="b" l="l" r="r" t="t"/>
            <a:pathLst>
              <a:path extrusionOk="0" h="599" w="599">
                <a:moveTo>
                  <a:pt x="301" y="0"/>
                </a:moveTo>
                <a:cubicBezTo>
                  <a:pt x="131" y="0"/>
                  <a:pt x="0" y="132"/>
                  <a:pt x="0" y="297"/>
                </a:cubicBezTo>
                <a:cubicBezTo>
                  <a:pt x="0" y="462"/>
                  <a:pt x="131" y="599"/>
                  <a:pt x="301" y="599"/>
                </a:cubicBezTo>
                <a:cubicBezTo>
                  <a:pt x="466" y="599"/>
                  <a:pt x="599" y="462"/>
                  <a:pt x="599" y="297"/>
                </a:cubicBezTo>
                <a:cubicBezTo>
                  <a:pt x="599" y="132"/>
                  <a:pt x="466" y="0"/>
                  <a:pt x="30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5" name="Google Shape;405;p16"/>
          <p:cNvSpPr/>
          <p:nvPr/>
        </p:nvSpPr>
        <p:spPr>
          <a:xfrm rot="10800000">
            <a:off x="-266945" y="185762"/>
            <a:ext cx="18979" cy="25411"/>
          </a:xfrm>
          <a:custGeom>
            <a:rect b="b" l="l" r="r" t="t"/>
            <a:pathLst>
              <a:path extrusionOk="0" h="297" w="298">
                <a:moveTo>
                  <a:pt x="1" y="0"/>
                </a:moveTo>
                <a:cubicBezTo>
                  <a:pt x="1" y="165"/>
                  <a:pt x="133" y="297"/>
                  <a:pt x="297" y="297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6" name="Google Shape;406;p16"/>
          <p:cNvSpPr/>
          <p:nvPr/>
        </p:nvSpPr>
        <p:spPr>
          <a:xfrm rot="10800000">
            <a:off x="-158807" y="40482"/>
            <a:ext cx="18979" cy="25839"/>
          </a:xfrm>
          <a:custGeom>
            <a:rect b="b" l="l" r="r" t="t"/>
            <a:pathLst>
              <a:path extrusionOk="0" h="302" w="298">
                <a:moveTo>
                  <a:pt x="1" y="0"/>
                </a:moveTo>
                <a:lnTo>
                  <a:pt x="1" y="301"/>
                </a:lnTo>
                <a:lnTo>
                  <a:pt x="297" y="301"/>
                </a:lnTo>
                <a:cubicBezTo>
                  <a:pt x="297" y="136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7" name="Google Shape;407;p16"/>
          <p:cNvSpPr/>
          <p:nvPr/>
        </p:nvSpPr>
        <p:spPr>
          <a:xfrm rot="10800000">
            <a:off x="-266945" y="40482"/>
            <a:ext cx="18979" cy="25839"/>
          </a:xfrm>
          <a:custGeom>
            <a:rect b="b" l="l" r="r" t="t"/>
            <a:pathLst>
              <a:path extrusionOk="0" h="302" w="298">
                <a:moveTo>
                  <a:pt x="297" y="0"/>
                </a:moveTo>
                <a:cubicBezTo>
                  <a:pt x="133" y="0"/>
                  <a:pt x="1" y="136"/>
                  <a:pt x="1" y="301"/>
                </a:cubicBezTo>
                <a:lnTo>
                  <a:pt x="297" y="301"/>
                </a:ln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8" name="Google Shape;408;p16"/>
          <p:cNvSpPr/>
          <p:nvPr/>
        </p:nvSpPr>
        <p:spPr>
          <a:xfrm rot="10800000">
            <a:off x="-158807" y="185762"/>
            <a:ext cx="18979" cy="25411"/>
          </a:xfrm>
          <a:custGeom>
            <a:rect b="b" l="l" r="r" t="t"/>
            <a:pathLst>
              <a:path extrusionOk="0" h="297" w="298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7" y="165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" name="Google Shape;409;p16"/>
          <p:cNvSpPr/>
          <p:nvPr/>
        </p:nvSpPr>
        <p:spPr>
          <a:xfrm rot="10800000">
            <a:off x="-222493" y="100117"/>
            <a:ext cx="38149" cy="51422"/>
          </a:xfrm>
          <a:custGeom>
            <a:rect b="b" l="l" r="r" t="t"/>
            <a:pathLst>
              <a:path extrusionOk="0" h="601" w="599">
                <a:moveTo>
                  <a:pt x="301" y="0"/>
                </a:moveTo>
                <a:cubicBezTo>
                  <a:pt x="131" y="0"/>
                  <a:pt x="0" y="133"/>
                  <a:pt x="0" y="298"/>
                </a:cubicBezTo>
                <a:cubicBezTo>
                  <a:pt x="0" y="463"/>
                  <a:pt x="131" y="600"/>
                  <a:pt x="301" y="600"/>
                </a:cubicBezTo>
                <a:cubicBezTo>
                  <a:pt x="466" y="600"/>
                  <a:pt x="599" y="463"/>
                  <a:pt x="599" y="298"/>
                </a:cubicBezTo>
                <a:cubicBezTo>
                  <a:pt x="599" y="133"/>
                  <a:pt x="466" y="0"/>
                  <a:pt x="30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" name="Google Shape;410;p16"/>
          <p:cNvSpPr/>
          <p:nvPr/>
        </p:nvSpPr>
        <p:spPr>
          <a:xfrm rot="10800000">
            <a:off x="-222493" y="-70488"/>
            <a:ext cx="38149" cy="51336"/>
          </a:xfrm>
          <a:custGeom>
            <a:rect b="b" l="l" r="r" t="t"/>
            <a:pathLst>
              <a:path extrusionOk="0" h="600" w="599">
                <a:moveTo>
                  <a:pt x="301" y="1"/>
                </a:moveTo>
                <a:cubicBezTo>
                  <a:pt x="131" y="1"/>
                  <a:pt x="0" y="133"/>
                  <a:pt x="0" y="297"/>
                </a:cubicBezTo>
                <a:cubicBezTo>
                  <a:pt x="0" y="462"/>
                  <a:pt x="131" y="599"/>
                  <a:pt x="301" y="599"/>
                </a:cubicBezTo>
                <a:cubicBezTo>
                  <a:pt x="466" y="599"/>
                  <a:pt x="599" y="462"/>
                  <a:pt x="599" y="297"/>
                </a:cubicBezTo>
                <a:cubicBezTo>
                  <a:pt x="599" y="133"/>
                  <a:pt x="466" y="1"/>
                  <a:pt x="30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" name="Google Shape;411;p16"/>
          <p:cNvSpPr/>
          <p:nvPr/>
        </p:nvSpPr>
        <p:spPr>
          <a:xfrm rot="10800000">
            <a:off x="-266945" y="15071"/>
            <a:ext cx="18979" cy="25497"/>
          </a:xfrm>
          <a:custGeom>
            <a:rect b="b" l="l" r="r" t="t"/>
            <a:pathLst>
              <a:path extrusionOk="0" h="298" w="298">
                <a:moveTo>
                  <a:pt x="1" y="0"/>
                </a:moveTo>
                <a:cubicBezTo>
                  <a:pt x="1" y="166"/>
                  <a:pt x="133" y="298"/>
                  <a:pt x="297" y="298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2" name="Google Shape;412;p16"/>
          <p:cNvSpPr/>
          <p:nvPr/>
        </p:nvSpPr>
        <p:spPr>
          <a:xfrm rot="10800000">
            <a:off x="-158807" y="15071"/>
            <a:ext cx="18979" cy="25497"/>
          </a:xfrm>
          <a:custGeom>
            <a:rect b="b" l="l" r="r" t="t"/>
            <a:pathLst>
              <a:path extrusionOk="0" h="298" w="298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297" y="166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" name="Google Shape;413;p16"/>
          <p:cNvSpPr/>
          <p:nvPr/>
        </p:nvSpPr>
        <p:spPr>
          <a:xfrm rot="10800000">
            <a:off x="-139892" y="894193"/>
            <a:ext cx="18979" cy="25582"/>
          </a:xfrm>
          <a:custGeom>
            <a:rect b="b" l="l" r="r" t="t"/>
            <a:pathLst>
              <a:path extrusionOk="0" h="299" w="298">
                <a:moveTo>
                  <a:pt x="298" y="1"/>
                </a:moveTo>
                <a:cubicBezTo>
                  <a:pt x="133" y="1"/>
                  <a:pt x="0" y="133"/>
                  <a:pt x="0" y="298"/>
                </a:cubicBezTo>
                <a:lnTo>
                  <a:pt x="298" y="298"/>
                </a:ln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4" name="Google Shape;414;p16"/>
          <p:cNvSpPr/>
          <p:nvPr/>
        </p:nvSpPr>
        <p:spPr>
          <a:xfrm rot="10800000">
            <a:off x="-95440" y="783308"/>
            <a:ext cx="38212" cy="51336"/>
          </a:xfrm>
          <a:custGeom>
            <a:rect b="b" l="l" r="r" t="t"/>
            <a:pathLst>
              <a:path extrusionOk="0" h="600" w="600">
                <a:moveTo>
                  <a:pt x="298" y="1"/>
                </a:moveTo>
                <a:cubicBezTo>
                  <a:pt x="133" y="1"/>
                  <a:pt x="1" y="137"/>
                  <a:pt x="1" y="303"/>
                </a:cubicBezTo>
                <a:cubicBezTo>
                  <a:pt x="1" y="468"/>
                  <a:pt x="133" y="599"/>
                  <a:pt x="298" y="599"/>
                </a:cubicBezTo>
                <a:cubicBezTo>
                  <a:pt x="468" y="599"/>
                  <a:pt x="600" y="468"/>
                  <a:pt x="600" y="303"/>
                </a:cubicBezTo>
                <a:cubicBezTo>
                  <a:pt x="600" y="137"/>
                  <a:pt x="468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" name="Google Shape;415;p16"/>
          <p:cNvSpPr/>
          <p:nvPr/>
        </p:nvSpPr>
        <p:spPr>
          <a:xfrm rot="10800000">
            <a:off x="-139892" y="868439"/>
            <a:ext cx="18979" cy="25839"/>
          </a:xfrm>
          <a:custGeom>
            <a:rect b="b" l="l" r="r" t="t"/>
            <a:pathLst>
              <a:path extrusionOk="0" h="302" w="298">
                <a:moveTo>
                  <a:pt x="0" y="0"/>
                </a:moveTo>
                <a:cubicBezTo>
                  <a:pt x="0" y="164"/>
                  <a:pt x="133" y="301"/>
                  <a:pt x="298" y="301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" name="Google Shape;416;p16"/>
          <p:cNvSpPr/>
          <p:nvPr/>
        </p:nvSpPr>
        <p:spPr>
          <a:xfrm rot="10800000">
            <a:off x="-31818" y="723588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lnTo>
                  <a:pt x="1" y="297"/>
                </a:lnTo>
                <a:lnTo>
                  <a:pt x="298" y="297"/>
                </a:lnTo>
                <a:cubicBezTo>
                  <a:pt x="298" y="131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16"/>
          <p:cNvSpPr/>
          <p:nvPr/>
        </p:nvSpPr>
        <p:spPr>
          <a:xfrm rot="10800000">
            <a:off x="-139892" y="723588"/>
            <a:ext cx="18979" cy="25411"/>
          </a:xfrm>
          <a:custGeom>
            <a:rect b="b" l="l" r="r" t="t"/>
            <a:pathLst>
              <a:path extrusionOk="0" h="297" w="298">
                <a:moveTo>
                  <a:pt x="298" y="0"/>
                </a:moveTo>
                <a:cubicBezTo>
                  <a:pt x="133" y="0"/>
                  <a:pt x="0" y="131"/>
                  <a:pt x="0" y="297"/>
                </a:cubicBezTo>
                <a:lnTo>
                  <a:pt x="298" y="297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16"/>
          <p:cNvSpPr/>
          <p:nvPr/>
        </p:nvSpPr>
        <p:spPr>
          <a:xfrm rot="10800000">
            <a:off x="-139892" y="697749"/>
            <a:ext cx="18979" cy="25925"/>
          </a:xfrm>
          <a:custGeom>
            <a:rect b="b" l="l" r="r" t="t"/>
            <a:pathLst>
              <a:path extrusionOk="0" h="303" w="298">
                <a:moveTo>
                  <a:pt x="0" y="1"/>
                </a:moveTo>
                <a:cubicBezTo>
                  <a:pt x="0" y="170"/>
                  <a:pt x="133" y="303"/>
                  <a:pt x="298" y="303"/>
                </a:cubicBez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16"/>
          <p:cNvSpPr/>
          <p:nvPr/>
        </p:nvSpPr>
        <p:spPr>
          <a:xfrm rot="10800000">
            <a:off x="-31818" y="697749"/>
            <a:ext cx="19042" cy="25925"/>
          </a:xfrm>
          <a:custGeom>
            <a:rect b="b" l="l" r="r" t="t"/>
            <a:pathLst>
              <a:path extrusionOk="0" h="303" w="299">
                <a:moveTo>
                  <a:pt x="1" y="1"/>
                </a:moveTo>
                <a:lnTo>
                  <a:pt x="1" y="303"/>
                </a:lnTo>
                <a:cubicBezTo>
                  <a:pt x="166" y="303"/>
                  <a:pt x="298" y="170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16"/>
          <p:cNvSpPr/>
          <p:nvPr/>
        </p:nvSpPr>
        <p:spPr>
          <a:xfrm rot="10800000">
            <a:off x="-31818" y="552469"/>
            <a:ext cx="19042" cy="25925"/>
          </a:xfrm>
          <a:custGeom>
            <a:rect b="b" l="l" r="r" t="t"/>
            <a:pathLst>
              <a:path extrusionOk="0" h="303" w="299">
                <a:moveTo>
                  <a:pt x="1" y="0"/>
                </a:moveTo>
                <a:lnTo>
                  <a:pt x="1" y="302"/>
                </a:lnTo>
                <a:lnTo>
                  <a:pt x="298" y="302"/>
                </a:lnTo>
                <a:cubicBezTo>
                  <a:pt x="298" y="133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1" name="Google Shape;421;p16"/>
          <p:cNvSpPr/>
          <p:nvPr/>
        </p:nvSpPr>
        <p:spPr>
          <a:xfrm rot="10800000">
            <a:off x="-95440" y="612617"/>
            <a:ext cx="38212" cy="50908"/>
          </a:xfrm>
          <a:custGeom>
            <a:rect b="b" l="l" r="r" t="t"/>
            <a:pathLst>
              <a:path extrusionOk="0" h="595" w="600">
                <a:moveTo>
                  <a:pt x="298" y="0"/>
                </a:moveTo>
                <a:cubicBezTo>
                  <a:pt x="133" y="0"/>
                  <a:pt x="1" y="133"/>
                  <a:pt x="1" y="297"/>
                </a:cubicBezTo>
                <a:cubicBezTo>
                  <a:pt x="1" y="462"/>
                  <a:pt x="133" y="595"/>
                  <a:pt x="298" y="595"/>
                </a:cubicBezTo>
                <a:cubicBezTo>
                  <a:pt x="468" y="595"/>
                  <a:pt x="600" y="462"/>
                  <a:pt x="600" y="297"/>
                </a:cubicBezTo>
                <a:cubicBezTo>
                  <a:pt x="600" y="133"/>
                  <a:pt x="468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16"/>
          <p:cNvSpPr/>
          <p:nvPr/>
        </p:nvSpPr>
        <p:spPr>
          <a:xfrm rot="10800000">
            <a:off x="-139892" y="552469"/>
            <a:ext cx="18979" cy="25925"/>
          </a:xfrm>
          <a:custGeom>
            <a:rect b="b" l="l" r="r" t="t"/>
            <a:pathLst>
              <a:path extrusionOk="0" h="303" w="298">
                <a:moveTo>
                  <a:pt x="298" y="0"/>
                </a:moveTo>
                <a:cubicBezTo>
                  <a:pt x="133" y="0"/>
                  <a:pt x="0" y="133"/>
                  <a:pt x="0" y="302"/>
                </a:cubicBezTo>
                <a:lnTo>
                  <a:pt x="298" y="302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16"/>
          <p:cNvSpPr/>
          <p:nvPr/>
        </p:nvSpPr>
        <p:spPr>
          <a:xfrm rot="10800000">
            <a:off x="-139892" y="381864"/>
            <a:ext cx="18979" cy="25839"/>
          </a:xfrm>
          <a:custGeom>
            <a:rect b="b" l="l" r="r" t="t"/>
            <a:pathLst>
              <a:path extrusionOk="0" h="302" w="298">
                <a:moveTo>
                  <a:pt x="298" y="1"/>
                </a:moveTo>
                <a:cubicBezTo>
                  <a:pt x="133" y="1"/>
                  <a:pt x="0" y="136"/>
                  <a:pt x="0" y="302"/>
                </a:cubicBezTo>
                <a:lnTo>
                  <a:pt x="298" y="302"/>
                </a:ln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16"/>
          <p:cNvSpPr/>
          <p:nvPr/>
        </p:nvSpPr>
        <p:spPr>
          <a:xfrm rot="10800000">
            <a:off x="-139892" y="527143"/>
            <a:ext cx="18979" cy="25411"/>
          </a:xfrm>
          <a:custGeom>
            <a:rect b="b" l="l" r="r" t="t"/>
            <a:pathLst>
              <a:path extrusionOk="0" h="297" w="298">
                <a:moveTo>
                  <a:pt x="0" y="0"/>
                </a:moveTo>
                <a:cubicBezTo>
                  <a:pt x="0" y="166"/>
                  <a:pt x="133" y="297"/>
                  <a:pt x="298" y="297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" name="Google Shape;425;p16"/>
          <p:cNvSpPr/>
          <p:nvPr/>
        </p:nvSpPr>
        <p:spPr>
          <a:xfrm rot="10800000">
            <a:off x="-31818" y="381864"/>
            <a:ext cx="19042" cy="25839"/>
          </a:xfrm>
          <a:custGeom>
            <a:rect b="b" l="l" r="r" t="t"/>
            <a:pathLst>
              <a:path extrusionOk="0" h="302" w="299">
                <a:moveTo>
                  <a:pt x="1" y="1"/>
                </a:moveTo>
                <a:lnTo>
                  <a:pt x="1" y="302"/>
                </a:lnTo>
                <a:lnTo>
                  <a:pt x="298" y="302"/>
                </a:lnTo>
                <a:cubicBezTo>
                  <a:pt x="298" y="136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6" name="Google Shape;426;p16"/>
          <p:cNvSpPr/>
          <p:nvPr/>
        </p:nvSpPr>
        <p:spPr>
          <a:xfrm rot="10800000">
            <a:off x="-95440" y="441498"/>
            <a:ext cx="38212" cy="51422"/>
          </a:xfrm>
          <a:custGeom>
            <a:rect b="b" l="l" r="r" t="t"/>
            <a:pathLst>
              <a:path extrusionOk="0" h="601" w="600">
                <a:moveTo>
                  <a:pt x="298" y="1"/>
                </a:moveTo>
                <a:cubicBezTo>
                  <a:pt x="133" y="1"/>
                  <a:pt x="1" y="133"/>
                  <a:pt x="1" y="298"/>
                </a:cubicBezTo>
                <a:cubicBezTo>
                  <a:pt x="1" y="464"/>
                  <a:pt x="133" y="601"/>
                  <a:pt x="298" y="601"/>
                </a:cubicBezTo>
                <a:cubicBezTo>
                  <a:pt x="468" y="601"/>
                  <a:pt x="600" y="464"/>
                  <a:pt x="600" y="298"/>
                </a:cubicBezTo>
                <a:cubicBezTo>
                  <a:pt x="600" y="133"/>
                  <a:pt x="468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7" name="Google Shape;427;p16"/>
          <p:cNvSpPr/>
          <p:nvPr/>
        </p:nvSpPr>
        <p:spPr>
          <a:xfrm rot="10800000">
            <a:off x="-31818" y="527143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8" y="166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" name="Google Shape;428;p16"/>
          <p:cNvSpPr/>
          <p:nvPr/>
        </p:nvSpPr>
        <p:spPr>
          <a:xfrm rot="10800000">
            <a:off x="-139892" y="211087"/>
            <a:ext cx="18979" cy="26010"/>
          </a:xfrm>
          <a:custGeom>
            <a:rect b="b" l="l" r="r" t="t"/>
            <a:pathLst>
              <a:path extrusionOk="0" h="304" w="298">
                <a:moveTo>
                  <a:pt x="298" y="1"/>
                </a:moveTo>
                <a:cubicBezTo>
                  <a:pt x="133" y="1"/>
                  <a:pt x="0" y="138"/>
                  <a:pt x="0" y="303"/>
                </a:cubicBezTo>
                <a:lnTo>
                  <a:pt x="298" y="303"/>
                </a:ln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" name="Google Shape;429;p16"/>
          <p:cNvSpPr/>
          <p:nvPr/>
        </p:nvSpPr>
        <p:spPr>
          <a:xfrm rot="10800000">
            <a:off x="-31818" y="356367"/>
            <a:ext cx="19042" cy="25582"/>
          </a:xfrm>
          <a:custGeom>
            <a:rect b="b" l="l" r="r" t="t"/>
            <a:pathLst>
              <a:path extrusionOk="0" h="299" w="299">
                <a:moveTo>
                  <a:pt x="1" y="1"/>
                </a:moveTo>
                <a:lnTo>
                  <a:pt x="1" y="298"/>
                </a:lnTo>
                <a:cubicBezTo>
                  <a:pt x="166" y="298"/>
                  <a:pt x="298" y="166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16"/>
          <p:cNvSpPr/>
          <p:nvPr/>
        </p:nvSpPr>
        <p:spPr>
          <a:xfrm rot="10800000">
            <a:off x="-139892" y="356367"/>
            <a:ext cx="18979" cy="25582"/>
          </a:xfrm>
          <a:custGeom>
            <a:rect b="b" l="l" r="r" t="t"/>
            <a:pathLst>
              <a:path extrusionOk="0" h="299" w="298">
                <a:moveTo>
                  <a:pt x="0" y="1"/>
                </a:moveTo>
                <a:cubicBezTo>
                  <a:pt x="0" y="166"/>
                  <a:pt x="133" y="298"/>
                  <a:pt x="298" y="298"/>
                </a:cubicBez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1" name="Google Shape;431;p16"/>
          <p:cNvSpPr/>
          <p:nvPr/>
        </p:nvSpPr>
        <p:spPr>
          <a:xfrm rot="10800000">
            <a:off x="-95440" y="270893"/>
            <a:ext cx="38212" cy="51250"/>
          </a:xfrm>
          <a:custGeom>
            <a:rect b="b" l="l" r="r" t="t"/>
            <a:pathLst>
              <a:path extrusionOk="0" h="599" w="600">
                <a:moveTo>
                  <a:pt x="298" y="0"/>
                </a:moveTo>
                <a:cubicBezTo>
                  <a:pt x="133" y="0"/>
                  <a:pt x="1" y="132"/>
                  <a:pt x="1" y="297"/>
                </a:cubicBezTo>
                <a:cubicBezTo>
                  <a:pt x="1" y="462"/>
                  <a:pt x="133" y="599"/>
                  <a:pt x="298" y="599"/>
                </a:cubicBezTo>
                <a:cubicBezTo>
                  <a:pt x="468" y="599"/>
                  <a:pt x="600" y="462"/>
                  <a:pt x="600" y="297"/>
                </a:cubicBezTo>
                <a:cubicBezTo>
                  <a:pt x="600" y="132"/>
                  <a:pt x="468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2" name="Google Shape;432;p16"/>
          <p:cNvSpPr/>
          <p:nvPr/>
        </p:nvSpPr>
        <p:spPr>
          <a:xfrm rot="10800000">
            <a:off x="-31818" y="211087"/>
            <a:ext cx="19042" cy="26010"/>
          </a:xfrm>
          <a:custGeom>
            <a:rect b="b" l="l" r="r" t="t"/>
            <a:pathLst>
              <a:path extrusionOk="0" h="304" w="299">
                <a:moveTo>
                  <a:pt x="1" y="1"/>
                </a:moveTo>
                <a:lnTo>
                  <a:pt x="1" y="303"/>
                </a:lnTo>
                <a:lnTo>
                  <a:pt x="298" y="303"/>
                </a:lnTo>
                <a:cubicBezTo>
                  <a:pt x="298" y="138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3" name="Google Shape;433;p16"/>
          <p:cNvSpPr/>
          <p:nvPr/>
        </p:nvSpPr>
        <p:spPr>
          <a:xfrm rot="10800000">
            <a:off x="-31818" y="185762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8" y="165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" name="Google Shape;434;p16"/>
          <p:cNvSpPr/>
          <p:nvPr/>
        </p:nvSpPr>
        <p:spPr>
          <a:xfrm rot="10800000">
            <a:off x="-139892" y="185762"/>
            <a:ext cx="18979" cy="25411"/>
          </a:xfrm>
          <a:custGeom>
            <a:rect b="b" l="l" r="r" t="t"/>
            <a:pathLst>
              <a:path extrusionOk="0" h="297" w="298">
                <a:moveTo>
                  <a:pt x="0" y="0"/>
                </a:moveTo>
                <a:cubicBezTo>
                  <a:pt x="0" y="165"/>
                  <a:pt x="133" y="297"/>
                  <a:pt x="298" y="297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16"/>
          <p:cNvSpPr/>
          <p:nvPr/>
        </p:nvSpPr>
        <p:spPr>
          <a:xfrm rot="10800000">
            <a:off x="-31818" y="40482"/>
            <a:ext cx="19042" cy="25839"/>
          </a:xfrm>
          <a:custGeom>
            <a:rect b="b" l="l" r="r" t="t"/>
            <a:pathLst>
              <a:path extrusionOk="0" h="302" w="299">
                <a:moveTo>
                  <a:pt x="1" y="0"/>
                </a:moveTo>
                <a:lnTo>
                  <a:pt x="1" y="301"/>
                </a:lnTo>
                <a:lnTo>
                  <a:pt x="298" y="301"/>
                </a:lnTo>
                <a:cubicBezTo>
                  <a:pt x="298" y="136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6" name="Google Shape;436;p16"/>
          <p:cNvSpPr/>
          <p:nvPr/>
        </p:nvSpPr>
        <p:spPr>
          <a:xfrm rot="10800000">
            <a:off x="-95440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298" y="0"/>
                </a:moveTo>
                <a:cubicBezTo>
                  <a:pt x="133" y="0"/>
                  <a:pt x="1" y="133"/>
                  <a:pt x="1" y="298"/>
                </a:cubicBezTo>
                <a:cubicBezTo>
                  <a:pt x="1" y="463"/>
                  <a:pt x="133" y="600"/>
                  <a:pt x="298" y="600"/>
                </a:cubicBezTo>
                <a:cubicBezTo>
                  <a:pt x="468" y="600"/>
                  <a:pt x="600" y="463"/>
                  <a:pt x="600" y="298"/>
                </a:cubicBezTo>
                <a:cubicBezTo>
                  <a:pt x="600" y="133"/>
                  <a:pt x="468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16"/>
          <p:cNvSpPr/>
          <p:nvPr/>
        </p:nvSpPr>
        <p:spPr>
          <a:xfrm rot="10800000">
            <a:off x="-139892" y="40482"/>
            <a:ext cx="18979" cy="25839"/>
          </a:xfrm>
          <a:custGeom>
            <a:rect b="b" l="l" r="r" t="t"/>
            <a:pathLst>
              <a:path extrusionOk="0" h="302" w="298">
                <a:moveTo>
                  <a:pt x="298" y="0"/>
                </a:moveTo>
                <a:cubicBezTo>
                  <a:pt x="133" y="0"/>
                  <a:pt x="0" y="136"/>
                  <a:pt x="0" y="301"/>
                </a:cubicBezTo>
                <a:lnTo>
                  <a:pt x="298" y="301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16"/>
          <p:cNvSpPr/>
          <p:nvPr/>
        </p:nvSpPr>
        <p:spPr>
          <a:xfrm rot="10800000">
            <a:off x="-31818" y="15071"/>
            <a:ext cx="19042" cy="25497"/>
          </a:xfrm>
          <a:custGeom>
            <a:rect b="b" l="l" r="r" t="t"/>
            <a:pathLst>
              <a:path extrusionOk="0" h="298" w="299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298" y="166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9" name="Google Shape;439;p16"/>
          <p:cNvSpPr/>
          <p:nvPr/>
        </p:nvSpPr>
        <p:spPr>
          <a:xfrm rot="10800000">
            <a:off x="-95440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298" y="1"/>
                </a:moveTo>
                <a:cubicBezTo>
                  <a:pt x="133" y="1"/>
                  <a:pt x="1" y="133"/>
                  <a:pt x="1" y="297"/>
                </a:cubicBezTo>
                <a:cubicBezTo>
                  <a:pt x="1" y="462"/>
                  <a:pt x="133" y="599"/>
                  <a:pt x="298" y="599"/>
                </a:cubicBezTo>
                <a:cubicBezTo>
                  <a:pt x="468" y="599"/>
                  <a:pt x="600" y="462"/>
                  <a:pt x="600" y="297"/>
                </a:cubicBezTo>
                <a:cubicBezTo>
                  <a:pt x="600" y="133"/>
                  <a:pt x="468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0" name="Google Shape;440;p16"/>
          <p:cNvSpPr/>
          <p:nvPr/>
        </p:nvSpPr>
        <p:spPr>
          <a:xfrm rot="10800000">
            <a:off x="-139892" y="15071"/>
            <a:ext cx="18979" cy="25497"/>
          </a:xfrm>
          <a:custGeom>
            <a:rect b="b" l="l" r="r" t="t"/>
            <a:pathLst>
              <a:path extrusionOk="0" h="298" w="298">
                <a:moveTo>
                  <a:pt x="0" y="0"/>
                </a:moveTo>
                <a:cubicBezTo>
                  <a:pt x="0" y="166"/>
                  <a:pt x="133" y="298"/>
                  <a:pt x="298" y="298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1" name="Google Shape;441;p16"/>
          <p:cNvSpPr/>
          <p:nvPr/>
        </p:nvSpPr>
        <p:spPr>
          <a:xfrm rot="10800000">
            <a:off x="-12840" y="723588"/>
            <a:ext cx="19234" cy="25411"/>
          </a:xfrm>
          <a:custGeom>
            <a:rect b="b" l="l" r="r" t="t"/>
            <a:pathLst>
              <a:path extrusionOk="0" h="297" w="302">
                <a:moveTo>
                  <a:pt x="302" y="0"/>
                </a:moveTo>
                <a:cubicBezTo>
                  <a:pt x="137" y="0"/>
                  <a:pt x="0" y="131"/>
                  <a:pt x="0" y="297"/>
                </a:cubicBezTo>
                <a:lnTo>
                  <a:pt x="302" y="297"/>
                </a:ln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2" name="Google Shape;442;p16"/>
          <p:cNvSpPr/>
          <p:nvPr/>
        </p:nvSpPr>
        <p:spPr>
          <a:xfrm rot="10800000">
            <a:off x="95299" y="723588"/>
            <a:ext cx="637" cy="428"/>
          </a:xfrm>
          <a:custGeom>
            <a:rect b="b" l="l" r="r" t="t"/>
            <a:pathLst>
              <a:path extrusionOk="0" h="5" w="10">
                <a:moveTo>
                  <a:pt x="10" y="0"/>
                </a:moveTo>
                <a:cubicBezTo>
                  <a:pt x="5" y="0"/>
                  <a:pt x="5" y="5"/>
                  <a:pt x="1" y="5"/>
                </a:cubicBezTo>
                <a:lnTo>
                  <a:pt x="10" y="5"/>
                </a:lnTo>
                <a:lnTo>
                  <a:pt x="10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3" name="Google Shape;443;p16"/>
          <p:cNvSpPr/>
          <p:nvPr/>
        </p:nvSpPr>
        <p:spPr>
          <a:xfrm rot="10800000">
            <a:off x="31548" y="612617"/>
            <a:ext cx="38212" cy="50908"/>
          </a:xfrm>
          <a:custGeom>
            <a:rect b="b" l="l" r="r" t="t"/>
            <a:pathLst>
              <a:path extrusionOk="0" h="595" w="600">
                <a:moveTo>
                  <a:pt x="297" y="0"/>
                </a:moveTo>
                <a:cubicBezTo>
                  <a:pt x="132" y="0"/>
                  <a:pt x="1" y="133"/>
                  <a:pt x="1" y="297"/>
                </a:cubicBezTo>
                <a:cubicBezTo>
                  <a:pt x="1" y="462"/>
                  <a:pt x="132" y="595"/>
                  <a:pt x="297" y="595"/>
                </a:cubicBezTo>
                <a:cubicBezTo>
                  <a:pt x="462" y="595"/>
                  <a:pt x="599" y="462"/>
                  <a:pt x="599" y="297"/>
                </a:cubicBezTo>
                <a:cubicBezTo>
                  <a:pt x="599" y="133"/>
                  <a:pt x="462" y="0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4" name="Google Shape;444;p16"/>
          <p:cNvSpPr/>
          <p:nvPr/>
        </p:nvSpPr>
        <p:spPr>
          <a:xfrm rot="10800000">
            <a:off x="-12840" y="552469"/>
            <a:ext cx="19234" cy="25925"/>
          </a:xfrm>
          <a:custGeom>
            <a:rect b="b" l="l" r="r" t="t"/>
            <a:pathLst>
              <a:path extrusionOk="0" h="303" w="302">
                <a:moveTo>
                  <a:pt x="302" y="0"/>
                </a:moveTo>
                <a:cubicBezTo>
                  <a:pt x="137" y="0"/>
                  <a:pt x="0" y="133"/>
                  <a:pt x="0" y="302"/>
                </a:cubicBezTo>
                <a:lnTo>
                  <a:pt x="302" y="302"/>
                </a:ln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5" name="Google Shape;445;p16"/>
          <p:cNvSpPr/>
          <p:nvPr/>
        </p:nvSpPr>
        <p:spPr>
          <a:xfrm rot="10800000">
            <a:off x="-12840" y="697749"/>
            <a:ext cx="19234" cy="25925"/>
          </a:xfrm>
          <a:custGeom>
            <a:rect b="b" l="l" r="r" t="t"/>
            <a:pathLst>
              <a:path extrusionOk="0" h="303" w="302">
                <a:moveTo>
                  <a:pt x="0" y="1"/>
                </a:moveTo>
                <a:cubicBezTo>
                  <a:pt x="0" y="170"/>
                  <a:pt x="137" y="303"/>
                  <a:pt x="302" y="303"/>
                </a:cubicBez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6" name="Google Shape;446;p16"/>
          <p:cNvSpPr/>
          <p:nvPr/>
        </p:nvSpPr>
        <p:spPr>
          <a:xfrm rot="10800000">
            <a:off x="95298" y="697749"/>
            <a:ext cx="18915" cy="25925"/>
          </a:xfrm>
          <a:custGeom>
            <a:rect b="b" l="l" r="r" t="t"/>
            <a:pathLst>
              <a:path extrusionOk="0" h="303" w="297">
                <a:moveTo>
                  <a:pt x="288" y="1"/>
                </a:moveTo>
                <a:cubicBezTo>
                  <a:pt x="189" y="81"/>
                  <a:pt x="94" y="166"/>
                  <a:pt x="0" y="246"/>
                </a:cubicBezTo>
                <a:lnTo>
                  <a:pt x="0" y="303"/>
                </a:lnTo>
                <a:cubicBezTo>
                  <a:pt x="166" y="303"/>
                  <a:pt x="297" y="170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7" name="Google Shape;447;p16"/>
          <p:cNvSpPr/>
          <p:nvPr/>
        </p:nvSpPr>
        <p:spPr>
          <a:xfrm rot="10800000">
            <a:off x="95298" y="552469"/>
            <a:ext cx="18915" cy="25925"/>
          </a:xfrm>
          <a:custGeom>
            <a:rect b="b" l="l" r="r" t="t"/>
            <a:pathLst>
              <a:path extrusionOk="0" h="303" w="297">
                <a:moveTo>
                  <a:pt x="0" y="0"/>
                </a:moveTo>
                <a:lnTo>
                  <a:pt x="0" y="302"/>
                </a:lnTo>
                <a:lnTo>
                  <a:pt x="297" y="302"/>
                </a:lnTo>
                <a:cubicBezTo>
                  <a:pt x="297" y="133"/>
                  <a:pt x="166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8" name="Google Shape;448;p16"/>
          <p:cNvSpPr/>
          <p:nvPr/>
        </p:nvSpPr>
        <p:spPr>
          <a:xfrm rot="10800000">
            <a:off x="-12840" y="381864"/>
            <a:ext cx="19234" cy="25839"/>
          </a:xfrm>
          <a:custGeom>
            <a:rect b="b" l="l" r="r" t="t"/>
            <a:pathLst>
              <a:path extrusionOk="0" h="302" w="302">
                <a:moveTo>
                  <a:pt x="302" y="1"/>
                </a:moveTo>
                <a:cubicBezTo>
                  <a:pt x="137" y="1"/>
                  <a:pt x="0" y="136"/>
                  <a:pt x="0" y="302"/>
                </a:cubicBezTo>
                <a:lnTo>
                  <a:pt x="302" y="302"/>
                </a:ln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9" name="Google Shape;449;p16"/>
          <p:cNvSpPr/>
          <p:nvPr/>
        </p:nvSpPr>
        <p:spPr>
          <a:xfrm rot="10800000">
            <a:off x="-12840" y="527143"/>
            <a:ext cx="19234" cy="25411"/>
          </a:xfrm>
          <a:custGeom>
            <a:rect b="b" l="l" r="r" t="t"/>
            <a:pathLst>
              <a:path extrusionOk="0" h="297" w="302">
                <a:moveTo>
                  <a:pt x="0" y="0"/>
                </a:moveTo>
                <a:cubicBezTo>
                  <a:pt x="0" y="166"/>
                  <a:pt x="137" y="297"/>
                  <a:pt x="302" y="297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0" name="Google Shape;450;p16"/>
          <p:cNvSpPr/>
          <p:nvPr/>
        </p:nvSpPr>
        <p:spPr>
          <a:xfrm rot="10800000">
            <a:off x="95298" y="527143"/>
            <a:ext cx="18915" cy="25411"/>
          </a:xfrm>
          <a:custGeom>
            <a:rect b="b" l="l" r="r" t="t"/>
            <a:pathLst>
              <a:path extrusionOk="0" h="297" w="297">
                <a:moveTo>
                  <a:pt x="0" y="0"/>
                </a:moveTo>
                <a:lnTo>
                  <a:pt x="0" y="297"/>
                </a:lnTo>
                <a:cubicBezTo>
                  <a:pt x="166" y="297"/>
                  <a:pt x="297" y="166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1" name="Google Shape;451;p16"/>
          <p:cNvSpPr/>
          <p:nvPr/>
        </p:nvSpPr>
        <p:spPr>
          <a:xfrm rot="10800000">
            <a:off x="95298" y="381864"/>
            <a:ext cx="18915" cy="25839"/>
          </a:xfrm>
          <a:custGeom>
            <a:rect b="b" l="l" r="r" t="t"/>
            <a:pathLst>
              <a:path extrusionOk="0" h="302" w="297">
                <a:moveTo>
                  <a:pt x="0" y="1"/>
                </a:moveTo>
                <a:lnTo>
                  <a:pt x="0" y="302"/>
                </a:lnTo>
                <a:lnTo>
                  <a:pt x="297" y="302"/>
                </a:lnTo>
                <a:cubicBezTo>
                  <a:pt x="297" y="136"/>
                  <a:pt x="166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2" name="Google Shape;452;p16"/>
          <p:cNvSpPr/>
          <p:nvPr/>
        </p:nvSpPr>
        <p:spPr>
          <a:xfrm rot="10800000">
            <a:off x="31548" y="441498"/>
            <a:ext cx="38212" cy="51422"/>
          </a:xfrm>
          <a:custGeom>
            <a:rect b="b" l="l" r="r" t="t"/>
            <a:pathLst>
              <a:path extrusionOk="0" h="601" w="600">
                <a:moveTo>
                  <a:pt x="297" y="1"/>
                </a:moveTo>
                <a:cubicBezTo>
                  <a:pt x="132" y="1"/>
                  <a:pt x="1" y="133"/>
                  <a:pt x="1" y="298"/>
                </a:cubicBezTo>
                <a:cubicBezTo>
                  <a:pt x="1" y="464"/>
                  <a:pt x="132" y="601"/>
                  <a:pt x="297" y="601"/>
                </a:cubicBezTo>
                <a:cubicBezTo>
                  <a:pt x="462" y="601"/>
                  <a:pt x="599" y="464"/>
                  <a:pt x="599" y="298"/>
                </a:cubicBezTo>
                <a:cubicBezTo>
                  <a:pt x="599" y="133"/>
                  <a:pt x="462" y="1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3" name="Google Shape;453;p16"/>
          <p:cNvSpPr/>
          <p:nvPr/>
        </p:nvSpPr>
        <p:spPr>
          <a:xfrm rot="10800000">
            <a:off x="31548" y="270893"/>
            <a:ext cx="38212" cy="51250"/>
          </a:xfrm>
          <a:custGeom>
            <a:rect b="b" l="l" r="r" t="t"/>
            <a:pathLst>
              <a:path extrusionOk="0" h="599" w="600">
                <a:moveTo>
                  <a:pt x="297" y="0"/>
                </a:moveTo>
                <a:cubicBezTo>
                  <a:pt x="132" y="0"/>
                  <a:pt x="1" y="132"/>
                  <a:pt x="1" y="297"/>
                </a:cubicBezTo>
                <a:cubicBezTo>
                  <a:pt x="1" y="462"/>
                  <a:pt x="132" y="599"/>
                  <a:pt x="297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2"/>
                  <a:pt x="462" y="0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4" name="Google Shape;454;p16"/>
          <p:cNvSpPr/>
          <p:nvPr/>
        </p:nvSpPr>
        <p:spPr>
          <a:xfrm rot="10800000">
            <a:off x="95298" y="211087"/>
            <a:ext cx="18915" cy="26010"/>
          </a:xfrm>
          <a:custGeom>
            <a:rect b="b" l="l" r="r" t="t"/>
            <a:pathLst>
              <a:path extrusionOk="0" h="304" w="297">
                <a:moveTo>
                  <a:pt x="0" y="1"/>
                </a:moveTo>
                <a:lnTo>
                  <a:pt x="0" y="303"/>
                </a:lnTo>
                <a:lnTo>
                  <a:pt x="297" y="303"/>
                </a:lnTo>
                <a:cubicBezTo>
                  <a:pt x="297" y="138"/>
                  <a:pt x="166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5" name="Google Shape;455;p16"/>
          <p:cNvSpPr/>
          <p:nvPr/>
        </p:nvSpPr>
        <p:spPr>
          <a:xfrm rot="10800000">
            <a:off x="-12840" y="211087"/>
            <a:ext cx="19234" cy="26010"/>
          </a:xfrm>
          <a:custGeom>
            <a:rect b="b" l="l" r="r" t="t"/>
            <a:pathLst>
              <a:path extrusionOk="0" h="304" w="302">
                <a:moveTo>
                  <a:pt x="302" y="1"/>
                </a:moveTo>
                <a:cubicBezTo>
                  <a:pt x="137" y="1"/>
                  <a:pt x="0" y="138"/>
                  <a:pt x="0" y="303"/>
                </a:cubicBezTo>
                <a:lnTo>
                  <a:pt x="302" y="303"/>
                </a:ln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6" name="Google Shape;456;p16"/>
          <p:cNvSpPr/>
          <p:nvPr/>
        </p:nvSpPr>
        <p:spPr>
          <a:xfrm rot="10800000">
            <a:off x="95298" y="356367"/>
            <a:ext cx="18915" cy="25582"/>
          </a:xfrm>
          <a:custGeom>
            <a:rect b="b" l="l" r="r" t="t"/>
            <a:pathLst>
              <a:path extrusionOk="0" h="299" w="297">
                <a:moveTo>
                  <a:pt x="0" y="1"/>
                </a:moveTo>
                <a:lnTo>
                  <a:pt x="0" y="298"/>
                </a:lnTo>
                <a:cubicBezTo>
                  <a:pt x="166" y="298"/>
                  <a:pt x="297" y="166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7" name="Google Shape;457;p16"/>
          <p:cNvSpPr/>
          <p:nvPr/>
        </p:nvSpPr>
        <p:spPr>
          <a:xfrm rot="10800000">
            <a:off x="-12840" y="356367"/>
            <a:ext cx="19234" cy="25582"/>
          </a:xfrm>
          <a:custGeom>
            <a:rect b="b" l="l" r="r" t="t"/>
            <a:pathLst>
              <a:path extrusionOk="0" h="299" w="302">
                <a:moveTo>
                  <a:pt x="0" y="1"/>
                </a:moveTo>
                <a:cubicBezTo>
                  <a:pt x="0" y="166"/>
                  <a:pt x="137" y="298"/>
                  <a:pt x="302" y="298"/>
                </a:cubicBez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8" name="Google Shape;458;p16"/>
          <p:cNvSpPr/>
          <p:nvPr/>
        </p:nvSpPr>
        <p:spPr>
          <a:xfrm rot="10800000">
            <a:off x="95298" y="40482"/>
            <a:ext cx="18915" cy="25839"/>
          </a:xfrm>
          <a:custGeom>
            <a:rect b="b" l="l" r="r" t="t"/>
            <a:pathLst>
              <a:path extrusionOk="0" h="302" w="297">
                <a:moveTo>
                  <a:pt x="0" y="0"/>
                </a:moveTo>
                <a:lnTo>
                  <a:pt x="0" y="301"/>
                </a:lnTo>
                <a:lnTo>
                  <a:pt x="297" y="301"/>
                </a:lnTo>
                <a:cubicBezTo>
                  <a:pt x="297" y="136"/>
                  <a:pt x="166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9" name="Google Shape;459;p16"/>
          <p:cNvSpPr/>
          <p:nvPr/>
        </p:nvSpPr>
        <p:spPr>
          <a:xfrm rot="10800000">
            <a:off x="-12840" y="185762"/>
            <a:ext cx="19234" cy="25411"/>
          </a:xfrm>
          <a:custGeom>
            <a:rect b="b" l="l" r="r" t="t"/>
            <a:pathLst>
              <a:path extrusionOk="0" h="297" w="302">
                <a:moveTo>
                  <a:pt x="0" y="0"/>
                </a:moveTo>
                <a:cubicBezTo>
                  <a:pt x="0" y="165"/>
                  <a:pt x="137" y="297"/>
                  <a:pt x="302" y="297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" name="Google Shape;460;p16"/>
          <p:cNvSpPr/>
          <p:nvPr/>
        </p:nvSpPr>
        <p:spPr>
          <a:xfrm rot="10800000">
            <a:off x="-12840" y="40482"/>
            <a:ext cx="19234" cy="25839"/>
          </a:xfrm>
          <a:custGeom>
            <a:rect b="b" l="l" r="r" t="t"/>
            <a:pathLst>
              <a:path extrusionOk="0" h="302" w="302">
                <a:moveTo>
                  <a:pt x="302" y="0"/>
                </a:moveTo>
                <a:cubicBezTo>
                  <a:pt x="137" y="0"/>
                  <a:pt x="0" y="136"/>
                  <a:pt x="0" y="301"/>
                </a:cubicBezTo>
                <a:lnTo>
                  <a:pt x="302" y="301"/>
                </a:ln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1" name="Google Shape;461;p16"/>
          <p:cNvSpPr/>
          <p:nvPr/>
        </p:nvSpPr>
        <p:spPr>
          <a:xfrm rot="10800000">
            <a:off x="95298" y="185762"/>
            <a:ext cx="18915" cy="25411"/>
          </a:xfrm>
          <a:custGeom>
            <a:rect b="b" l="l" r="r" t="t"/>
            <a:pathLst>
              <a:path extrusionOk="0" h="297" w="297">
                <a:moveTo>
                  <a:pt x="0" y="0"/>
                </a:moveTo>
                <a:lnTo>
                  <a:pt x="0" y="297"/>
                </a:lnTo>
                <a:cubicBezTo>
                  <a:pt x="166" y="297"/>
                  <a:pt x="297" y="165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16"/>
          <p:cNvSpPr/>
          <p:nvPr/>
        </p:nvSpPr>
        <p:spPr>
          <a:xfrm rot="10800000">
            <a:off x="31548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297" y="0"/>
                </a:moveTo>
                <a:cubicBezTo>
                  <a:pt x="132" y="0"/>
                  <a:pt x="1" y="133"/>
                  <a:pt x="1" y="298"/>
                </a:cubicBezTo>
                <a:cubicBezTo>
                  <a:pt x="1" y="463"/>
                  <a:pt x="132" y="600"/>
                  <a:pt x="297" y="600"/>
                </a:cubicBezTo>
                <a:cubicBezTo>
                  <a:pt x="462" y="600"/>
                  <a:pt x="599" y="463"/>
                  <a:pt x="599" y="298"/>
                </a:cubicBezTo>
                <a:cubicBezTo>
                  <a:pt x="599" y="133"/>
                  <a:pt x="462" y="0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" name="Google Shape;463;p16"/>
          <p:cNvSpPr/>
          <p:nvPr/>
        </p:nvSpPr>
        <p:spPr>
          <a:xfrm rot="10800000">
            <a:off x="31548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297" y="1"/>
                </a:moveTo>
                <a:cubicBezTo>
                  <a:pt x="132" y="1"/>
                  <a:pt x="1" y="133"/>
                  <a:pt x="1" y="297"/>
                </a:cubicBezTo>
                <a:cubicBezTo>
                  <a:pt x="1" y="462"/>
                  <a:pt x="132" y="599"/>
                  <a:pt x="297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3"/>
                  <a:pt x="462" y="1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4" name="Google Shape;464;p16"/>
          <p:cNvSpPr/>
          <p:nvPr/>
        </p:nvSpPr>
        <p:spPr>
          <a:xfrm rot="10800000">
            <a:off x="-12840" y="15071"/>
            <a:ext cx="19234" cy="25497"/>
          </a:xfrm>
          <a:custGeom>
            <a:rect b="b" l="l" r="r" t="t"/>
            <a:pathLst>
              <a:path extrusionOk="0" h="298" w="302">
                <a:moveTo>
                  <a:pt x="0" y="0"/>
                </a:moveTo>
                <a:cubicBezTo>
                  <a:pt x="0" y="166"/>
                  <a:pt x="137" y="298"/>
                  <a:pt x="302" y="298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" name="Google Shape;465;p16"/>
          <p:cNvSpPr/>
          <p:nvPr/>
        </p:nvSpPr>
        <p:spPr>
          <a:xfrm rot="10800000">
            <a:off x="95298" y="15071"/>
            <a:ext cx="18915" cy="25497"/>
          </a:xfrm>
          <a:custGeom>
            <a:rect b="b" l="l" r="r" t="t"/>
            <a:pathLst>
              <a:path extrusionOk="0" h="298" w="297">
                <a:moveTo>
                  <a:pt x="0" y="0"/>
                </a:moveTo>
                <a:lnTo>
                  <a:pt x="0" y="298"/>
                </a:lnTo>
                <a:cubicBezTo>
                  <a:pt x="166" y="298"/>
                  <a:pt x="297" y="166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6" name="Google Shape;466;p16"/>
          <p:cNvSpPr/>
          <p:nvPr/>
        </p:nvSpPr>
        <p:spPr>
          <a:xfrm rot="10800000">
            <a:off x="222287" y="552469"/>
            <a:ext cx="19042" cy="17026"/>
          </a:xfrm>
          <a:custGeom>
            <a:rect b="b" l="l" r="r" t="t"/>
            <a:pathLst>
              <a:path extrusionOk="0" h="199" w="299">
                <a:moveTo>
                  <a:pt x="223" y="0"/>
                </a:moveTo>
                <a:cubicBezTo>
                  <a:pt x="148" y="62"/>
                  <a:pt x="72" y="127"/>
                  <a:pt x="1" y="194"/>
                </a:cubicBezTo>
                <a:lnTo>
                  <a:pt x="1" y="198"/>
                </a:lnTo>
                <a:lnTo>
                  <a:pt x="299" y="198"/>
                </a:lnTo>
                <a:cubicBezTo>
                  <a:pt x="299" y="118"/>
                  <a:pt x="270" y="52"/>
                  <a:pt x="22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7" name="Google Shape;467;p16"/>
          <p:cNvSpPr/>
          <p:nvPr/>
        </p:nvSpPr>
        <p:spPr>
          <a:xfrm rot="10800000">
            <a:off x="158665" y="612617"/>
            <a:ext cx="29169" cy="36363"/>
          </a:xfrm>
          <a:custGeom>
            <a:rect b="b" l="l" r="r" t="t"/>
            <a:pathLst>
              <a:path extrusionOk="0" h="425" w="458">
                <a:moveTo>
                  <a:pt x="425" y="0"/>
                </a:moveTo>
                <a:cubicBezTo>
                  <a:pt x="284" y="122"/>
                  <a:pt x="142" y="250"/>
                  <a:pt x="1" y="377"/>
                </a:cubicBezTo>
                <a:cubicBezTo>
                  <a:pt x="48" y="405"/>
                  <a:pt x="100" y="425"/>
                  <a:pt x="157" y="425"/>
                </a:cubicBezTo>
                <a:cubicBezTo>
                  <a:pt x="321" y="425"/>
                  <a:pt x="458" y="292"/>
                  <a:pt x="458" y="127"/>
                </a:cubicBezTo>
                <a:cubicBezTo>
                  <a:pt x="458" y="81"/>
                  <a:pt x="444" y="38"/>
                  <a:pt x="425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8" name="Google Shape;468;p16"/>
          <p:cNvSpPr/>
          <p:nvPr/>
        </p:nvSpPr>
        <p:spPr>
          <a:xfrm rot="10800000">
            <a:off x="114149" y="697749"/>
            <a:ext cx="3694" cy="4877"/>
          </a:xfrm>
          <a:custGeom>
            <a:rect b="b" l="l" r="r" t="t"/>
            <a:pathLst>
              <a:path extrusionOk="0" h="57" w="58">
                <a:moveTo>
                  <a:pt x="57" y="0"/>
                </a:moveTo>
                <a:cubicBezTo>
                  <a:pt x="38" y="14"/>
                  <a:pt x="20" y="28"/>
                  <a:pt x="1" y="47"/>
                </a:cubicBezTo>
                <a:cubicBezTo>
                  <a:pt x="20" y="47"/>
                  <a:pt x="38" y="57"/>
                  <a:pt x="57" y="57"/>
                </a:cubicBezTo>
                <a:lnTo>
                  <a:pt x="5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9" name="Google Shape;469;p16"/>
          <p:cNvSpPr/>
          <p:nvPr/>
        </p:nvSpPr>
        <p:spPr>
          <a:xfrm rot="10800000">
            <a:off x="114149" y="552469"/>
            <a:ext cx="19297" cy="25925"/>
          </a:xfrm>
          <a:custGeom>
            <a:rect b="b" l="l" r="r" t="t"/>
            <a:pathLst>
              <a:path extrusionOk="0" h="303" w="303">
                <a:moveTo>
                  <a:pt x="302" y="0"/>
                </a:moveTo>
                <a:cubicBezTo>
                  <a:pt x="137" y="0"/>
                  <a:pt x="0" y="133"/>
                  <a:pt x="0" y="302"/>
                </a:cubicBezTo>
                <a:lnTo>
                  <a:pt x="302" y="302"/>
                </a:ln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0" name="Google Shape;470;p16"/>
          <p:cNvSpPr/>
          <p:nvPr/>
        </p:nvSpPr>
        <p:spPr>
          <a:xfrm rot="10800000">
            <a:off x="114149" y="527143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cubicBezTo>
                  <a:pt x="0" y="166"/>
                  <a:pt x="137" y="297"/>
                  <a:pt x="302" y="297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1" name="Google Shape;471;p16"/>
          <p:cNvSpPr/>
          <p:nvPr/>
        </p:nvSpPr>
        <p:spPr>
          <a:xfrm rot="10800000">
            <a:off x="222287" y="527143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9" y="166"/>
                  <a:pt x="299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2" name="Google Shape;472;p16"/>
          <p:cNvSpPr/>
          <p:nvPr/>
        </p:nvSpPr>
        <p:spPr>
          <a:xfrm rot="10800000">
            <a:off x="114149" y="381864"/>
            <a:ext cx="19297" cy="25839"/>
          </a:xfrm>
          <a:custGeom>
            <a:rect b="b" l="l" r="r" t="t"/>
            <a:pathLst>
              <a:path extrusionOk="0" h="302" w="303">
                <a:moveTo>
                  <a:pt x="302" y="1"/>
                </a:moveTo>
                <a:cubicBezTo>
                  <a:pt x="137" y="1"/>
                  <a:pt x="0" y="136"/>
                  <a:pt x="0" y="302"/>
                </a:cubicBezTo>
                <a:lnTo>
                  <a:pt x="302" y="302"/>
                </a:ln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3" name="Google Shape;473;p16"/>
          <p:cNvSpPr/>
          <p:nvPr/>
        </p:nvSpPr>
        <p:spPr>
          <a:xfrm rot="10800000">
            <a:off x="158665" y="441498"/>
            <a:ext cx="38149" cy="51422"/>
          </a:xfrm>
          <a:custGeom>
            <a:rect b="b" l="l" r="r" t="t"/>
            <a:pathLst>
              <a:path extrusionOk="0" h="601" w="599">
                <a:moveTo>
                  <a:pt x="298" y="1"/>
                </a:moveTo>
                <a:cubicBezTo>
                  <a:pt x="133" y="1"/>
                  <a:pt x="0" y="133"/>
                  <a:pt x="0" y="298"/>
                </a:cubicBezTo>
                <a:cubicBezTo>
                  <a:pt x="0" y="464"/>
                  <a:pt x="133" y="601"/>
                  <a:pt x="298" y="601"/>
                </a:cubicBezTo>
                <a:cubicBezTo>
                  <a:pt x="462" y="601"/>
                  <a:pt x="599" y="464"/>
                  <a:pt x="599" y="298"/>
                </a:cubicBezTo>
                <a:cubicBezTo>
                  <a:pt x="599" y="133"/>
                  <a:pt x="462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4" name="Google Shape;474;p16"/>
          <p:cNvSpPr/>
          <p:nvPr/>
        </p:nvSpPr>
        <p:spPr>
          <a:xfrm rot="10800000">
            <a:off x="222287" y="381864"/>
            <a:ext cx="19042" cy="25839"/>
          </a:xfrm>
          <a:custGeom>
            <a:rect b="b" l="l" r="r" t="t"/>
            <a:pathLst>
              <a:path extrusionOk="0" h="302" w="299">
                <a:moveTo>
                  <a:pt x="1" y="1"/>
                </a:moveTo>
                <a:lnTo>
                  <a:pt x="1" y="302"/>
                </a:lnTo>
                <a:lnTo>
                  <a:pt x="299" y="302"/>
                </a:lnTo>
                <a:cubicBezTo>
                  <a:pt x="299" y="136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5" name="Google Shape;475;p16"/>
          <p:cNvSpPr/>
          <p:nvPr/>
        </p:nvSpPr>
        <p:spPr>
          <a:xfrm rot="10800000">
            <a:off x="222287" y="211087"/>
            <a:ext cx="19042" cy="26010"/>
          </a:xfrm>
          <a:custGeom>
            <a:rect b="b" l="l" r="r" t="t"/>
            <a:pathLst>
              <a:path extrusionOk="0" h="304" w="299">
                <a:moveTo>
                  <a:pt x="1" y="1"/>
                </a:moveTo>
                <a:lnTo>
                  <a:pt x="1" y="303"/>
                </a:lnTo>
                <a:lnTo>
                  <a:pt x="299" y="303"/>
                </a:lnTo>
                <a:cubicBezTo>
                  <a:pt x="299" y="138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" name="Google Shape;476;p16"/>
          <p:cNvSpPr/>
          <p:nvPr/>
        </p:nvSpPr>
        <p:spPr>
          <a:xfrm rot="10800000">
            <a:off x="114149" y="211087"/>
            <a:ext cx="19297" cy="26010"/>
          </a:xfrm>
          <a:custGeom>
            <a:rect b="b" l="l" r="r" t="t"/>
            <a:pathLst>
              <a:path extrusionOk="0" h="304" w="303">
                <a:moveTo>
                  <a:pt x="302" y="1"/>
                </a:moveTo>
                <a:cubicBezTo>
                  <a:pt x="137" y="1"/>
                  <a:pt x="0" y="138"/>
                  <a:pt x="0" y="303"/>
                </a:cubicBezTo>
                <a:lnTo>
                  <a:pt x="302" y="303"/>
                </a:ln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7" name="Google Shape;477;p16"/>
          <p:cNvSpPr/>
          <p:nvPr/>
        </p:nvSpPr>
        <p:spPr>
          <a:xfrm rot="10800000">
            <a:off x="114149" y="356367"/>
            <a:ext cx="19297" cy="25582"/>
          </a:xfrm>
          <a:custGeom>
            <a:rect b="b" l="l" r="r" t="t"/>
            <a:pathLst>
              <a:path extrusionOk="0" h="299" w="303">
                <a:moveTo>
                  <a:pt x="0" y="1"/>
                </a:moveTo>
                <a:cubicBezTo>
                  <a:pt x="0" y="166"/>
                  <a:pt x="137" y="298"/>
                  <a:pt x="302" y="298"/>
                </a:cubicBez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8" name="Google Shape;478;p16"/>
          <p:cNvSpPr/>
          <p:nvPr/>
        </p:nvSpPr>
        <p:spPr>
          <a:xfrm rot="10800000">
            <a:off x="222287" y="356367"/>
            <a:ext cx="19042" cy="25582"/>
          </a:xfrm>
          <a:custGeom>
            <a:rect b="b" l="l" r="r" t="t"/>
            <a:pathLst>
              <a:path extrusionOk="0" h="299" w="299">
                <a:moveTo>
                  <a:pt x="1" y="1"/>
                </a:moveTo>
                <a:lnTo>
                  <a:pt x="1" y="298"/>
                </a:lnTo>
                <a:cubicBezTo>
                  <a:pt x="166" y="298"/>
                  <a:pt x="299" y="166"/>
                  <a:pt x="299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9" name="Google Shape;479;p16"/>
          <p:cNvSpPr/>
          <p:nvPr/>
        </p:nvSpPr>
        <p:spPr>
          <a:xfrm rot="10800000">
            <a:off x="158665" y="270893"/>
            <a:ext cx="38149" cy="51250"/>
          </a:xfrm>
          <a:custGeom>
            <a:rect b="b" l="l" r="r" t="t"/>
            <a:pathLst>
              <a:path extrusionOk="0" h="599" w="599">
                <a:moveTo>
                  <a:pt x="298" y="0"/>
                </a:moveTo>
                <a:cubicBezTo>
                  <a:pt x="133" y="0"/>
                  <a:pt x="0" y="132"/>
                  <a:pt x="0" y="297"/>
                </a:cubicBezTo>
                <a:cubicBezTo>
                  <a:pt x="0" y="462"/>
                  <a:pt x="133" y="599"/>
                  <a:pt x="298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2"/>
                  <a:pt x="462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0" name="Google Shape;480;p16"/>
          <p:cNvSpPr/>
          <p:nvPr/>
        </p:nvSpPr>
        <p:spPr>
          <a:xfrm rot="10800000">
            <a:off x="222287" y="185762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9" y="165"/>
                  <a:pt x="299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" name="Google Shape;481;p16"/>
          <p:cNvSpPr/>
          <p:nvPr/>
        </p:nvSpPr>
        <p:spPr>
          <a:xfrm rot="10800000">
            <a:off x="158665" y="100117"/>
            <a:ext cx="38149" cy="51422"/>
          </a:xfrm>
          <a:custGeom>
            <a:rect b="b" l="l" r="r" t="t"/>
            <a:pathLst>
              <a:path extrusionOk="0" h="601" w="599">
                <a:moveTo>
                  <a:pt x="298" y="0"/>
                </a:moveTo>
                <a:cubicBezTo>
                  <a:pt x="133" y="0"/>
                  <a:pt x="0" y="133"/>
                  <a:pt x="0" y="298"/>
                </a:cubicBezTo>
                <a:cubicBezTo>
                  <a:pt x="0" y="463"/>
                  <a:pt x="133" y="600"/>
                  <a:pt x="298" y="600"/>
                </a:cubicBezTo>
                <a:cubicBezTo>
                  <a:pt x="462" y="600"/>
                  <a:pt x="599" y="463"/>
                  <a:pt x="599" y="298"/>
                </a:cubicBezTo>
                <a:cubicBezTo>
                  <a:pt x="599" y="133"/>
                  <a:pt x="462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2" name="Google Shape;482;p16"/>
          <p:cNvSpPr/>
          <p:nvPr/>
        </p:nvSpPr>
        <p:spPr>
          <a:xfrm rot="10800000">
            <a:off x="222287" y="40482"/>
            <a:ext cx="19042" cy="25839"/>
          </a:xfrm>
          <a:custGeom>
            <a:rect b="b" l="l" r="r" t="t"/>
            <a:pathLst>
              <a:path extrusionOk="0" h="302" w="299">
                <a:moveTo>
                  <a:pt x="1" y="0"/>
                </a:moveTo>
                <a:lnTo>
                  <a:pt x="1" y="301"/>
                </a:lnTo>
                <a:lnTo>
                  <a:pt x="299" y="301"/>
                </a:lnTo>
                <a:cubicBezTo>
                  <a:pt x="299" y="136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3" name="Google Shape;483;p16"/>
          <p:cNvSpPr/>
          <p:nvPr/>
        </p:nvSpPr>
        <p:spPr>
          <a:xfrm rot="10800000">
            <a:off x="114149" y="185762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cubicBezTo>
                  <a:pt x="0" y="165"/>
                  <a:pt x="137" y="297"/>
                  <a:pt x="302" y="297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4" name="Google Shape;484;p16"/>
          <p:cNvSpPr/>
          <p:nvPr/>
        </p:nvSpPr>
        <p:spPr>
          <a:xfrm rot="10800000">
            <a:off x="114149" y="40482"/>
            <a:ext cx="19297" cy="25839"/>
          </a:xfrm>
          <a:custGeom>
            <a:rect b="b" l="l" r="r" t="t"/>
            <a:pathLst>
              <a:path extrusionOk="0" h="302" w="303">
                <a:moveTo>
                  <a:pt x="302" y="0"/>
                </a:moveTo>
                <a:cubicBezTo>
                  <a:pt x="137" y="0"/>
                  <a:pt x="0" y="136"/>
                  <a:pt x="0" y="301"/>
                </a:cubicBezTo>
                <a:lnTo>
                  <a:pt x="302" y="301"/>
                </a:ln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5" name="Google Shape;485;p16"/>
          <p:cNvSpPr/>
          <p:nvPr/>
        </p:nvSpPr>
        <p:spPr>
          <a:xfrm rot="10800000">
            <a:off x="222287" y="15071"/>
            <a:ext cx="19042" cy="25497"/>
          </a:xfrm>
          <a:custGeom>
            <a:rect b="b" l="l" r="r" t="t"/>
            <a:pathLst>
              <a:path extrusionOk="0" h="298" w="299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299" y="166"/>
                  <a:pt x="299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6" name="Google Shape;486;p16"/>
          <p:cNvSpPr/>
          <p:nvPr/>
        </p:nvSpPr>
        <p:spPr>
          <a:xfrm rot="10800000">
            <a:off x="158665" y="-70488"/>
            <a:ext cx="38149" cy="51336"/>
          </a:xfrm>
          <a:custGeom>
            <a:rect b="b" l="l" r="r" t="t"/>
            <a:pathLst>
              <a:path extrusionOk="0" h="600" w="599">
                <a:moveTo>
                  <a:pt x="298" y="1"/>
                </a:moveTo>
                <a:cubicBezTo>
                  <a:pt x="133" y="1"/>
                  <a:pt x="0" y="133"/>
                  <a:pt x="0" y="297"/>
                </a:cubicBezTo>
                <a:cubicBezTo>
                  <a:pt x="0" y="462"/>
                  <a:pt x="133" y="599"/>
                  <a:pt x="298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3"/>
                  <a:pt x="462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7" name="Google Shape;487;p16"/>
          <p:cNvSpPr/>
          <p:nvPr/>
        </p:nvSpPr>
        <p:spPr>
          <a:xfrm rot="10800000">
            <a:off x="114149" y="15071"/>
            <a:ext cx="19297" cy="25497"/>
          </a:xfrm>
          <a:custGeom>
            <a:rect b="b" l="l" r="r" t="t"/>
            <a:pathLst>
              <a:path extrusionOk="0" h="298" w="303">
                <a:moveTo>
                  <a:pt x="0" y="0"/>
                </a:moveTo>
                <a:cubicBezTo>
                  <a:pt x="0" y="166"/>
                  <a:pt x="137" y="298"/>
                  <a:pt x="302" y="298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8" name="Google Shape;488;p16"/>
          <p:cNvSpPr/>
          <p:nvPr/>
        </p:nvSpPr>
        <p:spPr>
          <a:xfrm rot="10800000">
            <a:off x="241266" y="552469"/>
            <a:ext cx="64" cy="513"/>
          </a:xfrm>
          <a:custGeom>
            <a:rect b="b" l="l" r="r" t="t"/>
            <a:pathLst>
              <a:path extrusionOk="0" h="6" w="1">
                <a:moveTo>
                  <a:pt x="1" y="1"/>
                </a:moveTo>
                <a:lnTo>
                  <a:pt x="1" y="5"/>
                </a:lnTo>
                <a:lnTo>
                  <a:pt x="1" y="5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" name="Google Shape;489;p16"/>
          <p:cNvSpPr/>
          <p:nvPr/>
        </p:nvSpPr>
        <p:spPr>
          <a:xfrm rot="10800000">
            <a:off x="349339" y="381864"/>
            <a:ext cx="18979" cy="25069"/>
          </a:xfrm>
          <a:custGeom>
            <a:rect b="b" l="l" r="r" t="t"/>
            <a:pathLst>
              <a:path extrusionOk="0" h="293" w="298">
                <a:moveTo>
                  <a:pt x="33" y="1"/>
                </a:moveTo>
                <a:cubicBezTo>
                  <a:pt x="24" y="10"/>
                  <a:pt x="10" y="20"/>
                  <a:pt x="1" y="29"/>
                </a:cubicBezTo>
                <a:lnTo>
                  <a:pt x="1" y="293"/>
                </a:lnTo>
                <a:lnTo>
                  <a:pt x="297" y="293"/>
                </a:lnTo>
                <a:cubicBezTo>
                  <a:pt x="297" y="138"/>
                  <a:pt x="184" y="20"/>
                  <a:pt x="3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0" name="Google Shape;490;p16"/>
          <p:cNvSpPr/>
          <p:nvPr/>
        </p:nvSpPr>
        <p:spPr>
          <a:xfrm rot="10800000">
            <a:off x="285653" y="441498"/>
            <a:ext cx="36748" cy="47315"/>
          </a:xfrm>
          <a:custGeom>
            <a:rect b="b" l="l" r="r" t="t"/>
            <a:pathLst>
              <a:path extrusionOk="0" h="553" w="577">
                <a:moveTo>
                  <a:pt x="431" y="0"/>
                </a:moveTo>
                <a:cubicBezTo>
                  <a:pt x="289" y="122"/>
                  <a:pt x="148" y="250"/>
                  <a:pt x="1" y="373"/>
                </a:cubicBezTo>
                <a:cubicBezTo>
                  <a:pt x="48" y="477"/>
                  <a:pt x="152" y="553"/>
                  <a:pt x="275" y="553"/>
                </a:cubicBezTo>
                <a:cubicBezTo>
                  <a:pt x="440" y="553"/>
                  <a:pt x="577" y="416"/>
                  <a:pt x="577" y="250"/>
                </a:cubicBezTo>
                <a:cubicBezTo>
                  <a:pt x="577" y="142"/>
                  <a:pt x="516" y="52"/>
                  <a:pt x="43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1" name="Google Shape;491;p16"/>
          <p:cNvSpPr/>
          <p:nvPr/>
        </p:nvSpPr>
        <p:spPr>
          <a:xfrm rot="10800000">
            <a:off x="241265" y="527143"/>
            <a:ext cx="14075" cy="25411"/>
          </a:xfrm>
          <a:custGeom>
            <a:rect b="b" l="l" r="r" t="t"/>
            <a:pathLst>
              <a:path extrusionOk="0" h="297" w="221">
                <a:moveTo>
                  <a:pt x="221" y="0"/>
                </a:moveTo>
                <a:cubicBezTo>
                  <a:pt x="146" y="62"/>
                  <a:pt x="70" y="127"/>
                  <a:pt x="0" y="194"/>
                </a:cubicBezTo>
                <a:cubicBezTo>
                  <a:pt x="51" y="255"/>
                  <a:pt x="131" y="297"/>
                  <a:pt x="221" y="297"/>
                </a:cubicBezTo>
                <a:lnTo>
                  <a:pt x="22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2" name="Google Shape;492;p16"/>
          <p:cNvSpPr/>
          <p:nvPr/>
        </p:nvSpPr>
        <p:spPr>
          <a:xfrm rot="10800000">
            <a:off x="241265" y="381864"/>
            <a:ext cx="19234" cy="25839"/>
          </a:xfrm>
          <a:custGeom>
            <a:rect b="b" l="l" r="r" t="t"/>
            <a:pathLst>
              <a:path extrusionOk="0" h="302" w="302">
                <a:moveTo>
                  <a:pt x="302" y="1"/>
                </a:moveTo>
                <a:cubicBezTo>
                  <a:pt x="138" y="1"/>
                  <a:pt x="1" y="136"/>
                  <a:pt x="1" y="302"/>
                </a:cubicBezTo>
                <a:lnTo>
                  <a:pt x="302" y="302"/>
                </a:ln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3" name="Google Shape;493;p16"/>
          <p:cNvSpPr/>
          <p:nvPr/>
        </p:nvSpPr>
        <p:spPr>
          <a:xfrm rot="10800000">
            <a:off x="349339" y="356367"/>
            <a:ext cx="18979" cy="25582"/>
          </a:xfrm>
          <a:custGeom>
            <a:rect b="b" l="l" r="r" t="t"/>
            <a:pathLst>
              <a:path extrusionOk="0" h="299" w="298">
                <a:moveTo>
                  <a:pt x="1" y="1"/>
                </a:moveTo>
                <a:lnTo>
                  <a:pt x="1" y="298"/>
                </a:lnTo>
                <a:cubicBezTo>
                  <a:pt x="166" y="298"/>
                  <a:pt x="297" y="166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4" name="Google Shape;494;p16"/>
          <p:cNvSpPr/>
          <p:nvPr/>
        </p:nvSpPr>
        <p:spPr>
          <a:xfrm rot="10800000">
            <a:off x="241265" y="211087"/>
            <a:ext cx="19234" cy="26010"/>
          </a:xfrm>
          <a:custGeom>
            <a:rect b="b" l="l" r="r" t="t"/>
            <a:pathLst>
              <a:path extrusionOk="0" h="304" w="302">
                <a:moveTo>
                  <a:pt x="302" y="1"/>
                </a:moveTo>
                <a:cubicBezTo>
                  <a:pt x="138" y="1"/>
                  <a:pt x="1" y="138"/>
                  <a:pt x="1" y="303"/>
                </a:cubicBezTo>
                <a:lnTo>
                  <a:pt x="302" y="303"/>
                </a:ln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5" name="Google Shape;495;p16"/>
          <p:cNvSpPr/>
          <p:nvPr/>
        </p:nvSpPr>
        <p:spPr>
          <a:xfrm rot="10800000">
            <a:off x="349339" y="211087"/>
            <a:ext cx="18979" cy="26010"/>
          </a:xfrm>
          <a:custGeom>
            <a:rect b="b" l="l" r="r" t="t"/>
            <a:pathLst>
              <a:path extrusionOk="0" h="304" w="298">
                <a:moveTo>
                  <a:pt x="1" y="1"/>
                </a:moveTo>
                <a:lnTo>
                  <a:pt x="1" y="303"/>
                </a:lnTo>
                <a:lnTo>
                  <a:pt x="297" y="303"/>
                </a:lnTo>
                <a:cubicBezTo>
                  <a:pt x="297" y="138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6" name="Google Shape;496;p16"/>
          <p:cNvSpPr/>
          <p:nvPr/>
        </p:nvSpPr>
        <p:spPr>
          <a:xfrm rot="10800000">
            <a:off x="285653" y="270893"/>
            <a:ext cx="38212" cy="51250"/>
          </a:xfrm>
          <a:custGeom>
            <a:rect b="b" l="l" r="r" t="t"/>
            <a:pathLst>
              <a:path extrusionOk="0" h="599" w="600">
                <a:moveTo>
                  <a:pt x="298" y="0"/>
                </a:moveTo>
                <a:cubicBezTo>
                  <a:pt x="132" y="0"/>
                  <a:pt x="1" y="132"/>
                  <a:pt x="1" y="297"/>
                </a:cubicBezTo>
                <a:cubicBezTo>
                  <a:pt x="1" y="462"/>
                  <a:pt x="132" y="599"/>
                  <a:pt x="298" y="599"/>
                </a:cubicBezTo>
                <a:cubicBezTo>
                  <a:pt x="463" y="599"/>
                  <a:pt x="600" y="462"/>
                  <a:pt x="600" y="297"/>
                </a:cubicBezTo>
                <a:cubicBezTo>
                  <a:pt x="600" y="132"/>
                  <a:pt x="463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7" name="Google Shape;497;p16"/>
          <p:cNvSpPr/>
          <p:nvPr/>
        </p:nvSpPr>
        <p:spPr>
          <a:xfrm rot="10800000">
            <a:off x="241265" y="356367"/>
            <a:ext cx="19234" cy="25582"/>
          </a:xfrm>
          <a:custGeom>
            <a:rect b="b" l="l" r="r" t="t"/>
            <a:pathLst>
              <a:path extrusionOk="0" h="299" w="302">
                <a:moveTo>
                  <a:pt x="1" y="1"/>
                </a:moveTo>
                <a:cubicBezTo>
                  <a:pt x="1" y="166"/>
                  <a:pt x="138" y="298"/>
                  <a:pt x="302" y="298"/>
                </a:cubicBez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8" name="Google Shape;498;p16"/>
          <p:cNvSpPr/>
          <p:nvPr/>
        </p:nvSpPr>
        <p:spPr>
          <a:xfrm rot="10800000">
            <a:off x="241265" y="40482"/>
            <a:ext cx="19234" cy="25839"/>
          </a:xfrm>
          <a:custGeom>
            <a:rect b="b" l="l" r="r" t="t"/>
            <a:pathLst>
              <a:path extrusionOk="0" h="302" w="302">
                <a:moveTo>
                  <a:pt x="302" y="0"/>
                </a:moveTo>
                <a:cubicBezTo>
                  <a:pt x="138" y="0"/>
                  <a:pt x="1" y="136"/>
                  <a:pt x="1" y="301"/>
                </a:cubicBezTo>
                <a:lnTo>
                  <a:pt x="302" y="301"/>
                </a:ln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99" name="Google Shape;499;p16"/>
          <p:cNvSpPr/>
          <p:nvPr/>
        </p:nvSpPr>
        <p:spPr>
          <a:xfrm rot="10800000">
            <a:off x="349339" y="185762"/>
            <a:ext cx="18979" cy="25411"/>
          </a:xfrm>
          <a:custGeom>
            <a:rect b="b" l="l" r="r" t="t"/>
            <a:pathLst>
              <a:path extrusionOk="0" h="297" w="298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7" y="165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0" name="Google Shape;500;p16"/>
          <p:cNvSpPr/>
          <p:nvPr/>
        </p:nvSpPr>
        <p:spPr>
          <a:xfrm rot="10800000">
            <a:off x="285653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298" y="0"/>
                </a:moveTo>
                <a:cubicBezTo>
                  <a:pt x="132" y="0"/>
                  <a:pt x="1" y="133"/>
                  <a:pt x="1" y="298"/>
                </a:cubicBezTo>
                <a:cubicBezTo>
                  <a:pt x="1" y="463"/>
                  <a:pt x="132" y="600"/>
                  <a:pt x="298" y="600"/>
                </a:cubicBezTo>
                <a:cubicBezTo>
                  <a:pt x="463" y="600"/>
                  <a:pt x="600" y="463"/>
                  <a:pt x="600" y="298"/>
                </a:cubicBezTo>
                <a:cubicBezTo>
                  <a:pt x="600" y="133"/>
                  <a:pt x="463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1" name="Google Shape;501;p16"/>
          <p:cNvSpPr/>
          <p:nvPr/>
        </p:nvSpPr>
        <p:spPr>
          <a:xfrm rot="10800000">
            <a:off x="241265" y="185762"/>
            <a:ext cx="19234" cy="25411"/>
          </a:xfrm>
          <a:custGeom>
            <a:rect b="b" l="l" r="r" t="t"/>
            <a:pathLst>
              <a:path extrusionOk="0" h="297" w="302">
                <a:moveTo>
                  <a:pt x="1" y="0"/>
                </a:moveTo>
                <a:cubicBezTo>
                  <a:pt x="1" y="165"/>
                  <a:pt x="138" y="297"/>
                  <a:pt x="302" y="297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2" name="Google Shape;502;p16"/>
          <p:cNvSpPr/>
          <p:nvPr/>
        </p:nvSpPr>
        <p:spPr>
          <a:xfrm rot="10800000">
            <a:off x="349339" y="40482"/>
            <a:ext cx="18979" cy="25839"/>
          </a:xfrm>
          <a:custGeom>
            <a:rect b="b" l="l" r="r" t="t"/>
            <a:pathLst>
              <a:path extrusionOk="0" h="302" w="298">
                <a:moveTo>
                  <a:pt x="1" y="0"/>
                </a:moveTo>
                <a:lnTo>
                  <a:pt x="1" y="301"/>
                </a:lnTo>
                <a:lnTo>
                  <a:pt x="297" y="301"/>
                </a:lnTo>
                <a:cubicBezTo>
                  <a:pt x="297" y="136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" name="Google Shape;503;p16"/>
          <p:cNvSpPr/>
          <p:nvPr/>
        </p:nvSpPr>
        <p:spPr>
          <a:xfrm rot="10800000">
            <a:off x="285653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298" y="1"/>
                </a:moveTo>
                <a:cubicBezTo>
                  <a:pt x="132" y="1"/>
                  <a:pt x="1" y="133"/>
                  <a:pt x="1" y="297"/>
                </a:cubicBezTo>
                <a:cubicBezTo>
                  <a:pt x="1" y="462"/>
                  <a:pt x="132" y="599"/>
                  <a:pt x="298" y="599"/>
                </a:cubicBezTo>
                <a:cubicBezTo>
                  <a:pt x="463" y="599"/>
                  <a:pt x="600" y="462"/>
                  <a:pt x="600" y="297"/>
                </a:cubicBezTo>
                <a:cubicBezTo>
                  <a:pt x="600" y="133"/>
                  <a:pt x="463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4" name="Google Shape;504;p16"/>
          <p:cNvSpPr/>
          <p:nvPr/>
        </p:nvSpPr>
        <p:spPr>
          <a:xfrm rot="10800000">
            <a:off x="349339" y="15071"/>
            <a:ext cx="18979" cy="25497"/>
          </a:xfrm>
          <a:custGeom>
            <a:rect b="b" l="l" r="r" t="t"/>
            <a:pathLst>
              <a:path extrusionOk="0" h="298" w="298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297" y="166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5" name="Google Shape;505;p16"/>
          <p:cNvSpPr/>
          <p:nvPr/>
        </p:nvSpPr>
        <p:spPr>
          <a:xfrm rot="10800000">
            <a:off x="241265" y="15071"/>
            <a:ext cx="19234" cy="25497"/>
          </a:xfrm>
          <a:custGeom>
            <a:rect b="b" l="l" r="r" t="t"/>
            <a:pathLst>
              <a:path extrusionOk="0" h="298" w="302">
                <a:moveTo>
                  <a:pt x="1" y="0"/>
                </a:moveTo>
                <a:cubicBezTo>
                  <a:pt x="1" y="166"/>
                  <a:pt x="138" y="298"/>
                  <a:pt x="302" y="298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6" name="Google Shape;506;p16"/>
          <p:cNvSpPr/>
          <p:nvPr/>
        </p:nvSpPr>
        <p:spPr>
          <a:xfrm rot="10800000">
            <a:off x="368254" y="381864"/>
            <a:ext cx="19297" cy="22673"/>
          </a:xfrm>
          <a:custGeom>
            <a:rect b="b" l="l" r="r" t="t"/>
            <a:pathLst>
              <a:path extrusionOk="0" h="265" w="303">
                <a:moveTo>
                  <a:pt x="303" y="1"/>
                </a:moveTo>
                <a:cubicBezTo>
                  <a:pt x="203" y="81"/>
                  <a:pt x="105" y="166"/>
                  <a:pt x="5" y="247"/>
                </a:cubicBezTo>
                <a:cubicBezTo>
                  <a:pt x="5" y="251"/>
                  <a:pt x="0" y="256"/>
                  <a:pt x="0" y="265"/>
                </a:cubicBezTo>
                <a:lnTo>
                  <a:pt x="303" y="265"/>
                </a:lnTo>
                <a:lnTo>
                  <a:pt x="303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7" name="Google Shape;507;p16"/>
          <p:cNvSpPr/>
          <p:nvPr/>
        </p:nvSpPr>
        <p:spPr>
          <a:xfrm rot="10800000">
            <a:off x="412706" y="270893"/>
            <a:ext cx="38212" cy="51250"/>
          </a:xfrm>
          <a:custGeom>
            <a:rect b="b" l="l" r="r" t="t"/>
            <a:pathLst>
              <a:path extrusionOk="0" h="599" w="600">
                <a:moveTo>
                  <a:pt x="298" y="0"/>
                </a:moveTo>
                <a:cubicBezTo>
                  <a:pt x="133" y="0"/>
                  <a:pt x="1" y="132"/>
                  <a:pt x="1" y="297"/>
                </a:cubicBezTo>
                <a:cubicBezTo>
                  <a:pt x="1" y="462"/>
                  <a:pt x="133" y="599"/>
                  <a:pt x="298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2"/>
                  <a:pt x="462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8" name="Google Shape;508;p16"/>
          <p:cNvSpPr/>
          <p:nvPr/>
        </p:nvSpPr>
        <p:spPr>
          <a:xfrm rot="10800000">
            <a:off x="476392" y="211087"/>
            <a:ext cx="18979" cy="26010"/>
          </a:xfrm>
          <a:custGeom>
            <a:rect b="b" l="l" r="r" t="t"/>
            <a:pathLst>
              <a:path extrusionOk="0" h="304" w="298">
                <a:moveTo>
                  <a:pt x="0" y="1"/>
                </a:moveTo>
                <a:lnTo>
                  <a:pt x="0" y="303"/>
                </a:lnTo>
                <a:lnTo>
                  <a:pt x="298" y="303"/>
                </a:lnTo>
                <a:cubicBezTo>
                  <a:pt x="298" y="138"/>
                  <a:pt x="166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9" name="Google Shape;509;p16"/>
          <p:cNvSpPr/>
          <p:nvPr/>
        </p:nvSpPr>
        <p:spPr>
          <a:xfrm rot="10800000">
            <a:off x="368254" y="211087"/>
            <a:ext cx="19297" cy="26010"/>
          </a:xfrm>
          <a:custGeom>
            <a:rect b="b" l="l" r="r" t="t"/>
            <a:pathLst>
              <a:path extrusionOk="0" h="304" w="303">
                <a:moveTo>
                  <a:pt x="303" y="1"/>
                </a:moveTo>
                <a:cubicBezTo>
                  <a:pt x="137" y="1"/>
                  <a:pt x="0" y="138"/>
                  <a:pt x="0" y="303"/>
                </a:cubicBezTo>
                <a:lnTo>
                  <a:pt x="303" y="303"/>
                </a:lnTo>
                <a:lnTo>
                  <a:pt x="303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0" name="Google Shape;510;p16"/>
          <p:cNvSpPr/>
          <p:nvPr/>
        </p:nvSpPr>
        <p:spPr>
          <a:xfrm rot="10800000">
            <a:off x="368254" y="356367"/>
            <a:ext cx="19297" cy="25582"/>
          </a:xfrm>
          <a:custGeom>
            <a:rect b="b" l="l" r="r" t="t"/>
            <a:pathLst>
              <a:path extrusionOk="0" h="299" w="303">
                <a:moveTo>
                  <a:pt x="0" y="1"/>
                </a:moveTo>
                <a:cubicBezTo>
                  <a:pt x="0" y="166"/>
                  <a:pt x="137" y="298"/>
                  <a:pt x="303" y="298"/>
                </a:cubicBezTo>
                <a:lnTo>
                  <a:pt x="303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1" name="Google Shape;511;p16"/>
          <p:cNvSpPr/>
          <p:nvPr/>
        </p:nvSpPr>
        <p:spPr>
          <a:xfrm rot="10800000">
            <a:off x="412706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298" y="0"/>
                </a:moveTo>
                <a:cubicBezTo>
                  <a:pt x="133" y="0"/>
                  <a:pt x="1" y="133"/>
                  <a:pt x="1" y="298"/>
                </a:cubicBezTo>
                <a:cubicBezTo>
                  <a:pt x="1" y="463"/>
                  <a:pt x="133" y="600"/>
                  <a:pt x="298" y="600"/>
                </a:cubicBezTo>
                <a:cubicBezTo>
                  <a:pt x="462" y="600"/>
                  <a:pt x="599" y="463"/>
                  <a:pt x="599" y="298"/>
                </a:cubicBezTo>
                <a:cubicBezTo>
                  <a:pt x="599" y="133"/>
                  <a:pt x="462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2" name="Google Shape;512;p16"/>
          <p:cNvSpPr/>
          <p:nvPr/>
        </p:nvSpPr>
        <p:spPr>
          <a:xfrm rot="10800000">
            <a:off x="476392" y="185762"/>
            <a:ext cx="18979" cy="25411"/>
          </a:xfrm>
          <a:custGeom>
            <a:rect b="b" l="l" r="r" t="t"/>
            <a:pathLst>
              <a:path extrusionOk="0" h="297" w="298">
                <a:moveTo>
                  <a:pt x="0" y="0"/>
                </a:moveTo>
                <a:lnTo>
                  <a:pt x="0" y="297"/>
                </a:lnTo>
                <a:cubicBezTo>
                  <a:pt x="166" y="297"/>
                  <a:pt x="298" y="165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16"/>
          <p:cNvSpPr/>
          <p:nvPr/>
        </p:nvSpPr>
        <p:spPr>
          <a:xfrm rot="10800000">
            <a:off x="368254" y="40482"/>
            <a:ext cx="19297" cy="25839"/>
          </a:xfrm>
          <a:custGeom>
            <a:rect b="b" l="l" r="r" t="t"/>
            <a:pathLst>
              <a:path extrusionOk="0" h="302" w="303">
                <a:moveTo>
                  <a:pt x="303" y="0"/>
                </a:moveTo>
                <a:cubicBezTo>
                  <a:pt x="137" y="0"/>
                  <a:pt x="0" y="136"/>
                  <a:pt x="0" y="301"/>
                </a:cubicBezTo>
                <a:lnTo>
                  <a:pt x="303" y="301"/>
                </a:ln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4" name="Google Shape;514;p16"/>
          <p:cNvSpPr/>
          <p:nvPr/>
        </p:nvSpPr>
        <p:spPr>
          <a:xfrm rot="10800000">
            <a:off x="476392" y="40482"/>
            <a:ext cx="18979" cy="25839"/>
          </a:xfrm>
          <a:custGeom>
            <a:rect b="b" l="l" r="r" t="t"/>
            <a:pathLst>
              <a:path extrusionOk="0" h="302" w="298">
                <a:moveTo>
                  <a:pt x="0" y="0"/>
                </a:moveTo>
                <a:lnTo>
                  <a:pt x="0" y="301"/>
                </a:lnTo>
                <a:lnTo>
                  <a:pt x="298" y="301"/>
                </a:lnTo>
                <a:cubicBezTo>
                  <a:pt x="298" y="136"/>
                  <a:pt x="166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5" name="Google Shape;515;p16"/>
          <p:cNvSpPr/>
          <p:nvPr/>
        </p:nvSpPr>
        <p:spPr>
          <a:xfrm rot="10800000">
            <a:off x="368254" y="185762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cubicBezTo>
                  <a:pt x="0" y="165"/>
                  <a:pt x="137" y="297"/>
                  <a:pt x="303" y="297"/>
                </a:cubicBez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6" name="Google Shape;516;p16"/>
          <p:cNvSpPr/>
          <p:nvPr/>
        </p:nvSpPr>
        <p:spPr>
          <a:xfrm rot="10800000">
            <a:off x="368254" y="15071"/>
            <a:ext cx="19297" cy="25497"/>
          </a:xfrm>
          <a:custGeom>
            <a:rect b="b" l="l" r="r" t="t"/>
            <a:pathLst>
              <a:path extrusionOk="0" h="298" w="303">
                <a:moveTo>
                  <a:pt x="0" y="0"/>
                </a:moveTo>
                <a:cubicBezTo>
                  <a:pt x="0" y="166"/>
                  <a:pt x="137" y="298"/>
                  <a:pt x="303" y="298"/>
                </a:cubicBez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7" name="Google Shape;517;p16"/>
          <p:cNvSpPr/>
          <p:nvPr/>
        </p:nvSpPr>
        <p:spPr>
          <a:xfrm rot="10800000">
            <a:off x="412706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298" y="1"/>
                </a:moveTo>
                <a:cubicBezTo>
                  <a:pt x="133" y="1"/>
                  <a:pt x="1" y="133"/>
                  <a:pt x="1" y="297"/>
                </a:cubicBezTo>
                <a:cubicBezTo>
                  <a:pt x="1" y="462"/>
                  <a:pt x="133" y="599"/>
                  <a:pt x="298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3"/>
                  <a:pt x="462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" name="Google Shape;518;p16"/>
          <p:cNvSpPr/>
          <p:nvPr/>
        </p:nvSpPr>
        <p:spPr>
          <a:xfrm rot="10800000">
            <a:off x="476392" y="15071"/>
            <a:ext cx="18979" cy="25497"/>
          </a:xfrm>
          <a:custGeom>
            <a:rect b="b" l="l" r="r" t="t"/>
            <a:pathLst>
              <a:path extrusionOk="0" h="298" w="298">
                <a:moveTo>
                  <a:pt x="0" y="0"/>
                </a:moveTo>
                <a:lnTo>
                  <a:pt x="0" y="298"/>
                </a:lnTo>
                <a:cubicBezTo>
                  <a:pt x="166" y="298"/>
                  <a:pt x="298" y="166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" name="Google Shape;519;p16"/>
          <p:cNvSpPr/>
          <p:nvPr/>
        </p:nvSpPr>
        <p:spPr>
          <a:xfrm rot="10800000">
            <a:off x="495306" y="211087"/>
            <a:ext cx="19234" cy="26010"/>
          </a:xfrm>
          <a:custGeom>
            <a:rect b="b" l="l" r="r" t="t"/>
            <a:pathLst>
              <a:path extrusionOk="0" h="304" w="302">
                <a:moveTo>
                  <a:pt x="301" y="1"/>
                </a:moveTo>
                <a:cubicBezTo>
                  <a:pt x="137" y="1"/>
                  <a:pt x="0" y="138"/>
                  <a:pt x="0" y="303"/>
                </a:cubicBezTo>
                <a:lnTo>
                  <a:pt x="301" y="303"/>
                </a:lnTo>
                <a:lnTo>
                  <a:pt x="301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" name="Google Shape;520;p16"/>
          <p:cNvSpPr/>
          <p:nvPr/>
        </p:nvSpPr>
        <p:spPr>
          <a:xfrm rot="10800000">
            <a:off x="603444" y="40482"/>
            <a:ext cx="19234" cy="25839"/>
          </a:xfrm>
          <a:custGeom>
            <a:rect b="b" l="l" r="r" t="t"/>
            <a:pathLst>
              <a:path extrusionOk="0" h="302" w="302">
                <a:moveTo>
                  <a:pt x="1" y="0"/>
                </a:moveTo>
                <a:lnTo>
                  <a:pt x="1" y="301"/>
                </a:lnTo>
                <a:lnTo>
                  <a:pt x="302" y="301"/>
                </a:lnTo>
                <a:cubicBezTo>
                  <a:pt x="302" y="136"/>
                  <a:pt x="170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" name="Google Shape;521;p16"/>
          <p:cNvSpPr/>
          <p:nvPr/>
        </p:nvSpPr>
        <p:spPr>
          <a:xfrm rot="10800000">
            <a:off x="495306" y="40482"/>
            <a:ext cx="19234" cy="25839"/>
          </a:xfrm>
          <a:custGeom>
            <a:rect b="b" l="l" r="r" t="t"/>
            <a:pathLst>
              <a:path extrusionOk="0" h="302" w="302">
                <a:moveTo>
                  <a:pt x="301" y="0"/>
                </a:moveTo>
                <a:cubicBezTo>
                  <a:pt x="137" y="0"/>
                  <a:pt x="0" y="136"/>
                  <a:pt x="0" y="301"/>
                </a:cubicBezTo>
                <a:lnTo>
                  <a:pt x="301" y="301"/>
                </a:lnTo>
                <a:lnTo>
                  <a:pt x="30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" name="Google Shape;522;p16"/>
          <p:cNvSpPr/>
          <p:nvPr/>
        </p:nvSpPr>
        <p:spPr>
          <a:xfrm rot="10800000">
            <a:off x="495306" y="185762"/>
            <a:ext cx="19234" cy="25411"/>
          </a:xfrm>
          <a:custGeom>
            <a:rect b="b" l="l" r="r" t="t"/>
            <a:pathLst>
              <a:path extrusionOk="0" h="297" w="302">
                <a:moveTo>
                  <a:pt x="0" y="0"/>
                </a:moveTo>
                <a:cubicBezTo>
                  <a:pt x="0" y="165"/>
                  <a:pt x="137" y="297"/>
                  <a:pt x="301" y="297"/>
                </a:cubicBezTo>
                <a:lnTo>
                  <a:pt x="30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3" name="Google Shape;523;p16"/>
          <p:cNvSpPr/>
          <p:nvPr/>
        </p:nvSpPr>
        <p:spPr>
          <a:xfrm rot="10800000">
            <a:off x="539695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297" y="0"/>
                </a:moveTo>
                <a:cubicBezTo>
                  <a:pt x="132" y="0"/>
                  <a:pt x="0" y="133"/>
                  <a:pt x="0" y="298"/>
                </a:cubicBezTo>
                <a:cubicBezTo>
                  <a:pt x="0" y="463"/>
                  <a:pt x="132" y="600"/>
                  <a:pt x="297" y="600"/>
                </a:cubicBezTo>
                <a:cubicBezTo>
                  <a:pt x="462" y="600"/>
                  <a:pt x="599" y="463"/>
                  <a:pt x="599" y="298"/>
                </a:cubicBezTo>
                <a:cubicBezTo>
                  <a:pt x="599" y="133"/>
                  <a:pt x="462" y="0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4" name="Google Shape;524;p16"/>
          <p:cNvSpPr/>
          <p:nvPr/>
        </p:nvSpPr>
        <p:spPr>
          <a:xfrm rot="10800000">
            <a:off x="495306" y="15071"/>
            <a:ext cx="19234" cy="25497"/>
          </a:xfrm>
          <a:custGeom>
            <a:rect b="b" l="l" r="r" t="t"/>
            <a:pathLst>
              <a:path extrusionOk="0" h="298" w="302">
                <a:moveTo>
                  <a:pt x="0" y="0"/>
                </a:moveTo>
                <a:cubicBezTo>
                  <a:pt x="0" y="166"/>
                  <a:pt x="137" y="298"/>
                  <a:pt x="301" y="298"/>
                </a:cubicBezTo>
                <a:lnTo>
                  <a:pt x="30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5" name="Google Shape;525;p16"/>
          <p:cNvSpPr/>
          <p:nvPr/>
        </p:nvSpPr>
        <p:spPr>
          <a:xfrm rot="10800000">
            <a:off x="603444" y="15071"/>
            <a:ext cx="19234" cy="25497"/>
          </a:xfrm>
          <a:custGeom>
            <a:rect b="b" l="l" r="r" t="t"/>
            <a:pathLst>
              <a:path extrusionOk="0" h="298" w="302">
                <a:moveTo>
                  <a:pt x="1" y="0"/>
                </a:moveTo>
                <a:lnTo>
                  <a:pt x="1" y="298"/>
                </a:lnTo>
                <a:cubicBezTo>
                  <a:pt x="170" y="298"/>
                  <a:pt x="302" y="166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6" name="Google Shape;526;p16"/>
          <p:cNvSpPr/>
          <p:nvPr/>
        </p:nvSpPr>
        <p:spPr>
          <a:xfrm rot="10800000">
            <a:off x="539695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297" y="1"/>
                </a:moveTo>
                <a:cubicBezTo>
                  <a:pt x="132" y="1"/>
                  <a:pt x="0" y="133"/>
                  <a:pt x="0" y="297"/>
                </a:cubicBezTo>
                <a:cubicBezTo>
                  <a:pt x="0" y="462"/>
                  <a:pt x="132" y="599"/>
                  <a:pt x="297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3"/>
                  <a:pt x="462" y="1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7" name="Google Shape;527;p16"/>
          <p:cNvSpPr/>
          <p:nvPr/>
        </p:nvSpPr>
        <p:spPr>
          <a:xfrm rot="10800000">
            <a:off x="667065" y="100117"/>
            <a:ext cx="37639" cy="40470"/>
          </a:xfrm>
          <a:custGeom>
            <a:rect b="b" l="l" r="r" t="t"/>
            <a:pathLst>
              <a:path extrusionOk="0" h="473" w="591">
                <a:moveTo>
                  <a:pt x="534" y="0"/>
                </a:moveTo>
                <a:cubicBezTo>
                  <a:pt x="359" y="76"/>
                  <a:pt x="181" y="142"/>
                  <a:pt x="1" y="207"/>
                </a:cubicBezTo>
                <a:cubicBezTo>
                  <a:pt x="20" y="353"/>
                  <a:pt x="142" y="472"/>
                  <a:pt x="294" y="472"/>
                </a:cubicBezTo>
                <a:cubicBezTo>
                  <a:pt x="458" y="472"/>
                  <a:pt x="590" y="335"/>
                  <a:pt x="590" y="170"/>
                </a:cubicBezTo>
                <a:cubicBezTo>
                  <a:pt x="590" y="104"/>
                  <a:pt x="566" y="48"/>
                  <a:pt x="534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8" name="Google Shape;528;p16"/>
          <p:cNvSpPr/>
          <p:nvPr/>
        </p:nvSpPr>
        <p:spPr>
          <a:xfrm rot="10800000">
            <a:off x="730433" y="40482"/>
            <a:ext cx="19297" cy="25839"/>
          </a:xfrm>
          <a:custGeom>
            <a:rect b="b" l="l" r="r" t="t"/>
            <a:pathLst>
              <a:path extrusionOk="0" h="302" w="303">
                <a:moveTo>
                  <a:pt x="0" y="0"/>
                </a:moveTo>
                <a:lnTo>
                  <a:pt x="0" y="301"/>
                </a:lnTo>
                <a:lnTo>
                  <a:pt x="302" y="301"/>
                </a:lnTo>
                <a:cubicBezTo>
                  <a:pt x="302" y="136"/>
                  <a:pt x="165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" name="Google Shape;529;p16"/>
          <p:cNvSpPr/>
          <p:nvPr/>
        </p:nvSpPr>
        <p:spPr>
          <a:xfrm rot="10800000">
            <a:off x="622614" y="40482"/>
            <a:ext cx="19042" cy="25839"/>
          </a:xfrm>
          <a:custGeom>
            <a:rect b="b" l="l" r="r" t="t"/>
            <a:pathLst>
              <a:path extrusionOk="0" h="302" w="299">
                <a:moveTo>
                  <a:pt x="299" y="0"/>
                </a:moveTo>
                <a:cubicBezTo>
                  <a:pt x="133" y="0"/>
                  <a:pt x="1" y="136"/>
                  <a:pt x="1" y="301"/>
                </a:cubicBezTo>
                <a:lnTo>
                  <a:pt x="299" y="301"/>
                </a:lnTo>
                <a:lnTo>
                  <a:pt x="299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0" name="Google Shape;530;p16"/>
          <p:cNvSpPr/>
          <p:nvPr/>
        </p:nvSpPr>
        <p:spPr>
          <a:xfrm rot="10800000">
            <a:off x="730433" y="15071"/>
            <a:ext cx="19297" cy="25497"/>
          </a:xfrm>
          <a:custGeom>
            <a:rect b="b" l="l" r="r" t="t"/>
            <a:pathLst>
              <a:path extrusionOk="0" h="298" w="303">
                <a:moveTo>
                  <a:pt x="0" y="0"/>
                </a:moveTo>
                <a:lnTo>
                  <a:pt x="0" y="298"/>
                </a:lnTo>
                <a:cubicBezTo>
                  <a:pt x="165" y="298"/>
                  <a:pt x="302" y="166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1" name="Google Shape;531;p16"/>
          <p:cNvSpPr/>
          <p:nvPr/>
        </p:nvSpPr>
        <p:spPr>
          <a:xfrm rot="10800000">
            <a:off x="667065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303" y="1"/>
                </a:moveTo>
                <a:cubicBezTo>
                  <a:pt x="137" y="1"/>
                  <a:pt x="0" y="133"/>
                  <a:pt x="0" y="297"/>
                </a:cubicBezTo>
                <a:cubicBezTo>
                  <a:pt x="0" y="462"/>
                  <a:pt x="137" y="599"/>
                  <a:pt x="303" y="599"/>
                </a:cubicBezTo>
                <a:cubicBezTo>
                  <a:pt x="467" y="599"/>
                  <a:pt x="599" y="462"/>
                  <a:pt x="599" y="297"/>
                </a:cubicBezTo>
                <a:cubicBezTo>
                  <a:pt x="599" y="133"/>
                  <a:pt x="467" y="1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2" name="Google Shape;532;p16"/>
          <p:cNvSpPr/>
          <p:nvPr/>
        </p:nvSpPr>
        <p:spPr>
          <a:xfrm rot="10800000">
            <a:off x="622614" y="15071"/>
            <a:ext cx="19042" cy="25497"/>
          </a:xfrm>
          <a:custGeom>
            <a:rect b="b" l="l" r="r" t="t"/>
            <a:pathLst>
              <a:path extrusionOk="0" h="298" w="299">
                <a:moveTo>
                  <a:pt x="1" y="0"/>
                </a:moveTo>
                <a:cubicBezTo>
                  <a:pt x="1" y="166"/>
                  <a:pt x="133" y="298"/>
                  <a:pt x="299" y="298"/>
                </a:cubicBezTo>
                <a:lnTo>
                  <a:pt x="299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3" name="Google Shape;533;p16"/>
          <p:cNvSpPr/>
          <p:nvPr/>
        </p:nvSpPr>
        <p:spPr>
          <a:xfrm rot="10800000">
            <a:off x="749666" y="40482"/>
            <a:ext cx="18979" cy="25839"/>
          </a:xfrm>
          <a:custGeom>
            <a:rect b="b" l="l" r="r" t="t"/>
            <a:pathLst>
              <a:path extrusionOk="0" h="302" w="298">
                <a:moveTo>
                  <a:pt x="297" y="0"/>
                </a:moveTo>
                <a:cubicBezTo>
                  <a:pt x="132" y="0"/>
                  <a:pt x="1" y="136"/>
                  <a:pt x="1" y="301"/>
                </a:cubicBezTo>
                <a:lnTo>
                  <a:pt x="297" y="301"/>
                </a:ln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4" name="Google Shape;534;p16"/>
          <p:cNvSpPr/>
          <p:nvPr/>
        </p:nvSpPr>
        <p:spPr>
          <a:xfrm rot="10800000">
            <a:off x="857549" y="40482"/>
            <a:ext cx="19234" cy="25497"/>
          </a:xfrm>
          <a:custGeom>
            <a:rect b="b" l="l" r="r" t="t"/>
            <a:pathLst>
              <a:path extrusionOk="0" h="298" w="302">
                <a:moveTo>
                  <a:pt x="19" y="1"/>
                </a:moveTo>
                <a:cubicBezTo>
                  <a:pt x="15" y="1"/>
                  <a:pt x="5" y="1"/>
                  <a:pt x="1" y="5"/>
                </a:cubicBezTo>
                <a:lnTo>
                  <a:pt x="1" y="297"/>
                </a:lnTo>
                <a:lnTo>
                  <a:pt x="302" y="297"/>
                </a:lnTo>
                <a:cubicBezTo>
                  <a:pt x="302" y="138"/>
                  <a:pt x="175" y="10"/>
                  <a:pt x="19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5" name="Google Shape;535;p16"/>
          <p:cNvSpPr/>
          <p:nvPr/>
        </p:nvSpPr>
        <p:spPr>
          <a:xfrm rot="10800000">
            <a:off x="857549" y="15071"/>
            <a:ext cx="19234" cy="25497"/>
          </a:xfrm>
          <a:custGeom>
            <a:rect b="b" l="l" r="r" t="t"/>
            <a:pathLst>
              <a:path extrusionOk="0" h="298" w="302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302" y="166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6" name="Google Shape;536;p16"/>
          <p:cNvSpPr/>
          <p:nvPr/>
        </p:nvSpPr>
        <p:spPr>
          <a:xfrm rot="10800000">
            <a:off x="749666" y="15071"/>
            <a:ext cx="18979" cy="25497"/>
          </a:xfrm>
          <a:custGeom>
            <a:rect b="b" l="l" r="r" t="t"/>
            <a:pathLst>
              <a:path extrusionOk="0" h="298" w="298">
                <a:moveTo>
                  <a:pt x="1" y="0"/>
                </a:moveTo>
                <a:cubicBezTo>
                  <a:pt x="1" y="166"/>
                  <a:pt x="132" y="298"/>
                  <a:pt x="297" y="298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7" name="Google Shape;537;p16"/>
          <p:cNvSpPr/>
          <p:nvPr/>
        </p:nvSpPr>
        <p:spPr>
          <a:xfrm rot="10800000">
            <a:off x="794118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302" y="1"/>
                </a:moveTo>
                <a:cubicBezTo>
                  <a:pt x="137" y="1"/>
                  <a:pt x="0" y="133"/>
                  <a:pt x="0" y="297"/>
                </a:cubicBezTo>
                <a:cubicBezTo>
                  <a:pt x="0" y="462"/>
                  <a:pt x="137" y="599"/>
                  <a:pt x="302" y="599"/>
                </a:cubicBezTo>
                <a:cubicBezTo>
                  <a:pt x="468" y="599"/>
                  <a:pt x="600" y="462"/>
                  <a:pt x="600" y="297"/>
                </a:cubicBezTo>
                <a:cubicBezTo>
                  <a:pt x="600" y="133"/>
                  <a:pt x="468" y="1"/>
                  <a:pt x="302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8" name="Google Shape;538;p16"/>
          <p:cNvSpPr/>
          <p:nvPr/>
        </p:nvSpPr>
        <p:spPr>
          <a:xfrm rot="10800000">
            <a:off x="876718" y="40482"/>
            <a:ext cx="18979" cy="25069"/>
          </a:xfrm>
          <a:custGeom>
            <a:rect b="b" l="l" r="r" t="t"/>
            <a:pathLst>
              <a:path extrusionOk="0" h="293" w="298">
                <a:moveTo>
                  <a:pt x="298" y="0"/>
                </a:moveTo>
                <a:cubicBezTo>
                  <a:pt x="270" y="0"/>
                  <a:pt x="237" y="9"/>
                  <a:pt x="203" y="9"/>
                </a:cubicBezTo>
                <a:cubicBezTo>
                  <a:pt x="85" y="52"/>
                  <a:pt x="0" y="161"/>
                  <a:pt x="0" y="292"/>
                </a:cubicBezTo>
                <a:lnTo>
                  <a:pt x="298" y="292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9" name="Google Shape;539;p16"/>
          <p:cNvSpPr/>
          <p:nvPr/>
        </p:nvSpPr>
        <p:spPr>
          <a:xfrm rot="10800000">
            <a:off x="984538" y="40482"/>
            <a:ext cx="19297" cy="16171"/>
          </a:xfrm>
          <a:custGeom>
            <a:rect b="b" l="l" r="r" t="t"/>
            <a:pathLst>
              <a:path extrusionOk="0" h="189" w="303">
                <a:moveTo>
                  <a:pt x="1" y="0"/>
                </a:moveTo>
                <a:lnTo>
                  <a:pt x="1" y="188"/>
                </a:lnTo>
                <a:lnTo>
                  <a:pt x="303" y="188"/>
                </a:lnTo>
                <a:cubicBezTo>
                  <a:pt x="303" y="114"/>
                  <a:pt x="274" y="51"/>
                  <a:pt x="23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0" name="Google Shape;540;p16"/>
          <p:cNvSpPr/>
          <p:nvPr/>
        </p:nvSpPr>
        <p:spPr>
          <a:xfrm rot="10800000">
            <a:off x="921170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303" y="1"/>
                </a:moveTo>
                <a:cubicBezTo>
                  <a:pt x="138" y="1"/>
                  <a:pt x="1" y="133"/>
                  <a:pt x="1" y="297"/>
                </a:cubicBezTo>
                <a:cubicBezTo>
                  <a:pt x="1" y="462"/>
                  <a:pt x="138" y="599"/>
                  <a:pt x="303" y="599"/>
                </a:cubicBezTo>
                <a:cubicBezTo>
                  <a:pt x="467" y="599"/>
                  <a:pt x="600" y="462"/>
                  <a:pt x="600" y="297"/>
                </a:cubicBezTo>
                <a:cubicBezTo>
                  <a:pt x="600" y="133"/>
                  <a:pt x="467" y="1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" name="Google Shape;541;p16"/>
          <p:cNvSpPr/>
          <p:nvPr/>
        </p:nvSpPr>
        <p:spPr>
          <a:xfrm rot="10800000">
            <a:off x="876718" y="15071"/>
            <a:ext cx="18979" cy="25497"/>
          </a:xfrm>
          <a:custGeom>
            <a:rect b="b" l="l" r="r" t="t"/>
            <a:pathLst>
              <a:path extrusionOk="0" h="298" w="298">
                <a:moveTo>
                  <a:pt x="0" y="0"/>
                </a:moveTo>
                <a:cubicBezTo>
                  <a:pt x="0" y="166"/>
                  <a:pt x="133" y="298"/>
                  <a:pt x="298" y="298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2" name="Google Shape;542;p16"/>
          <p:cNvSpPr/>
          <p:nvPr/>
        </p:nvSpPr>
        <p:spPr>
          <a:xfrm rot="10800000">
            <a:off x="984538" y="15071"/>
            <a:ext cx="19297" cy="25497"/>
          </a:xfrm>
          <a:custGeom>
            <a:rect b="b" l="l" r="r" t="t"/>
            <a:pathLst>
              <a:path extrusionOk="0" h="298" w="303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303" y="166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" name="Google Shape;543;p16"/>
          <p:cNvSpPr/>
          <p:nvPr/>
        </p:nvSpPr>
        <p:spPr>
          <a:xfrm rot="10800000">
            <a:off x="1003771" y="40482"/>
            <a:ext cx="18915" cy="16684"/>
          </a:xfrm>
          <a:custGeom>
            <a:rect b="b" l="l" r="r" t="t"/>
            <a:pathLst>
              <a:path extrusionOk="0" h="195" w="297">
                <a:moveTo>
                  <a:pt x="75" y="1"/>
                </a:moveTo>
                <a:cubicBezTo>
                  <a:pt x="28" y="53"/>
                  <a:pt x="0" y="120"/>
                  <a:pt x="0" y="194"/>
                </a:cubicBezTo>
                <a:lnTo>
                  <a:pt x="297" y="194"/>
                </a:lnTo>
                <a:lnTo>
                  <a:pt x="297" y="6"/>
                </a:lnTo>
                <a:cubicBezTo>
                  <a:pt x="222" y="6"/>
                  <a:pt x="151" y="1"/>
                  <a:pt x="75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4" name="Google Shape;544;p16"/>
          <p:cNvSpPr/>
          <p:nvPr/>
        </p:nvSpPr>
        <p:spPr>
          <a:xfrm rot="10800000">
            <a:off x="1111590" y="40482"/>
            <a:ext cx="19234" cy="25839"/>
          </a:xfrm>
          <a:custGeom>
            <a:rect b="b" l="l" r="r" t="t"/>
            <a:pathLst>
              <a:path extrusionOk="0" h="302" w="302">
                <a:moveTo>
                  <a:pt x="0" y="0"/>
                </a:moveTo>
                <a:lnTo>
                  <a:pt x="0" y="301"/>
                </a:lnTo>
                <a:lnTo>
                  <a:pt x="301" y="301"/>
                </a:lnTo>
                <a:cubicBezTo>
                  <a:pt x="301" y="136"/>
                  <a:pt x="166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5" name="Google Shape;545;p16"/>
          <p:cNvSpPr/>
          <p:nvPr/>
        </p:nvSpPr>
        <p:spPr>
          <a:xfrm rot="10800000">
            <a:off x="1048159" y="-70488"/>
            <a:ext cx="38276" cy="51336"/>
          </a:xfrm>
          <a:custGeom>
            <a:rect b="b" l="l" r="r" t="t"/>
            <a:pathLst>
              <a:path extrusionOk="0" h="600" w="601">
                <a:moveTo>
                  <a:pt x="303" y="1"/>
                </a:moveTo>
                <a:cubicBezTo>
                  <a:pt x="137" y="1"/>
                  <a:pt x="1" y="133"/>
                  <a:pt x="1" y="297"/>
                </a:cubicBezTo>
                <a:cubicBezTo>
                  <a:pt x="1" y="462"/>
                  <a:pt x="137" y="599"/>
                  <a:pt x="303" y="599"/>
                </a:cubicBezTo>
                <a:cubicBezTo>
                  <a:pt x="468" y="599"/>
                  <a:pt x="600" y="462"/>
                  <a:pt x="600" y="297"/>
                </a:cubicBezTo>
                <a:cubicBezTo>
                  <a:pt x="600" y="133"/>
                  <a:pt x="468" y="1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6" name="Google Shape;546;p16"/>
          <p:cNvSpPr/>
          <p:nvPr/>
        </p:nvSpPr>
        <p:spPr>
          <a:xfrm rot="10800000">
            <a:off x="1003771" y="15071"/>
            <a:ext cx="18915" cy="25497"/>
          </a:xfrm>
          <a:custGeom>
            <a:rect b="b" l="l" r="r" t="t"/>
            <a:pathLst>
              <a:path extrusionOk="0" h="298" w="297">
                <a:moveTo>
                  <a:pt x="0" y="0"/>
                </a:moveTo>
                <a:cubicBezTo>
                  <a:pt x="0" y="166"/>
                  <a:pt x="131" y="298"/>
                  <a:pt x="297" y="298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7" name="Google Shape;547;p16"/>
          <p:cNvSpPr/>
          <p:nvPr/>
        </p:nvSpPr>
        <p:spPr>
          <a:xfrm rot="10800000">
            <a:off x="1111590" y="15071"/>
            <a:ext cx="19234" cy="25497"/>
          </a:xfrm>
          <a:custGeom>
            <a:rect b="b" l="l" r="r" t="t"/>
            <a:pathLst>
              <a:path extrusionOk="0" h="298" w="302">
                <a:moveTo>
                  <a:pt x="0" y="0"/>
                </a:moveTo>
                <a:lnTo>
                  <a:pt x="0" y="298"/>
                </a:lnTo>
                <a:cubicBezTo>
                  <a:pt x="166" y="298"/>
                  <a:pt x="301" y="166"/>
                  <a:pt x="30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8" name="Google Shape;548;p16"/>
          <p:cNvSpPr/>
          <p:nvPr/>
        </p:nvSpPr>
        <p:spPr>
          <a:xfrm rot="10800000">
            <a:off x="1130760" y="40482"/>
            <a:ext cx="19042" cy="25839"/>
          </a:xfrm>
          <a:custGeom>
            <a:rect b="b" l="l" r="r" t="t"/>
            <a:pathLst>
              <a:path extrusionOk="0" h="302" w="299">
                <a:moveTo>
                  <a:pt x="298" y="0"/>
                </a:moveTo>
                <a:cubicBezTo>
                  <a:pt x="133" y="0"/>
                  <a:pt x="1" y="136"/>
                  <a:pt x="1" y="301"/>
                </a:cubicBezTo>
                <a:lnTo>
                  <a:pt x="298" y="301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9" name="Google Shape;549;p16"/>
          <p:cNvSpPr/>
          <p:nvPr/>
        </p:nvSpPr>
        <p:spPr>
          <a:xfrm rot="10800000">
            <a:off x="1238579" y="40482"/>
            <a:ext cx="19361" cy="25839"/>
          </a:xfrm>
          <a:custGeom>
            <a:rect b="b" l="l" r="r" t="t"/>
            <a:pathLst>
              <a:path extrusionOk="0" h="302" w="304">
                <a:moveTo>
                  <a:pt x="1" y="0"/>
                </a:moveTo>
                <a:lnTo>
                  <a:pt x="1" y="301"/>
                </a:lnTo>
                <a:lnTo>
                  <a:pt x="303" y="301"/>
                </a:lnTo>
                <a:cubicBezTo>
                  <a:pt x="303" y="136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0" name="Google Shape;550;p16"/>
          <p:cNvSpPr/>
          <p:nvPr/>
        </p:nvSpPr>
        <p:spPr>
          <a:xfrm rot="10800000">
            <a:off x="1175275" y="-70488"/>
            <a:ext cx="38149" cy="51336"/>
          </a:xfrm>
          <a:custGeom>
            <a:rect b="b" l="l" r="r" t="t"/>
            <a:pathLst>
              <a:path extrusionOk="0" h="600" w="599">
                <a:moveTo>
                  <a:pt x="302" y="1"/>
                </a:moveTo>
                <a:cubicBezTo>
                  <a:pt x="137" y="1"/>
                  <a:pt x="0" y="133"/>
                  <a:pt x="0" y="297"/>
                </a:cubicBezTo>
                <a:cubicBezTo>
                  <a:pt x="0" y="462"/>
                  <a:pt x="137" y="599"/>
                  <a:pt x="302" y="599"/>
                </a:cubicBezTo>
                <a:cubicBezTo>
                  <a:pt x="467" y="599"/>
                  <a:pt x="599" y="462"/>
                  <a:pt x="599" y="297"/>
                </a:cubicBezTo>
                <a:cubicBezTo>
                  <a:pt x="599" y="133"/>
                  <a:pt x="467" y="1"/>
                  <a:pt x="302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" name="Google Shape;551;p16"/>
          <p:cNvSpPr/>
          <p:nvPr/>
        </p:nvSpPr>
        <p:spPr>
          <a:xfrm rot="10800000">
            <a:off x="1130760" y="15071"/>
            <a:ext cx="19042" cy="25497"/>
          </a:xfrm>
          <a:custGeom>
            <a:rect b="b" l="l" r="r" t="t"/>
            <a:pathLst>
              <a:path extrusionOk="0" h="298" w="299">
                <a:moveTo>
                  <a:pt x="1" y="0"/>
                </a:moveTo>
                <a:cubicBezTo>
                  <a:pt x="1" y="166"/>
                  <a:pt x="133" y="298"/>
                  <a:pt x="298" y="298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2" name="Google Shape;552;p16"/>
          <p:cNvSpPr/>
          <p:nvPr/>
        </p:nvSpPr>
        <p:spPr>
          <a:xfrm rot="10800000">
            <a:off x="1238579" y="15071"/>
            <a:ext cx="19361" cy="25497"/>
          </a:xfrm>
          <a:custGeom>
            <a:rect b="b" l="l" r="r" t="t"/>
            <a:pathLst>
              <a:path extrusionOk="0" h="298" w="304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303" y="166"/>
                  <a:pt x="303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3" name="Google Shape;553;p16"/>
          <p:cNvSpPr/>
          <p:nvPr/>
        </p:nvSpPr>
        <p:spPr>
          <a:xfrm rot="10800000">
            <a:off x="1365950" y="40482"/>
            <a:ext cx="18979" cy="25839"/>
          </a:xfrm>
          <a:custGeom>
            <a:rect b="b" l="l" r="r" t="t"/>
            <a:pathLst>
              <a:path extrusionOk="0" h="302" w="298">
                <a:moveTo>
                  <a:pt x="1" y="0"/>
                </a:moveTo>
                <a:lnTo>
                  <a:pt x="1" y="301"/>
                </a:lnTo>
                <a:lnTo>
                  <a:pt x="297" y="301"/>
                </a:lnTo>
                <a:cubicBezTo>
                  <a:pt x="297" y="136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4" name="Google Shape;554;p16"/>
          <p:cNvSpPr/>
          <p:nvPr/>
        </p:nvSpPr>
        <p:spPr>
          <a:xfrm rot="10800000">
            <a:off x="1257876" y="40482"/>
            <a:ext cx="18915" cy="25839"/>
          </a:xfrm>
          <a:custGeom>
            <a:rect b="b" l="l" r="r" t="t"/>
            <a:pathLst>
              <a:path extrusionOk="0" h="302" w="297">
                <a:moveTo>
                  <a:pt x="297" y="0"/>
                </a:moveTo>
                <a:cubicBezTo>
                  <a:pt x="132" y="0"/>
                  <a:pt x="0" y="136"/>
                  <a:pt x="0" y="301"/>
                </a:cubicBezTo>
                <a:lnTo>
                  <a:pt x="297" y="301"/>
                </a:ln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5" name="Google Shape;555;p16"/>
          <p:cNvSpPr/>
          <p:nvPr/>
        </p:nvSpPr>
        <p:spPr>
          <a:xfrm rot="10800000">
            <a:off x="1306531" y="100117"/>
            <a:ext cx="33054" cy="20363"/>
          </a:xfrm>
          <a:custGeom>
            <a:rect b="b" l="l" r="r" t="t"/>
            <a:pathLst>
              <a:path extrusionOk="0" h="238" w="519">
                <a:moveTo>
                  <a:pt x="1" y="1"/>
                </a:moveTo>
                <a:lnTo>
                  <a:pt x="1" y="1"/>
                </a:lnTo>
                <a:cubicBezTo>
                  <a:pt x="29" y="133"/>
                  <a:pt x="142" y="237"/>
                  <a:pt x="288" y="237"/>
                </a:cubicBezTo>
                <a:cubicBezTo>
                  <a:pt x="382" y="237"/>
                  <a:pt x="462" y="190"/>
                  <a:pt x="519" y="118"/>
                </a:cubicBezTo>
                <a:cubicBezTo>
                  <a:pt x="345" y="81"/>
                  <a:pt x="170" y="44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16"/>
          <p:cNvSpPr/>
          <p:nvPr/>
        </p:nvSpPr>
        <p:spPr>
          <a:xfrm rot="10800000">
            <a:off x="1302264" y="-70488"/>
            <a:ext cx="38276" cy="51336"/>
          </a:xfrm>
          <a:custGeom>
            <a:rect b="b" l="l" r="r" t="t"/>
            <a:pathLst>
              <a:path extrusionOk="0" h="600" w="601">
                <a:moveTo>
                  <a:pt x="303" y="1"/>
                </a:moveTo>
                <a:cubicBezTo>
                  <a:pt x="133" y="1"/>
                  <a:pt x="1" y="133"/>
                  <a:pt x="1" y="297"/>
                </a:cubicBezTo>
                <a:cubicBezTo>
                  <a:pt x="1" y="462"/>
                  <a:pt x="133" y="599"/>
                  <a:pt x="303" y="599"/>
                </a:cubicBezTo>
                <a:cubicBezTo>
                  <a:pt x="468" y="599"/>
                  <a:pt x="601" y="462"/>
                  <a:pt x="601" y="297"/>
                </a:cubicBezTo>
                <a:cubicBezTo>
                  <a:pt x="601" y="133"/>
                  <a:pt x="468" y="1"/>
                  <a:pt x="303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" name="Google Shape;557;p16"/>
          <p:cNvSpPr/>
          <p:nvPr/>
        </p:nvSpPr>
        <p:spPr>
          <a:xfrm rot="10800000">
            <a:off x="1257876" y="15071"/>
            <a:ext cx="18915" cy="25497"/>
          </a:xfrm>
          <a:custGeom>
            <a:rect b="b" l="l" r="r" t="t"/>
            <a:pathLst>
              <a:path extrusionOk="0" h="298" w="297">
                <a:moveTo>
                  <a:pt x="0" y="0"/>
                </a:moveTo>
                <a:cubicBezTo>
                  <a:pt x="0" y="166"/>
                  <a:pt x="132" y="298"/>
                  <a:pt x="297" y="298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8" name="Google Shape;558;p16"/>
          <p:cNvSpPr/>
          <p:nvPr/>
        </p:nvSpPr>
        <p:spPr>
          <a:xfrm rot="10800000">
            <a:off x="1365950" y="15071"/>
            <a:ext cx="18979" cy="25497"/>
          </a:xfrm>
          <a:custGeom>
            <a:rect b="b" l="l" r="r" t="t"/>
            <a:pathLst>
              <a:path extrusionOk="0" h="298" w="298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297" y="166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9" name="Google Shape;559;p16"/>
          <p:cNvSpPr/>
          <p:nvPr/>
        </p:nvSpPr>
        <p:spPr>
          <a:xfrm rot="10800000">
            <a:off x="1384865" y="40482"/>
            <a:ext cx="18979" cy="25839"/>
          </a:xfrm>
          <a:custGeom>
            <a:rect b="b" l="l" r="r" t="t"/>
            <a:pathLst>
              <a:path extrusionOk="0" h="302" w="298">
                <a:moveTo>
                  <a:pt x="298" y="0"/>
                </a:moveTo>
                <a:cubicBezTo>
                  <a:pt x="132" y="0"/>
                  <a:pt x="0" y="136"/>
                  <a:pt x="0" y="301"/>
                </a:cubicBezTo>
                <a:lnTo>
                  <a:pt x="298" y="301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0" name="Google Shape;560;p16"/>
          <p:cNvSpPr/>
          <p:nvPr/>
        </p:nvSpPr>
        <p:spPr>
          <a:xfrm rot="10800000">
            <a:off x="1492939" y="40482"/>
            <a:ext cx="19042" cy="25839"/>
          </a:xfrm>
          <a:custGeom>
            <a:rect b="b" l="l" r="r" t="t"/>
            <a:pathLst>
              <a:path extrusionOk="0" h="302" w="299">
                <a:moveTo>
                  <a:pt x="0" y="0"/>
                </a:moveTo>
                <a:lnTo>
                  <a:pt x="0" y="301"/>
                </a:lnTo>
                <a:lnTo>
                  <a:pt x="298" y="301"/>
                </a:lnTo>
                <a:cubicBezTo>
                  <a:pt x="298" y="136"/>
                  <a:pt x="166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" name="Google Shape;561;p16"/>
          <p:cNvSpPr/>
          <p:nvPr/>
        </p:nvSpPr>
        <p:spPr>
          <a:xfrm rot="10800000">
            <a:off x="1429317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297" y="0"/>
                </a:moveTo>
                <a:cubicBezTo>
                  <a:pt x="133" y="0"/>
                  <a:pt x="1" y="133"/>
                  <a:pt x="1" y="298"/>
                </a:cubicBezTo>
                <a:cubicBezTo>
                  <a:pt x="1" y="463"/>
                  <a:pt x="133" y="600"/>
                  <a:pt x="297" y="600"/>
                </a:cubicBezTo>
                <a:cubicBezTo>
                  <a:pt x="462" y="600"/>
                  <a:pt x="599" y="463"/>
                  <a:pt x="599" y="298"/>
                </a:cubicBezTo>
                <a:cubicBezTo>
                  <a:pt x="599" y="133"/>
                  <a:pt x="462" y="0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" name="Google Shape;562;p16"/>
          <p:cNvSpPr/>
          <p:nvPr/>
        </p:nvSpPr>
        <p:spPr>
          <a:xfrm rot="10800000">
            <a:off x="1492939" y="15071"/>
            <a:ext cx="19042" cy="25497"/>
          </a:xfrm>
          <a:custGeom>
            <a:rect b="b" l="l" r="r" t="t"/>
            <a:pathLst>
              <a:path extrusionOk="0" h="298" w="299">
                <a:moveTo>
                  <a:pt x="0" y="0"/>
                </a:moveTo>
                <a:lnTo>
                  <a:pt x="0" y="298"/>
                </a:lnTo>
                <a:cubicBezTo>
                  <a:pt x="166" y="298"/>
                  <a:pt x="298" y="166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" name="Google Shape;563;p16"/>
          <p:cNvSpPr/>
          <p:nvPr/>
        </p:nvSpPr>
        <p:spPr>
          <a:xfrm rot="10800000">
            <a:off x="1384865" y="15071"/>
            <a:ext cx="18979" cy="25497"/>
          </a:xfrm>
          <a:custGeom>
            <a:rect b="b" l="l" r="r" t="t"/>
            <a:pathLst>
              <a:path extrusionOk="0" h="298" w="298">
                <a:moveTo>
                  <a:pt x="0" y="0"/>
                </a:moveTo>
                <a:cubicBezTo>
                  <a:pt x="0" y="166"/>
                  <a:pt x="132" y="298"/>
                  <a:pt x="298" y="298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" name="Google Shape;564;p16"/>
          <p:cNvSpPr/>
          <p:nvPr/>
        </p:nvSpPr>
        <p:spPr>
          <a:xfrm rot="10800000">
            <a:off x="1429317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297" y="1"/>
                </a:moveTo>
                <a:cubicBezTo>
                  <a:pt x="133" y="1"/>
                  <a:pt x="1" y="133"/>
                  <a:pt x="1" y="297"/>
                </a:cubicBezTo>
                <a:cubicBezTo>
                  <a:pt x="1" y="462"/>
                  <a:pt x="133" y="599"/>
                  <a:pt x="297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3"/>
                  <a:pt x="462" y="1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5" name="Google Shape;565;p16"/>
          <p:cNvSpPr/>
          <p:nvPr/>
        </p:nvSpPr>
        <p:spPr>
          <a:xfrm rot="10800000">
            <a:off x="1620055" y="211088"/>
            <a:ext cx="18915" cy="7358"/>
          </a:xfrm>
          <a:custGeom>
            <a:rect b="b" l="l" r="r" t="t"/>
            <a:pathLst>
              <a:path extrusionOk="0" h="86" w="297">
                <a:moveTo>
                  <a:pt x="0" y="0"/>
                </a:moveTo>
                <a:lnTo>
                  <a:pt x="0" y="85"/>
                </a:lnTo>
                <a:lnTo>
                  <a:pt x="297" y="85"/>
                </a:lnTo>
                <a:lnTo>
                  <a:pt x="297" y="70"/>
                </a:lnTo>
                <a:cubicBezTo>
                  <a:pt x="198" y="47"/>
                  <a:pt x="99" y="24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6" name="Google Shape;566;p16"/>
          <p:cNvSpPr/>
          <p:nvPr/>
        </p:nvSpPr>
        <p:spPr>
          <a:xfrm rot="10800000">
            <a:off x="1511917" y="40482"/>
            <a:ext cx="19234" cy="25839"/>
          </a:xfrm>
          <a:custGeom>
            <a:rect b="b" l="l" r="r" t="t"/>
            <a:pathLst>
              <a:path extrusionOk="0" h="302" w="302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lnTo>
                  <a:pt x="301" y="301"/>
                </a:lnTo>
                <a:lnTo>
                  <a:pt x="30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7" name="Google Shape;567;p16"/>
          <p:cNvSpPr/>
          <p:nvPr/>
        </p:nvSpPr>
        <p:spPr>
          <a:xfrm rot="10800000">
            <a:off x="1620055" y="185762"/>
            <a:ext cx="18915" cy="25411"/>
          </a:xfrm>
          <a:custGeom>
            <a:rect b="b" l="l" r="r" t="t"/>
            <a:pathLst>
              <a:path extrusionOk="0" h="297" w="297">
                <a:moveTo>
                  <a:pt x="0" y="0"/>
                </a:moveTo>
                <a:lnTo>
                  <a:pt x="0" y="297"/>
                </a:lnTo>
                <a:cubicBezTo>
                  <a:pt x="165" y="297"/>
                  <a:pt x="297" y="165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" name="Google Shape;568;p16"/>
          <p:cNvSpPr/>
          <p:nvPr/>
        </p:nvSpPr>
        <p:spPr>
          <a:xfrm rot="10800000">
            <a:off x="1556305" y="100117"/>
            <a:ext cx="38276" cy="51422"/>
          </a:xfrm>
          <a:custGeom>
            <a:rect b="b" l="l" r="r" t="t"/>
            <a:pathLst>
              <a:path extrusionOk="0" h="601" w="601">
                <a:moveTo>
                  <a:pt x="298" y="0"/>
                </a:moveTo>
                <a:cubicBezTo>
                  <a:pt x="133" y="0"/>
                  <a:pt x="0" y="133"/>
                  <a:pt x="0" y="298"/>
                </a:cubicBezTo>
                <a:cubicBezTo>
                  <a:pt x="0" y="463"/>
                  <a:pt x="133" y="600"/>
                  <a:pt x="298" y="600"/>
                </a:cubicBezTo>
                <a:cubicBezTo>
                  <a:pt x="463" y="600"/>
                  <a:pt x="600" y="463"/>
                  <a:pt x="600" y="298"/>
                </a:cubicBezTo>
                <a:cubicBezTo>
                  <a:pt x="600" y="133"/>
                  <a:pt x="463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" name="Google Shape;569;p16"/>
          <p:cNvSpPr/>
          <p:nvPr/>
        </p:nvSpPr>
        <p:spPr>
          <a:xfrm rot="10800000">
            <a:off x="1620055" y="40482"/>
            <a:ext cx="18915" cy="25839"/>
          </a:xfrm>
          <a:custGeom>
            <a:rect b="b" l="l" r="r" t="t"/>
            <a:pathLst>
              <a:path extrusionOk="0" h="302" w="297">
                <a:moveTo>
                  <a:pt x="0" y="0"/>
                </a:moveTo>
                <a:lnTo>
                  <a:pt x="0" y="301"/>
                </a:lnTo>
                <a:lnTo>
                  <a:pt x="297" y="301"/>
                </a:lnTo>
                <a:cubicBezTo>
                  <a:pt x="297" y="136"/>
                  <a:pt x="165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" name="Google Shape;570;p16"/>
          <p:cNvSpPr/>
          <p:nvPr/>
        </p:nvSpPr>
        <p:spPr>
          <a:xfrm rot="10800000">
            <a:off x="1620055" y="15071"/>
            <a:ext cx="18915" cy="25497"/>
          </a:xfrm>
          <a:custGeom>
            <a:rect b="b" l="l" r="r" t="t"/>
            <a:pathLst>
              <a:path extrusionOk="0" h="298" w="297">
                <a:moveTo>
                  <a:pt x="0" y="0"/>
                </a:moveTo>
                <a:lnTo>
                  <a:pt x="0" y="298"/>
                </a:lnTo>
                <a:cubicBezTo>
                  <a:pt x="165" y="298"/>
                  <a:pt x="297" y="166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" name="Google Shape;571;p16"/>
          <p:cNvSpPr/>
          <p:nvPr/>
        </p:nvSpPr>
        <p:spPr>
          <a:xfrm rot="10800000">
            <a:off x="1556305" y="-70488"/>
            <a:ext cx="38276" cy="51336"/>
          </a:xfrm>
          <a:custGeom>
            <a:rect b="b" l="l" r="r" t="t"/>
            <a:pathLst>
              <a:path extrusionOk="0" h="600" w="601">
                <a:moveTo>
                  <a:pt x="298" y="1"/>
                </a:moveTo>
                <a:cubicBezTo>
                  <a:pt x="133" y="1"/>
                  <a:pt x="0" y="133"/>
                  <a:pt x="0" y="297"/>
                </a:cubicBezTo>
                <a:cubicBezTo>
                  <a:pt x="0" y="462"/>
                  <a:pt x="133" y="599"/>
                  <a:pt x="298" y="599"/>
                </a:cubicBezTo>
                <a:cubicBezTo>
                  <a:pt x="463" y="599"/>
                  <a:pt x="600" y="462"/>
                  <a:pt x="600" y="297"/>
                </a:cubicBezTo>
                <a:cubicBezTo>
                  <a:pt x="600" y="133"/>
                  <a:pt x="463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" name="Google Shape;572;p16"/>
          <p:cNvSpPr/>
          <p:nvPr/>
        </p:nvSpPr>
        <p:spPr>
          <a:xfrm rot="10800000">
            <a:off x="1511917" y="15071"/>
            <a:ext cx="19234" cy="25497"/>
          </a:xfrm>
          <a:custGeom>
            <a:rect b="b" l="l" r="r" t="t"/>
            <a:pathLst>
              <a:path extrusionOk="0" h="298" w="302">
                <a:moveTo>
                  <a:pt x="0" y="0"/>
                </a:moveTo>
                <a:cubicBezTo>
                  <a:pt x="0" y="166"/>
                  <a:pt x="136" y="298"/>
                  <a:pt x="301" y="298"/>
                </a:cubicBezTo>
                <a:lnTo>
                  <a:pt x="30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3" name="Google Shape;573;p16"/>
          <p:cNvSpPr/>
          <p:nvPr/>
        </p:nvSpPr>
        <p:spPr>
          <a:xfrm rot="10800000">
            <a:off x="1638906" y="211088"/>
            <a:ext cx="19361" cy="12235"/>
          </a:xfrm>
          <a:custGeom>
            <a:rect b="b" l="l" r="r" t="t"/>
            <a:pathLst>
              <a:path extrusionOk="0" h="143" w="304">
                <a:moveTo>
                  <a:pt x="44" y="1"/>
                </a:moveTo>
                <a:cubicBezTo>
                  <a:pt x="20" y="42"/>
                  <a:pt x="1" y="90"/>
                  <a:pt x="1" y="142"/>
                </a:cubicBezTo>
                <a:lnTo>
                  <a:pt x="303" y="142"/>
                </a:lnTo>
                <a:lnTo>
                  <a:pt x="303" y="57"/>
                </a:lnTo>
                <a:cubicBezTo>
                  <a:pt x="214" y="38"/>
                  <a:pt x="129" y="19"/>
                  <a:pt x="44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4" name="Google Shape;574;p16"/>
          <p:cNvSpPr/>
          <p:nvPr/>
        </p:nvSpPr>
        <p:spPr>
          <a:xfrm rot="10800000">
            <a:off x="1747044" y="211087"/>
            <a:ext cx="19042" cy="26010"/>
          </a:xfrm>
          <a:custGeom>
            <a:rect b="b" l="l" r="r" t="t"/>
            <a:pathLst>
              <a:path extrusionOk="0" h="304" w="299">
                <a:moveTo>
                  <a:pt x="1" y="1"/>
                </a:moveTo>
                <a:lnTo>
                  <a:pt x="1" y="303"/>
                </a:lnTo>
                <a:lnTo>
                  <a:pt x="298" y="303"/>
                </a:lnTo>
                <a:cubicBezTo>
                  <a:pt x="298" y="138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" name="Google Shape;575;p16"/>
          <p:cNvSpPr/>
          <p:nvPr/>
        </p:nvSpPr>
        <p:spPr>
          <a:xfrm rot="10800000">
            <a:off x="1747044" y="185762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8" y="165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6" name="Google Shape;576;p16"/>
          <p:cNvSpPr/>
          <p:nvPr/>
        </p:nvSpPr>
        <p:spPr>
          <a:xfrm rot="10800000">
            <a:off x="1747044" y="40482"/>
            <a:ext cx="19042" cy="25839"/>
          </a:xfrm>
          <a:custGeom>
            <a:rect b="b" l="l" r="r" t="t"/>
            <a:pathLst>
              <a:path extrusionOk="0" h="302" w="299">
                <a:moveTo>
                  <a:pt x="1" y="0"/>
                </a:moveTo>
                <a:lnTo>
                  <a:pt x="1" y="301"/>
                </a:lnTo>
                <a:lnTo>
                  <a:pt x="298" y="301"/>
                </a:lnTo>
                <a:cubicBezTo>
                  <a:pt x="298" y="136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7" name="Google Shape;577;p16"/>
          <p:cNvSpPr/>
          <p:nvPr/>
        </p:nvSpPr>
        <p:spPr>
          <a:xfrm rot="10800000">
            <a:off x="1638906" y="40482"/>
            <a:ext cx="19361" cy="25839"/>
          </a:xfrm>
          <a:custGeom>
            <a:rect b="b" l="l" r="r" t="t"/>
            <a:pathLst>
              <a:path extrusionOk="0" h="302" w="304">
                <a:moveTo>
                  <a:pt x="303" y="0"/>
                </a:moveTo>
                <a:cubicBezTo>
                  <a:pt x="138" y="0"/>
                  <a:pt x="1" y="136"/>
                  <a:pt x="1" y="301"/>
                </a:cubicBezTo>
                <a:lnTo>
                  <a:pt x="303" y="301"/>
                </a:ln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8" name="Google Shape;578;p16"/>
          <p:cNvSpPr/>
          <p:nvPr/>
        </p:nvSpPr>
        <p:spPr>
          <a:xfrm rot="10800000">
            <a:off x="1638906" y="185762"/>
            <a:ext cx="19361" cy="25411"/>
          </a:xfrm>
          <a:custGeom>
            <a:rect b="b" l="l" r="r" t="t"/>
            <a:pathLst>
              <a:path extrusionOk="0" h="297" w="304">
                <a:moveTo>
                  <a:pt x="1" y="0"/>
                </a:moveTo>
                <a:cubicBezTo>
                  <a:pt x="1" y="165"/>
                  <a:pt x="138" y="297"/>
                  <a:pt x="303" y="297"/>
                </a:cubicBez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9" name="Google Shape;579;p16"/>
          <p:cNvSpPr/>
          <p:nvPr/>
        </p:nvSpPr>
        <p:spPr>
          <a:xfrm rot="10800000">
            <a:off x="1683422" y="100117"/>
            <a:ext cx="38149" cy="51422"/>
          </a:xfrm>
          <a:custGeom>
            <a:rect b="b" l="l" r="r" t="t"/>
            <a:pathLst>
              <a:path extrusionOk="0" h="601" w="599">
                <a:moveTo>
                  <a:pt x="297" y="0"/>
                </a:moveTo>
                <a:cubicBezTo>
                  <a:pt x="133" y="0"/>
                  <a:pt x="0" y="133"/>
                  <a:pt x="0" y="298"/>
                </a:cubicBezTo>
                <a:cubicBezTo>
                  <a:pt x="0" y="463"/>
                  <a:pt x="133" y="600"/>
                  <a:pt x="297" y="600"/>
                </a:cubicBezTo>
                <a:cubicBezTo>
                  <a:pt x="462" y="600"/>
                  <a:pt x="599" y="463"/>
                  <a:pt x="599" y="298"/>
                </a:cubicBezTo>
                <a:cubicBezTo>
                  <a:pt x="599" y="133"/>
                  <a:pt x="462" y="0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0" name="Google Shape;580;p16"/>
          <p:cNvSpPr/>
          <p:nvPr/>
        </p:nvSpPr>
        <p:spPr>
          <a:xfrm rot="10800000">
            <a:off x="1747044" y="15071"/>
            <a:ext cx="19042" cy="25497"/>
          </a:xfrm>
          <a:custGeom>
            <a:rect b="b" l="l" r="r" t="t"/>
            <a:pathLst>
              <a:path extrusionOk="0" h="298" w="299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298" y="166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" name="Google Shape;581;p16"/>
          <p:cNvSpPr/>
          <p:nvPr/>
        </p:nvSpPr>
        <p:spPr>
          <a:xfrm rot="10800000">
            <a:off x="1638906" y="15071"/>
            <a:ext cx="19361" cy="25497"/>
          </a:xfrm>
          <a:custGeom>
            <a:rect b="b" l="l" r="r" t="t"/>
            <a:pathLst>
              <a:path extrusionOk="0" h="298" w="304">
                <a:moveTo>
                  <a:pt x="1" y="0"/>
                </a:moveTo>
                <a:cubicBezTo>
                  <a:pt x="1" y="166"/>
                  <a:pt x="138" y="298"/>
                  <a:pt x="303" y="298"/>
                </a:cubicBez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2" name="Google Shape;582;p16"/>
          <p:cNvSpPr/>
          <p:nvPr/>
        </p:nvSpPr>
        <p:spPr>
          <a:xfrm rot="10800000">
            <a:off x="1683422" y="-70488"/>
            <a:ext cx="38149" cy="51336"/>
          </a:xfrm>
          <a:custGeom>
            <a:rect b="b" l="l" r="r" t="t"/>
            <a:pathLst>
              <a:path extrusionOk="0" h="600" w="599">
                <a:moveTo>
                  <a:pt x="297" y="1"/>
                </a:moveTo>
                <a:cubicBezTo>
                  <a:pt x="133" y="1"/>
                  <a:pt x="0" y="133"/>
                  <a:pt x="0" y="297"/>
                </a:cubicBezTo>
                <a:cubicBezTo>
                  <a:pt x="0" y="462"/>
                  <a:pt x="133" y="599"/>
                  <a:pt x="297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3"/>
                  <a:pt x="462" y="1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3" name="Google Shape;583;p16"/>
          <p:cNvSpPr/>
          <p:nvPr/>
        </p:nvSpPr>
        <p:spPr>
          <a:xfrm rot="10800000">
            <a:off x="1874096" y="211087"/>
            <a:ext cx="18979" cy="26010"/>
          </a:xfrm>
          <a:custGeom>
            <a:rect b="b" l="l" r="r" t="t"/>
            <a:pathLst>
              <a:path extrusionOk="0" h="304" w="298">
                <a:moveTo>
                  <a:pt x="1" y="1"/>
                </a:moveTo>
                <a:lnTo>
                  <a:pt x="1" y="303"/>
                </a:lnTo>
                <a:lnTo>
                  <a:pt x="297" y="303"/>
                </a:lnTo>
                <a:cubicBezTo>
                  <a:pt x="297" y="138"/>
                  <a:pt x="166" y="1"/>
                  <a:pt x="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4" name="Google Shape;584;p16"/>
          <p:cNvSpPr/>
          <p:nvPr/>
        </p:nvSpPr>
        <p:spPr>
          <a:xfrm rot="10800000">
            <a:off x="1766022" y="211087"/>
            <a:ext cx="19234" cy="26010"/>
          </a:xfrm>
          <a:custGeom>
            <a:rect b="b" l="l" r="r" t="t"/>
            <a:pathLst>
              <a:path extrusionOk="0" h="304" w="302">
                <a:moveTo>
                  <a:pt x="302" y="1"/>
                </a:moveTo>
                <a:cubicBezTo>
                  <a:pt x="137" y="1"/>
                  <a:pt x="1" y="138"/>
                  <a:pt x="1" y="303"/>
                </a:cubicBezTo>
                <a:lnTo>
                  <a:pt x="302" y="303"/>
                </a:lnTo>
                <a:lnTo>
                  <a:pt x="302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5" name="Google Shape;585;p16"/>
          <p:cNvSpPr/>
          <p:nvPr/>
        </p:nvSpPr>
        <p:spPr>
          <a:xfrm rot="10800000">
            <a:off x="1874096" y="40482"/>
            <a:ext cx="18979" cy="25839"/>
          </a:xfrm>
          <a:custGeom>
            <a:rect b="b" l="l" r="r" t="t"/>
            <a:pathLst>
              <a:path extrusionOk="0" h="302" w="298">
                <a:moveTo>
                  <a:pt x="1" y="0"/>
                </a:moveTo>
                <a:lnTo>
                  <a:pt x="1" y="301"/>
                </a:lnTo>
                <a:lnTo>
                  <a:pt x="297" y="301"/>
                </a:lnTo>
                <a:cubicBezTo>
                  <a:pt x="297" y="136"/>
                  <a:pt x="166" y="0"/>
                  <a:pt x="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" name="Google Shape;586;p16"/>
          <p:cNvSpPr/>
          <p:nvPr/>
        </p:nvSpPr>
        <p:spPr>
          <a:xfrm rot="10800000">
            <a:off x="1766022" y="185762"/>
            <a:ext cx="19234" cy="25411"/>
          </a:xfrm>
          <a:custGeom>
            <a:rect b="b" l="l" r="r" t="t"/>
            <a:pathLst>
              <a:path extrusionOk="0" h="297" w="302">
                <a:moveTo>
                  <a:pt x="1" y="0"/>
                </a:moveTo>
                <a:cubicBezTo>
                  <a:pt x="1" y="165"/>
                  <a:pt x="137" y="297"/>
                  <a:pt x="302" y="297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" name="Google Shape;587;p16"/>
          <p:cNvSpPr/>
          <p:nvPr/>
        </p:nvSpPr>
        <p:spPr>
          <a:xfrm rot="10800000">
            <a:off x="1766022" y="40482"/>
            <a:ext cx="19234" cy="25839"/>
          </a:xfrm>
          <a:custGeom>
            <a:rect b="b" l="l" r="r" t="t"/>
            <a:pathLst>
              <a:path extrusionOk="0" h="302" w="302">
                <a:moveTo>
                  <a:pt x="302" y="0"/>
                </a:moveTo>
                <a:cubicBezTo>
                  <a:pt x="137" y="0"/>
                  <a:pt x="1" y="136"/>
                  <a:pt x="1" y="301"/>
                </a:cubicBezTo>
                <a:lnTo>
                  <a:pt x="302" y="301"/>
                </a:ln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16"/>
          <p:cNvSpPr/>
          <p:nvPr/>
        </p:nvSpPr>
        <p:spPr>
          <a:xfrm rot="10800000">
            <a:off x="1810410" y="100117"/>
            <a:ext cx="38276" cy="51422"/>
          </a:xfrm>
          <a:custGeom>
            <a:rect b="b" l="l" r="r" t="t"/>
            <a:pathLst>
              <a:path extrusionOk="0" h="601" w="601">
                <a:moveTo>
                  <a:pt x="298" y="0"/>
                </a:moveTo>
                <a:cubicBezTo>
                  <a:pt x="133" y="0"/>
                  <a:pt x="1" y="133"/>
                  <a:pt x="1" y="298"/>
                </a:cubicBezTo>
                <a:cubicBezTo>
                  <a:pt x="1" y="463"/>
                  <a:pt x="133" y="600"/>
                  <a:pt x="298" y="600"/>
                </a:cubicBezTo>
                <a:cubicBezTo>
                  <a:pt x="464" y="600"/>
                  <a:pt x="601" y="463"/>
                  <a:pt x="601" y="298"/>
                </a:cubicBezTo>
                <a:cubicBezTo>
                  <a:pt x="601" y="133"/>
                  <a:pt x="464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" name="Google Shape;589;p16"/>
          <p:cNvSpPr/>
          <p:nvPr/>
        </p:nvSpPr>
        <p:spPr>
          <a:xfrm rot="10800000">
            <a:off x="1874096" y="185762"/>
            <a:ext cx="18979" cy="25411"/>
          </a:xfrm>
          <a:custGeom>
            <a:rect b="b" l="l" r="r" t="t"/>
            <a:pathLst>
              <a:path extrusionOk="0" h="297" w="298">
                <a:moveTo>
                  <a:pt x="1" y="0"/>
                </a:moveTo>
                <a:lnTo>
                  <a:pt x="1" y="297"/>
                </a:lnTo>
                <a:cubicBezTo>
                  <a:pt x="166" y="297"/>
                  <a:pt x="297" y="165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16"/>
          <p:cNvSpPr/>
          <p:nvPr/>
        </p:nvSpPr>
        <p:spPr>
          <a:xfrm rot="10800000">
            <a:off x="1766022" y="15071"/>
            <a:ext cx="19234" cy="25497"/>
          </a:xfrm>
          <a:custGeom>
            <a:rect b="b" l="l" r="r" t="t"/>
            <a:pathLst>
              <a:path extrusionOk="0" h="298" w="302">
                <a:moveTo>
                  <a:pt x="1" y="0"/>
                </a:moveTo>
                <a:cubicBezTo>
                  <a:pt x="1" y="166"/>
                  <a:pt x="137" y="298"/>
                  <a:pt x="302" y="298"/>
                </a:cubicBezTo>
                <a:lnTo>
                  <a:pt x="302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16"/>
          <p:cNvSpPr/>
          <p:nvPr/>
        </p:nvSpPr>
        <p:spPr>
          <a:xfrm rot="10800000">
            <a:off x="1874096" y="15071"/>
            <a:ext cx="18979" cy="25497"/>
          </a:xfrm>
          <a:custGeom>
            <a:rect b="b" l="l" r="r" t="t"/>
            <a:pathLst>
              <a:path extrusionOk="0" h="298" w="298">
                <a:moveTo>
                  <a:pt x="1" y="0"/>
                </a:moveTo>
                <a:lnTo>
                  <a:pt x="1" y="298"/>
                </a:lnTo>
                <a:cubicBezTo>
                  <a:pt x="166" y="298"/>
                  <a:pt x="297" y="166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" name="Google Shape;592;p16"/>
          <p:cNvSpPr/>
          <p:nvPr/>
        </p:nvSpPr>
        <p:spPr>
          <a:xfrm rot="10800000">
            <a:off x="1810410" y="-70488"/>
            <a:ext cx="38276" cy="51336"/>
          </a:xfrm>
          <a:custGeom>
            <a:rect b="b" l="l" r="r" t="t"/>
            <a:pathLst>
              <a:path extrusionOk="0" h="600" w="601">
                <a:moveTo>
                  <a:pt x="298" y="1"/>
                </a:moveTo>
                <a:cubicBezTo>
                  <a:pt x="133" y="1"/>
                  <a:pt x="1" y="133"/>
                  <a:pt x="1" y="297"/>
                </a:cubicBezTo>
                <a:cubicBezTo>
                  <a:pt x="1" y="462"/>
                  <a:pt x="133" y="599"/>
                  <a:pt x="298" y="599"/>
                </a:cubicBezTo>
                <a:cubicBezTo>
                  <a:pt x="464" y="599"/>
                  <a:pt x="601" y="462"/>
                  <a:pt x="601" y="297"/>
                </a:cubicBezTo>
                <a:cubicBezTo>
                  <a:pt x="601" y="133"/>
                  <a:pt x="464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" name="Google Shape;593;p16"/>
          <p:cNvSpPr/>
          <p:nvPr/>
        </p:nvSpPr>
        <p:spPr>
          <a:xfrm rot="10800000">
            <a:off x="2001149" y="211087"/>
            <a:ext cx="18979" cy="26010"/>
          </a:xfrm>
          <a:custGeom>
            <a:rect b="b" l="l" r="r" t="t"/>
            <a:pathLst>
              <a:path extrusionOk="0" h="304" w="298">
                <a:moveTo>
                  <a:pt x="0" y="1"/>
                </a:moveTo>
                <a:lnTo>
                  <a:pt x="0" y="303"/>
                </a:lnTo>
                <a:lnTo>
                  <a:pt x="298" y="303"/>
                </a:lnTo>
                <a:cubicBezTo>
                  <a:pt x="298" y="138"/>
                  <a:pt x="165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" name="Google Shape;594;p16"/>
          <p:cNvSpPr/>
          <p:nvPr/>
        </p:nvSpPr>
        <p:spPr>
          <a:xfrm rot="10800000">
            <a:off x="1940775" y="270894"/>
            <a:ext cx="32799" cy="14631"/>
          </a:xfrm>
          <a:custGeom>
            <a:rect b="b" l="l" r="r" t="t"/>
            <a:pathLst>
              <a:path extrusionOk="0" h="171" w="515">
                <a:moveTo>
                  <a:pt x="0" y="1"/>
                </a:moveTo>
                <a:cubicBezTo>
                  <a:pt x="48" y="101"/>
                  <a:pt x="146" y="171"/>
                  <a:pt x="264" y="171"/>
                </a:cubicBezTo>
                <a:cubicBezTo>
                  <a:pt x="373" y="171"/>
                  <a:pt x="462" y="110"/>
                  <a:pt x="514" y="25"/>
                </a:cubicBezTo>
                <a:cubicBezTo>
                  <a:pt x="344" y="16"/>
                  <a:pt x="170" y="6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" name="Google Shape;595;p16"/>
          <p:cNvSpPr/>
          <p:nvPr/>
        </p:nvSpPr>
        <p:spPr>
          <a:xfrm rot="10800000">
            <a:off x="1893011" y="211087"/>
            <a:ext cx="19297" cy="26010"/>
          </a:xfrm>
          <a:custGeom>
            <a:rect b="b" l="l" r="r" t="t"/>
            <a:pathLst>
              <a:path extrusionOk="0" h="304" w="303">
                <a:moveTo>
                  <a:pt x="303" y="1"/>
                </a:moveTo>
                <a:cubicBezTo>
                  <a:pt x="137" y="1"/>
                  <a:pt x="0" y="138"/>
                  <a:pt x="0" y="303"/>
                </a:cubicBezTo>
                <a:lnTo>
                  <a:pt x="303" y="303"/>
                </a:lnTo>
                <a:lnTo>
                  <a:pt x="303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" name="Google Shape;596;p16"/>
          <p:cNvSpPr/>
          <p:nvPr/>
        </p:nvSpPr>
        <p:spPr>
          <a:xfrm rot="10800000">
            <a:off x="2001149" y="40482"/>
            <a:ext cx="18979" cy="25839"/>
          </a:xfrm>
          <a:custGeom>
            <a:rect b="b" l="l" r="r" t="t"/>
            <a:pathLst>
              <a:path extrusionOk="0" h="302" w="298">
                <a:moveTo>
                  <a:pt x="0" y="0"/>
                </a:moveTo>
                <a:lnTo>
                  <a:pt x="0" y="301"/>
                </a:lnTo>
                <a:lnTo>
                  <a:pt x="298" y="301"/>
                </a:lnTo>
                <a:cubicBezTo>
                  <a:pt x="298" y="136"/>
                  <a:pt x="165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" name="Google Shape;597;p16"/>
          <p:cNvSpPr/>
          <p:nvPr/>
        </p:nvSpPr>
        <p:spPr>
          <a:xfrm rot="10800000">
            <a:off x="1937463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297" y="0"/>
                </a:moveTo>
                <a:cubicBezTo>
                  <a:pt x="133" y="0"/>
                  <a:pt x="0" y="133"/>
                  <a:pt x="0" y="298"/>
                </a:cubicBezTo>
                <a:cubicBezTo>
                  <a:pt x="0" y="463"/>
                  <a:pt x="133" y="600"/>
                  <a:pt x="297" y="600"/>
                </a:cubicBezTo>
                <a:cubicBezTo>
                  <a:pt x="462" y="600"/>
                  <a:pt x="599" y="463"/>
                  <a:pt x="599" y="298"/>
                </a:cubicBezTo>
                <a:cubicBezTo>
                  <a:pt x="599" y="133"/>
                  <a:pt x="462" y="0"/>
                  <a:pt x="297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" name="Google Shape;598;p16"/>
          <p:cNvSpPr/>
          <p:nvPr/>
        </p:nvSpPr>
        <p:spPr>
          <a:xfrm rot="10800000">
            <a:off x="1893011" y="40482"/>
            <a:ext cx="19297" cy="25839"/>
          </a:xfrm>
          <a:custGeom>
            <a:rect b="b" l="l" r="r" t="t"/>
            <a:pathLst>
              <a:path extrusionOk="0" h="302" w="303">
                <a:moveTo>
                  <a:pt x="303" y="0"/>
                </a:moveTo>
                <a:cubicBezTo>
                  <a:pt x="137" y="0"/>
                  <a:pt x="0" y="136"/>
                  <a:pt x="0" y="301"/>
                </a:cubicBezTo>
                <a:lnTo>
                  <a:pt x="303" y="301"/>
                </a:ln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" name="Google Shape;599;p16"/>
          <p:cNvSpPr/>
          <p:nvPr/>
        </p:nvSpPr>
        <p:spPr>
          <a:xfrm rot="10800000">
            <a:off x="2001149" y="185762"/>
            <a:ext cx="18979" cy="25411"/>
          </a:xfrm>
          <a:custGeom>
            <a:rect b="b" l="l" r="r" t="t"/>
            <a:pathLst>
              <a:path extrusionOk="0" h="297" w="298">
                <a:moveTo>
                  <a:pt x="0" y="0"/>
                </a:moveTo>
                <a:lnTo>
                  <a:pt x="0" y="297"/>
                </a:lnTo>
                <a:cubicBezTo>
                  <a:pt x="165" y="297"/>
                  <a:pt x="298" y="165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" name="Google Shape;600;p16"/>
          <p:cNvSpPr/>
          <p:nvPr/>
        </p:nvSpPr>
        <p:spPr>
          <a:xfrm rot="10800000">
            <a:off x="1893011" y="185762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cubicBezTo>
                  <a:pt x="0" y="165"/>
                  <a:pt x="137" y="297"/>
                  <a:pt x="303" y="297"/>
                </a:cubicBez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" name="Google Shape;601;p16"/>
          <p:cNvSpPr/>
          <p:nvPr/>
        </p:nvSpPr>
        <p:spPr>
          <a:xfrm rot="10800000">
            <a:off x="2001149" y="15071"/>
            <a:ext cx="18979" cy="25497"/>
          </a:xfrm>
          <a:custGeom>
            <a:rect b="b" l="l" r="r" t="t"/>
            <a:pathLst>
              <a:path extrusionOk="0" h="298" w="298">
                <a:moveTo>
                  <a:pt x="0" y="0"/>
                </a:moveTo>
                <a:lnTo>
                  <a:pt x="0" y="298"/>
                </a:lnTo>
                <a:cubicBezTo>
                  <a:pt x="165" y="298"/>
                  <a:pt x="298" y="166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" name="Google Shape;602;p16"/>
          <p:cNvSpPr/>
          <p:nvPr/>
        </p:nvSpPr>
        <p:spPr>
          <a:xfrm rot="10800000">
            <a:off x="1937463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297" y="1"/>
                </a:moveTo>
                <a:cubicBezTo>
                  <a:pt x="133" y="1"/>
                  <a:pt x="0" y="133"/>
                  <a:pt x="0" y="297"/>
                </a:cubicBezTo>
                <a:cubicBezTo>
                  <a:pt x="0" y="462"/>
                  <a:pt x="133" y="599"/>
                  <a:pt x="297" y="599"/>
                </a:cubicBezTo>
                <a:cubicBezTo>
                  <a:pt x="462" y="599"/>
                  <a:pt x="599" y="462"/>
                  <a:pt x="599" y="297"/>
                </a:cubicBezTo>
                <a:cubicBezTo>
                  <a:pt x="599" y="133"/>
                  <a:pt x="462" y="1"/>
                  <a:pt x="297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3" name="Google Shape;603;p16"/>
          <p:cNvSpPr/>
          <p:nvPr/>
        </p:nvSpPr>
        <p:spPr>
          <a:xfrm rot="10800000">
            <a:off x="1893011" y="15071"/>
            <a:ext cx="19297" cy="25497"/>
          </a:xfrm>
          <a:custGeom>
            <a:rect b="b" l="l" r="r" t="t"/>
            <a:pathLst>
              <a:path extrusionOk="0" h="298" w="303">
                <a:moveTo>
                  <a:pt x="0" y="0"/>
                </a:moveTo>
                <a:cubicBezTo>
                  <a:pt x="0" y="166"/>
                  <a:pt x="137" y="298"/>
                  <a:pt x="303" y="298"/>
                </a:cubicBezTo>
                <a:lnTo>
                  <a:pt x="303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" name="Google Shape;604;p16"/>
          <p:cNvSpPr/>
          <p:nvPr/>
        </p:nvSpPr>
        <p:spPr>
          <a:xfrm rot="10800000">
            <a:off x="2067509" y="270894"/>
            <a:ext cx="30697" cy="12920"/>
          </a:xfrm>
          <a:custGeom>
            <a:rect b="b" l="l" r="r" t="t"/>
            <a:pathLst>
              <a:path extrusionOk="0" h="151" w="482">
                <a:moveTo>
                  <a:pt x="481" y="0"/>
                </a:moveTo>
                <a:cubicBezTo>
                  <a:pt x="321" y="9"/>
                  <a:pt x="161" y="24"/>
                  <a:pt x="0" y="38"/>
                </a:cubicBezTo>
                <a:cubicBezTo>
                  <a:pt x="52" y="103"/>
                  <a:pt x="133" y="151"/>
                  <a:pt x="227" y="151"/>
                </a:cubicBezTo>
                <a:cubicBezTo>
                  <a:pt x="335" y="151"/>
                  <a:pt x="429" y="85"/>
                  <a:pt x="48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5" name="Google Shape;605;p16"/>
          <p:cNvSpPr/>
          <p:nvPr/>
        </p:nvSpPr>
        <p:spPr>
          <a:xfrm rot="10800000">
            <a:off x="2128201" y="211087"/>
            <a:ext cx="19234" cy="26010"/>
          </a:xfrm>
          <a:custGeom>
            <a:rect b="b" l="l" r="r" t="t"/>
            <a:pathLst>
              <a:path extrusionOk="0" h="304" w="302">
                <a:moveTo>
                  <a:pt x="0" y="1"/>
                </a:moveTo>
                <a:lnTo>
                  <a:pt x="0" y="303"/>
                </a:lnTo>
                <a:lnTo>
                  <a:pt x="301" y="303"/>
                </a:lnTo>
                <a:cubicBezTo>
                  <a:pt x="301" y="138"/>
                  <a:pt x="170" y="1"/>
                  <a:pt x="0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6" name="Google Shape;606;p16"/>
          <p:cNvSpPr/>
          <p:nvPr/>
        </p:nvSpPr>
        <p:spPr>
          <a:xfrm rot="10800000">
            <a:off x="2020063" y="211087"/>
            <a:ext cx="19234" cy="26010"/>
          </a:xfrm>
          <a:custGeom>
            <a:rect b="b" l="l" r="r" t="t"/>
            <a:pathLst>
              <a:path extrusionOk="0" h="304" w="302">
                <a:moveTo>
                  <a:pt x="301" y="1"/>
                </a:moveTo>
                <a:cubicBezTo>
                  <a:pt x="136" y="1"/>
                  <a:pt x="0" y="138"/>
                  <a:pt x="0" y="303"/>
                </a:cubicBezTo>
                <a:lnTo>
                  <a:pt x="301" y="303"/>
                </a:lnTo>
                <a:lnTo>
                  <a:pt x="301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7" name="Google Shape;607;p16"/>
          <p:cNvSpPr/>
          <p:nvPr/>
        </p:nvSpPr>
        <p:spPr>
          <a:xfrm rot="10800000">
            <a:off x="2128201" y="185762"/>
            <a:ext cx="19234" cy="25411"/>
          </a:xfrm>
          <a:custGeom>
            <a:rect b="b" l="l" r="r" t="t"/>
            <a:pathLst>
              <a:path extrusionOk="0" h="297" w="302">
                <a:moveTo>
                  <a:pt x="0" y="0"/>
                </a:moveTo>
                <a:lnTo>
                  <a:pt x="0" y="297"/>
                </a:lnTo>
                <a:cubicBezTo>
                  <a:pt x="170" y="297"/>
                  <a:pt x="301" y="165"/>
                  <a:pt x="30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" name="Google Shape;608;p16"/>
          <p:cNvSpPr/>
          <p:nvPr/>
        </p:nvSpPr>
        <p:spPr>
          <a:xfrm rot="10800000">
            <a:off x="2020063" y="185762"/>
            <a:ext cx="19234" cy="25411"/>
          </a:xfrm>
          <a:custGeom>
            <a:rect b="b" l="l" r="r" t="t"/>
            <a:pathLst>
              <a:path extrusionOk="0" h="297" w="302">
                <a:moveTo>
                  <a:pt x="0" y="0"/>
                </a:moveTo>
                <a:cubicBezTo>
                  <a:pt x="0" y="165"/>
                  <a:pt x="136" y="297"/>
                  <a:pt x="301" y="297"/>
                </a:cubicBezTo>
                <a:lnTo>
                  <a:pt x="30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9" name="Google Shape;609;p16"/>
          <p:cNvSpPr/>
          <p:nvPr/>
        </p:nvSpPr>
        <p:spPr>
          <a:xfrm rot="10800000">
            <a:off x="2020063" y="40482"/>
            <a:ext cx="19234" cy="25839"/>
          </a:xfrm>
          <a:custGeom>
            <a:rect b="b" l="l" r="r" t="t"/>
            <a:pathLst>
              <a:path extrusionOk="0" h="302" w="302">
                <a:moveTo>
                  <a:pt x="301" y="0"/>
                </a:moveTo>
                <a:cubicBezTo>
                  <a:pt x="136" y="0"/>
                  <a:pt x="0" y="136"/>
                  <a:pt x="0" y="301"/>
                </a:cubicBezTo>
                <a:lnTo>
                  <a:pt x="301" y="301"/>
                </a:lnTo>
                <a:lnTo>
                  <a:pt x="30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0" name="Google Shape;610;p16"/>
          <p:cNvSpPr/>
          <p:nvPr/>
        </p:nvSpPr>
        <p:spPr>
          <a:xfrm rot="10800000">
            <a:off x="2128201" y="40482"/>
            <a:ext cx="19234" cy="25839"/>
          </a:xfrm>
          <a:custGeom>
            <a:rect b="b" l="l" r="r" t="t"/>
            <a:pathLst>
              <a:path extrusionOk="0" h="302" w="302">
                <a:moveTo>
                  <a:pt x="0" y="0"/>
                </a:moveTo>
                <a:lnTo>
                  <a:pt x="0" y="301"/>
                </a:lnTo>
                <a:lnTo>
                  <a:pt x="301" y="301"/>
                </a:lnTo>
                <a:cubicBezTo>
                  <a:pt x="301" y="136"/>
                  <a:pt x="170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1" name="Google Shape;611;p16"/>
          <p:cNvSpPr/>
          <p:nvPr/>
        </p:nvSpPr>
        <p:spPr>
          <a:xfrm rot="10800000">
            <a:off x="2064834" y="100117"/>
            <a:ext cx="37894" cy="51422"/>
          </a:xfrm>
          <a:custGeom>
            <a:rect b="b" l="l" r="r" t="t"/>
            <a:pathLst>
              <a:path extrusionOk="0" h="601" w="595">
                <a:moveTo>
                  <a:pt x="298" y="0"/>
                </a:moveTo>
                <a:cubicBezTo>
                  <a:pt x="133" y="0"/>
                  <a:pt x="0" y="133"/>
                  <a:pt x="0" y="298"/>
                </a:cubicBezTo>
                <a:cubicBezTo>
                  <a:pt x="0" y="463"/>
                  <a:pt x="133" y="600"/>
                  <a:pt x="298" y="600"/>
                </a:cubicBezTo>
                <a:cubicBezTo>
                  <a:pt x="463" y="600"/>
                  <a:pt x="594" y="463"/>
                  <a:pt x="594" y="298"/>
                </a:cubicBezTo>
                <a:cubicBezTo>
                  <a:pt x="594" y="133"/>
                  <a:pt x="463" y="0"/>
                  <a:pt x="29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" name="Google Shape;612;p16"/>
          <p:cNvSpPr/>
          <p:nvPr/>
        </p:nvSpPr>
        <p:spPr>
          <a:xfrm rot="10800000">
            <a:off x="2064834" y="-70488"/>
            <a:ext cx="37894" cy="51336"/>
          </a:xfrm>
          <a:custGeom>
            <a:rect b="b" l="l" r="r" t="t"/>
            <a:pathLst>
              <a:path extrusionOk="0" h="600" w="595">
                <a:moveTo>
                  <a:pt x="298" y="1"/>
                </a:moveTo>
                <a:cubicBezTo>
                  <a:pt x="133" y="1"/>
                  <a:pt x="0" y="133"/>
                  <a:pt x="0" y="297"/>
                </a:cubicBezTo>
                <a:cubicBezTo>
                  <a:pt x="0" y="462"/>
                  <a:pt x="133" y="599"/>
                  <a:pt x="298" y="599"/>
                </a:cubicBezTo>
                <a:cubicBezTo>
                  <a:pt x="463" y="599"/>
                  <a:pt x="594" y="462"/>
                  <a:pt x="594" y="297"/>
                </a:cubicBezTo>
                <a:cubicBezTo>
                  <a:pt x="594" y="133"/>
                  <a:pt x="463" y="1"/>
                  <a:pt x="298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" name="Google Shape;613;p16"/>
          <p:cNvSpPr/>
          <p:nvPr/>
        </p:nvSpPr>
        <p:spPr>
          <a:xfrm rot="10800000">
            <a:off x="2128201" y="15071"/>
            <a:ext cx="19234" cy="25497"/>
          </a:xfrm>
          <a:custGeom>
            <a:rect b="b" l="l" r="r" t="t"/>
            <a:pathLst>
              <a:path extrusionOk="0" h="298" w="302">
                <a:moveTo>
                  <a:pt x="0" y="0"/>
                </a:moveTo>
                <a:lnTo>
                  <a:pt x="0" y="298"/>
                </a:lnTo>
                <a:cubicBezTo>
                  <a:pt x="170" y="298"/>
                  <a:pt x="301" y="166"/>
                  <a:pt x="30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" name="Google Shape;614;p16"/>
          <p:cNvSpPr/>
          <p:nvPr/>
        </p:nvSpPr>
        <p:spPr>
          <a:xfrm rot="10800000">
            <a:off x="2020063" y="15071"/>
            <a:ext cx="19234" cy="25497"/>
          </a:xfrm>
          <a:custGeom>
            <a:rect b="b" l="l" r="r" t="t"/>
            <a:pathLst>
              <a:path extrusionOk="0" h="298" w="302">
                <a:moveTo>
                  <a:pt x="0" y="0"/>
                </a:moveTo>
                <a:cubicBezTo>
                  <a:pt x="0" y="166"/>
                  <a:pt x="136" y="298"/>
                  <a:pt x="301" y="298"/>
                </a:cubicBezTo>
                <a:lnTo>
                  <a:pt x="301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5" name="Google Shape;615;p16"/>
          <p:cNvSpPr/>
          <p:nvPr/>
        </p:nvSpPr>
        <p:spPr>
          <a:xfrm rot="10800000">
            <a:off x="2255190" y="211088"/>
            <a:ext cx="19297" cy="23529"/>
          </a:xfrm>
          <a:custGeom>
            <a:rect b="b" l="l" r="r" t="t"/>
            <a:pathLst>
              <a:path extrusionOk="0" h="275" w="303">
                <a:moveTo>
                  <a:pt x="122" y="0"/>
                </a:moveTo>
                <a:cubicBezTo>
                  <a:pt x="80" y="15"/>
                  <a:pt x="43" y="24"/>
                  <a:pt x="0" y="38"/>
                </a:cubicBezTo>
                <a:lnTo>
                  <a:pt x="0" y="274"/>
                </a:lnTo>
                <a:lnTo>
                  <a:pt x="302" y="274"/>
                </a:lnTo>
                <a:cubicBezTo>
                  <a:pt x="302" y="151"/>
                  <a:pt x="226" y="48"/>
                  <a:pt x="12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" name="Google Shape;616;p16"/>
          <p:cNvSpPr/>
          <p:nvPr/>
        </p:nvSpPr>
        <p:spPr>
          <a:xfrm rot="10800000">
            <a:off x="2147371" y="211087"/>
            <a:ext cx="19042" cy="26010"/>
          </a:xfrm>
          <a:custGeom>
            <a:rect b="b" l="l" r="r" t="t"/>
            <a:pathLst>
              <a:path extrusionOk="0" h="304" w="299">
                <a:moveTo>
                  <a:pt x="298" y="1"/>
                </a:moveTo>
                <a:cubicBezTo>
                  <a:pt x="133" y="1"/>
                  <a:pt x="1" y="138"/>
                  <a:pt x="1" y="303"/>
                </a:cubicBezTo>
                <a:lnTo>
                  <a:pt x="298" y="303"/>
                </a:lnTo>
                <a:lnTo>
                  <a:pt x="298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" name="Google Shape;617;p16"/>
          <p:cNvSpPr/>
          <p:nvPr/>
        </p:nvSpPr>
        <p:spPr>
          <a:xfrm rot="10800000">
            <a:off x="2191822" y="100117"/>
            <a:ext cx="38212" cy="51422"/>
          </a:xfrm>
          <a:custGeom>
            <a:rect b="b" l="l" r="r" t="t"/>
            <a:pathLst>
              <a:path extrusionOk="0" h="601" w="600">
                <a:moveTo>
                  <a:pt x="301" y="0"/>
                </a:moveTo>
                <a:cubicBezTo>
                  <a:pt x="137" y="0"/>
                  <a:pt x="0" y="133"/>
                  <a:pt x="0" y="298"/>
                </a:cubicBezTo>
                <a:cubicBezTo>
                  <a:pt x="0" y="463"/>
                  <a:pt x="137" y="600"/>
                  <a:pt x="301" y="600"/>
                </a:cubicBezTo>
                <a:cubicBezTo>
                  <a:pt x="467" y="600"/>
                  <a:pt x="599" y="463"/>
                  <a:pt x="599" y="298"/>
                </a:cubicBezTo>
                <a:cubicBezTo>
                  <a:pt x="599" y="133"/>
                  <a:pt x="467" y="0"/>
                  <a:pt x="301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" name="Google Shape;618;p16"/>
          <p:cNvSpPr/>
          <p:nvPr/>
        </p:nvSpPr>
        <p:spPr>
          <a:xfrm rot="10800000">
            <a:off x="2147371" y="185762"/>
            <a:ext cx="19042" cy="25411"/>
          </a:xfrm>
          <a:custGeom>
            <a:rect b="b" l="l" r="r" t="t"/>
            <a:pathLst>
              <a:path extrusionOk="0" h="297" w="299">
                <a:moveTo>
                  <a:pt x="1" y="0"/>
                </a:moveTo>
                <a:cubicBezTo>
                  <a:pt x="1" y="165"/>
                  <a:pt x="133" y="297"/>
                  <a:pt x="298" y="297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" name="Google Shape;619;p16"/>
          <p:cNvSpPr/>
          <p:nvPr/>
        </p:nvSpPr>
        <p:spPr>
          <a:xfrm rot="10800000">
            <a:off x="2255190" y="40482"/>
            <a:ext cx="19297" cy="25839"/>
          </a:xfrm>
          <a:custGeom>
            <a:rect b="b" l="l" r="r" t="t"/>
            <a:pathLst>
              <a:path extrusionOk="0" h="302" w="303">
                <a:moveTo>
                  <a:pt x="0" y="0"/>
                </a:moveTo>
                <a:lnTo>
                  <a:pt x="0" y="301"/>
                </a:lnTo>
                <a:lnTo>
                  <a:pt x="302" y="301"/>
                </a:lnTo>
                <a:cubicBezTo>
                  <a:pt x="302" y="136"/>
                  <a:pt x="165" y="0"/>
                  <a:pt x="0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" name="Google Shape;620;p16"/>
          <p:cNvSpPr/>
          <p:nvPr/>
        </p:nvSpPr>
        <p:spPr>
          <a:xfrm rot="10800000">
            <a:off x="2255190" y="185762"/>
            <a:ext cx="19297" cy="25411"/>
          </a:xfrm>
          <a:custGeom>
            <a:rect b="b" l="l" r="r" t="t"/>
            <a:pathLst>
              <a:path extrusionOk="0" h="297" w="303">
                <a:moveTo>
                  <a:pt x="0" y="0"/>
                </a:moveTo>
                <a:lnTo>
                  <a:pt x="0" y="297"/>
                </a:lnTo>
                <a:cubicBezTo>
                  <a:pt x="165" y="297"/>
                  <a:pt x="302" y="165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" name="Google Shape;621;p16"/>
          <p:cNvSpPr/>
          <p:nvPr/>
        </p:nvSpPr>
        <p:spPr>
          <a:xfrm rot="10800000">
            <a:off x="2147371" y="40482"/>
            <a:ext cx="19042" cy="25839"/>
          </a:xfrm>
          <a:custGeom>
            <a:rect b="b" l="l" r="r" t="t"/>
            <a:pathLst>
              <a:path extrusionOk="0" h="302" w="299">
                <a:moveTo>
                  <a:pt x="298" y="0"/>
                </a:moveTo>
                <a:cubicBezTo>
                  <a:pt x="133" y="0"/>
                  <a:pt x="1" y="136"/>
                  <a:pt x="1" y="301"/>
                </a:cubicBezTo>
                <a:lnTo>
                  <a:pt x="298" y="301"/>
                </a:ln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" name="Google Shape;622;p16"/>
          <p:cNvSpPr/>
          <p:nvPr/>
        </p:nvSpPr>
        <p:spPr>
          <a:xfrm rot="10800000">
            <a:off x="2191822" y="-70488"/>
            <a:ext cx="38212" cy="51336"/>
          </a:xfrm>
          <a:custGeom>
            <a:rect b="b" l="l" r="r" t="t"/>
            <a:pathLst>
              <a:path extrusionOk="0" h="600" w="600">
                <a:moveTo>
                  <a:pt x="301" y="1"/>
                </a:moveTo>
                <a:cubicBezTo>
                  <a:pt x="137" y="1"/>
                  <a:pt x="0" y="133"/>
                  <a:pt x="0" y="297"/>
                </a:cubicBezTo>
                <a:cubicBezTo>
                  <a:pt x="0" y="462"/>
                  <a:pt x="137" y="599"/>
                  <a:pt x="301" y="599"/>
                </a:cubicBezTo>
                <a:cubicBezTo>
                  <a:pt x="467" y="599"/>
                  <a:pt x="599" y="462"/>
                  <a:pt x="599" y="297"/>
                </a:cubicBezTo>
                <a:cubicBezTo>
                  <a:pt x="599" y="133"/>
                  <a:pt x="467" y="1"/>
                  <a:pt x="301" y="1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" name="Google Shape;623;p16"/>
          <p:cNvSpPr/>
          <p:nvPr/>
        </p:nvSpPr>
        <p:spPr>
          <a:xfrm rot="10800000">
            <a:off x="2147371" y="15071"/>
            <a:ext cx="19042" cy="25497"/>
          </a:xfrm>
          <a:custGeom>
            <a:rect b="b" l="l" r="r" t="t"/>
            <a:pathLst>
              <a:path extrusionOk="0" h="298" w="299">
                <a:moveTo>
                  <a:pt x="1" y="0"/>
                </a:moveTo>
                <a:cubicBezTo>
                  <a:pt x="1" y="166"/>
                  <a:pt x="133" y="298"/>
                  <a:pt x="298" y="298"/>
                </a:cubicBezTo>
                <a:lnTo>
                  <a:pt x="298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4" name="Google Shape;624;p16"/>
          <p:cNvSpPr/>
          <p:nvPr/>
        </p:nvSpPr>
        <p:spPr>
          <a:xfrm rot="10800000">
            <a:off x="2255190" y="15071"/>
            <a:ext cx="19297" cy="25497"/>
          </a:xfrm>
          <a:custGeom>
            <a:rect b="b" l="l" r="r" t="t"/>
            <a:pathLst>
              <a:path extrusionOk="0" h="298" w="303">
                <a:moveTo>
                  <a:pt x="0" y="0"/>
                </a:moveTo>
                <a:lnTo>
                  <a:pt x="0" y="298"/>
                </a:lnTo>
                <a:cubicBezTo>
                  <a:pt x="165" y="298"/>
                  <a:pt x="302" y="166"/>
                  <a:pt x="302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5" name="Google Shape;625;p16"/>
          <p:cNvSpPr/>
          <p:nvPr/>
        </p:nvSpPr>
        <p:spPr>
          <a:xfrm rot="10800000">
            <a:off x="2274423" y="211088"/>
            <a:ext cx="18979" cy="20363"/>
          </a:xfrm>
          <a:custGeom>
            <a:rect b="b" l="l" r="r" t="t"/>
            <a:pathLst>
              <a:path extrusionOk="0" h="238" w="298">
                <a:moveTo>
                  <a:pt x="297" y="1"/>
                </a:moveTo>
                <a:cubicBezTo>
                  <a:pt x="212" y="29"/>
                  <a:pt x="127" y="57"/>
                  <a:pt x="42" y="91"/>
                </a:cubicBezTo>
                <a:cubicBezTo>
                  <a:pt x="19" y="133"/>
                  <a:pt x="1" y="180"/>
                  <a:pt x="1" y="237"/>
                </a:cubicBezTo>
                <a:lnTo>
                  <a:pt x="297" y="237"/>
                </a:lnTo>
                <a:lnTo>
                  <a:pt x="297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" name="Google Shape;626;p16"/>
          <p:cNvSpPr/>
          <p:nvPr/>
        </p:nvSpPr>
        <p:spPr>
          <a:xfrm rot="10800000">
            <a:off x="2274423" y="185762"/>
            <a:ext cx="18979" cy="25411"/>
          </a:xfrm>
          <a:custGeom>
            <a:rect b="b" l="l" r="r" t="t"/>
            <a:pathLst>
              <a:path extrusionOk="0" h="297" w="298">
                <a:moveTo>
                  <a:pt x="1" y="0"/>
                </a:moveTo>
                <a:cubicBezTo>
                  <a:pt x="1" y="165"/>
                  <a:pt x="132" y="297"/>
                  <a:pt x="297" y="297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7" name="Google Shape;627;p16"/>
          <p:cNvSpPr/>
          <p:nvPr/>
        </p:nvSpPr>
        <p:spPr>
          <a:xfrm rot="10800000">
            <a:off x="2274423" y="40482"/>
            <a:ext cx="18979" cy="25839"/>
          </a:xfrm>
          <a:custGeom>
            <a:rect b="b" l="l" r="r" t="t"/>
            <a:pathLst>
              <a:path extrusionOk="0" h="302" w="298">
                <a:moveTo>
                  <a:pt x="297" y="0"/>
                </a:moveTo>
                <a:cubicBezTo>
                  <a:pt x="132" y="0"/>
                  <a:pt x="1" y="136"/>
                  <a:pt x="1" y="301"/>
                </a:cubicBezTo>
                <a:lnTo>
                  <a:pt x="297" y="301"/>
                </a:ln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" name="Google Shape;628;p16"/>
          <p:cNvSpPr/>
          <p:nvPr/>
        </p:nvSpPr>
        <p:spPr>
          <a:xfrm rot="10800000">
            <a:off x="2274423" y="15071"/>
            <a:ext cx="18979" cy="25497"/>
          </a:xfrm>
          <a:custGeom>
            <a:rect b="b" l="l" r="r" t="t"/>
            <a:pathLst>
              <a:path extrusionOk="0" h="298" w="298">
                <a:moveTo>
                  <a:pt x="1" y="0"/>
                </a:moveTo>
                <a:cubicBezTo>
                  <a:pt x="1" y="166"/>
                  <a:pt x="132" y="298"/>
                  <a:pt x="297" y="298"/>
                </a:cubicBezTo>
                <a:lnTo>
                  <a:pt x="297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" name="Google Shape;629;p16"/>
          <p:cNvSpPr/>
          <p:nvPr/>
        </p:nvSpPr>
        <p:spPr>
          <a:xfrm rot="10800000">
            <a:off x="627759" y="4238613"/>
            <a:ext cx="1749416" cy="1401387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rgbClr val="F9AD1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0" name="Google Shape;630;p16"/>
          <p:cNvGrpSpPr/>
          <p:nvPr/>
        </p:nvGrpSpPr>
        <p:grpSpPr>
          <a:xfrm flipH="1">
            <a:off x="-1144866" y="1872219"/>
            <a:ext cx="3177349" cy="3271275"/>
            <a:chOff x="5723467" y="1953462"/>
            <a:chExt cx="3791133" cy="3271275"/>
          </a:xfrm>
        </p:grpSpPr>
        <p:sp>
          <p:nvSpPr>
            <p:cNvPr id="631" name="Google Shape;631;p16"/>
            <p:cNvSpPr/>
            <p:nvPr/>
          </p:nvSpPr>
          <p:spPr>
            <a:xfrm flipH="1" rot="10800000">
              <a:off x="8907055" y="1956800"/>
              <a:ext cx="134046" cy="131934"/>
            </a:xfrm>
            <a:custGeom>
              <a:rect b="b" l="l" r="r" t="t"/>
              <a:pathLst>
                <a:path extrusionOk="0" h="1542" w="1764">
                  <a:moveTo>
                    <a:pt x="218" y="0"/>
                  </a:moveTo>
                  <a:lnTo>
                    <a:pt x="1" y="212"/>
                  </a:lnTo>
                  <a:lnTo>
                    <a:pt x="1278" y="1495"/>
                  </a:lnTo>
                  <a:cubicBezTo>
                    <a:pt x="1439" y="1513"/>
                    <a:pt x="1600" y="1528"/>
                    <a:pt x="1764" y="1542"/>
                  </a:cubicBez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16"/>
            <p:cNvSpPr/>
            <p:nvPr/>
          </p:nvSpPr>
          <p:spPr>
            <a:xfrm flipH="1" rot="10800000">
              <a:off x="9071189" y="1974509"/>
              <a:ext cx="275692" cy="299118"/>
            </a:xfrm>
            <a:custGeom>
              <a:rect b="b" l="l" r="r" t="t"/>
              <a:pathLst>
                <a:path extrusionOk="0" h="3496" w="3628">
                  <a:moveTo>
                    <a:pt x="217" y="1"/>
                  </a:moveTo>
                  <a:lnTo>
                    <a:pt x="0" y="213"/>
                  </a:lnTo>
                  <a:lnTo>
                    <a:pt x="3282" y="3496"/>
                  </a:lnTo>
                  <a:cubicBezTo>
                    <a:pt x="3395" y="3472"/>
                    <a:pt x="3514" y="3439"/>
                    <a:pt x="3627" y="3411"/>
                  </a:cubicBez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16"/>
            <p:cNvSpPr/>
            <p:nvPr/>
          </p:nvSpPr>
          <p:spPr>
            <a:xfrm flipH="1" rot="10800000">
              <a:off x="9235323" y="2129457"/>
              <a:ext cx="275996" cy="330689"/>
            </a:xfrm>
            <a:custGeom>
              <a:rect b="b" l="l" r="r" t="t"/>
              <a:pathLst>
                <a:path extrusionOk="0" h="3865" w="3632">
                  <a:moveTo>
                    <a:pt x="196" y="0"/>
                  </a:moveTo>
                  <a:lnTo>
                    <a:pt x="217" y="21"/>
                  </a:lnTo>
                  <a:lnTo>
                    <a:pt x="1" y="238"/>
                  </a:lnTo>
                  <a:lnTo>
                    <a:pt x="3627" y="3865"/>
                  </a:lnTo>
                  <a:cubicBezTo>
                    <a:pt x="3627" y="3723"/>
                    <a:pt x="3631" y="3577"/>
                    <a:pt x="3631" y="3436"/>
                  </a:cubicBezTo>
                  <a:lnTo>
                    <a:pt x="1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16"/>
            <p:cNvSpPr/>
            <p:nvPr/>
          </p:nvSpPr>
          <p:spPr>
            <a:xfrm flipH="1" rot="10800000">
              <a:off x="8986311" y="1953462"/>
              <a:ext cx="219687" cy="227675"/>
            </a:xfrm>
            <a:custGeom>
              <a:rect b="b" l="l" r="r" t="t"/>
              <a:pathLst>
                <a:path extrusionOk="0" h="2661" w="2891">
                  <a:moveTo>
                    <a:pt x="0" y="175"/>
                  </a:moveTo>
                  <a:lnTo>
                    <a:pt x="37" y="212"/>
                  </a:lnTo>
                  <a:lnTo>
                    <a:pt x="37" y="212"/>
                  </a:lnTo>
                  <a:lnTo>
                    <a:pt x="0" y="175"/>
                  </a:lnTo>
                  <a:close/>
                  <a:moveTo>
                    <a:pt x="255" y="0"/>
                  </a:moveTo>
                  <a:lnTo>
                    <a:pt x="37" y="212"/>
                  </a:lnTo>
                  <a:lnTo>
                    <a:pt x="37" y="212"/>
                  </a:lnTo>
                  <a:lnTo>
                    <a:pt x="2485" y="2660"/>
                  </a:lnTo>
                  <a:cubicBezTo>
                    <a:pt x="2617" y="2654"/>
                    <a:pt x="2754" y="2645"/>
                    <a:pt x="2891" y="2636"/>
                  </a:cubicBezTo>
                  <a:lnTo>
                    <a:pt x="2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16"/>
            <p:cNvSpPr/>
            <p:nvPr/>
          </p:nvSpPr>
          <p:spPr>
            <a:xfrm flipH="1" rot="10800000">
              <a:off x="9150369" y="2016091"/>
              <a:ext cx="320450" cy="349940"/>
            </a:xfrm>
            <a:custGeom>
              <a:rect b="b" l="l" r="r" t="t"/>
              <a:pathLst>
                <a:path extrusionOk="0" h="4090" w="4217">
                  <a:moveTo>
                    <a:pt x="255" y="1"/>
                  </a:moveTo>
                  <a:lnTo>
                    <a:pt x="39" y="218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3910" y="4090"/>
                  </a:lnTo>
                  <a:cubicBezTo>
                    <a:pt x="4014" y="4047"/>
                    <a:pt x="4113" y="4005"/>
                    <a:pt x="4216" y="3962"/>
                  </a:cubicBezTo>
                  <a:lnTo>
                    <a:pt x="2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16"/>
            <p:cNvSpPr/>
            <p:nvPr/>
          </p:nvSpPr>
          <p:spPr>
            <a:xfrm flipH="1" rot="10800000">
              <a:off x="8904244" y="2070595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6" y="1"/>
                  </a:moveTo>
                  <a:lnTo>
                    <a:pt x="0" y="213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16"/>
            <p:cNvSpPr/>
            <p:nvPr/>
          </p:nvSpPr>
          <p:spPr>
            <a:xfrm flipH="1" rot="10800000">
              <a:off x="9068302" y="2255317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7"/>
                  </a:lnTo>
                  <a:lnTo>
                    <a:pt x="38" y="250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16"/>
            <p:cNvSpPr/>
            <p:nvPr/>
          </p:nvSpPr>
          <p:spPr>
            <a:xfrm flipH="1" rot="10800000">
              <a:off x="9232436" y="2439698"/>
              <a:ext cx="2964" cy="3422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" name="Google Shape;639;p16"/>
            <p:cNvSpPr/>
            <p:nvPr/>
          </p:nvSpPr>
          <p:spPr>
            <a:xfrm flipH="1" rot="10800000">
              <a:off x="9232436" y="2439697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7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16"/>
            <p:cNvSpPr/>
            <p:nvPr/>
          </p:nvSpPr>
          <p:spPr>
            <a:xfrm flipH="1" rot="10800000">
              <a:off x="9002800" y="2181052"/>
              <a:ext cx="2888" cy="3422"/>
            </a:xfrm>
            <a:custGeom>
              <a:rect b="b" l="l" r="r" t="t"/>
              <a:pathLst>
                <a:path extrusionOk="0" h="40" w="38">
                  <a:moveTo>
                    <a:pt x="38" y="39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16"/>
            <p:cNvSpPr/>
            <p:nvPr/>
          </p:nvSpPr>
          <p:spPr>
            <a:xfrm flipH="1" rot="10800000">
              <a:off x="8986235" y="2162913"/>
              <a:ext cx="19453" cy="21561"/>
            </a:xfrm>
            <a:custGeom>
              <a:rect b="b" l="l" r="r" t="t"/>
              <a:pathLst>
                <a:path extrusionOk="0" h="252" w="256">
                  <a:moveTo>
                    <a:pt x="218" y="1"/>
                  </a:moveTo>
                  <a:lnTo>
                    <a:pt x="1" y="214"/>
                  </a:lnTo>
                  <a:lnTo>
                    <a:pt x="38" y="251"/>
                  </a:lnTo>
                  <a:lnTo>
                    <a:pt x="256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16"/>
            <p:cNvSpPr/>
            <p:nvPr/>
          </p:nvSpPr>
          <p:spPr>
            <a:xfrm flipH="1" rot="10800000">
              <a:off x="9166858" y="2365946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16"/>
            <p:cNvSpPr/>
            <p:nvPr/>
          </p:nvSpPr>
          <p:spPr>
            <a:xfrm flipH="1" rot="10800000">
              <a:off x="9150369" y="234729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0"/>
                  </a:moveTo>
                  <a:lnTo>
                    <a:pt x="0" y="218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16"/>
            <p:cNvSpPr/>
            <p:nvPr/>
          </p:nvSpPr>
          <p:spPr>
            <a:xfrm flipH="1" rot="10800000">
              <a:off x="8742998" y="2864663"/>
              <a:ext cx="771602" cy="887257"/>
            </a:xfrm>
            <a:custGeom>
              <a:rect b="b" l="l" r="r" t="t"/>
              <a:pathLst>
                <a:path extrusionOk="0" h="10370" w="10154">
                  <a:moveTo>
                    <a:pt x="216" y="0"/>
                  </a:moveTo>
                  <a:lnTo>
                    <a:pt x="0" y="217"/>
                  </a:lnTo>
                  <a:lnTo>
                    <a:pt x="10153" y="10370"/>
                  </a:lnTo>
                  <a:cubicBezTo>
                    <a:pt x="10153" y="10224"/>
                    <a:pt x="10153" y="10082"/>
                    <a:pt x="10148" y="9936"/>
                  </a:cubicBez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16"/>
            <p:cNvSpPr/>
            <p:nvPr/>
          </p:nvSpPr>
          <p:spPr>
            <a:xfrm flipH="1" rot="10800000">
              <a:off x="8907055" y="3236163"/>
              <a:ext cx="605716" cy="700651"/>
            </a:xfrm>
            <a:custGeom>
              <a:rect b="b" l="l" r="r" t="t"/>
              <a:pathLst>
                <a:path extrusionOk="0" h="8189" w="7971">
                  <a:moveTo>
                    <a:pt x="218" y="1"/>
                  </a:moveTo>
                  <a:lnTo>
                    <a:pt x="1" y="218"/>
                  </a:lnTo>
                  <a:lnTo>
                    <a:pt x="7971" y="8188"/>
                  </a:lnTo>
                  <a:lnTo>
                    <a:pt x="7971" y="7754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16"/>
            <p:cNvSpPr/>
            <p:nvPr/>
          </p:nvSpPr>
          <p:spPr>
            <a:xfrm flipH="1" rot="10800000">
              <a:off x="9071189" y="3608604"/>
              <a:ext cx="439070" cy="512932"/>
            </a:xfrm>
            <a:custGeom>
              <a:rect b="b" l="l" r="r" t="t"/>
              <a:pathLst>
                <a:path extrusionOk="0" h="5995" w="5778">
                  <a:moveTo>
                    <a:pt x="217" y="0"/>
                  </a:moveTo>
                  <a:lnTo>
                    <a:pt x="0" y="218"/>
                  </a:lnTo>
                  <a:lnTo>
                    <a:pt x="5778" y="5994"/>
                  </a:lnTo>
                  <a:cubicBezTo>
                    <a:pt x="5772" y="5848"/>
                    <a:pt x="5772" y="5702"/>
                    <a:pt x="5772" y="5561"/>
                  </a:cubicBez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" name="Google Shape;647;p16"/>
            <p:cNvSpPr/>
            <p:nvPr/>
          </p:nvSpPr>
          <p:spPr>
            <a:xfrm flipH="1" rot="10800000">
              <a:off x="9235323" y="3981473"/>
              <a:ext cx="272044" cy="324871"/>
            </a:xfrm>
            <a:custGeom>
              <a:rect b="b" l="l" r="r" t="t"/>
              <a:pathLst>
                <a:path extrusionOk="0" h="3797" w="3580">
                  <a:moveTo>
                    <a:pt x="217" y="1"/>
                  </a:moveTo>
                  <a:lnTo>
                    <a:pt x="1" y="217"/>
                  </a:lnTo>
                  <a:lnTo>
                    <a:pt x="3579" y="3797"/>
                  </a:lnTo>
                  <a:cubicBezTo>
                    <a:pt x="3579" y="3655"/>
                    <a:pt x="3579" y="3509"/>
                    <a:pt x="3575" y="3363"/>
                  </a:cubicBez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" name="Google Shape;648;p16"/>
            <p:cNvSpPr/>
            <p:nvPr/>
          </p:nvSpPr>
          <p:spPr>
            <a:xfrm flipH="1" rot="10800000">
              <a:off x="8824988" y="3050156"/>
              <a:ext cx="688849" cy="796649"/>
            </a:xfrm>
            <a:custGeom>
              <a:rect b="b" l="l" r="r" t="t"/>
              <a:pathLst>
                <a:path extrusionOk="0" h="9311" w="9065">
                  <a:moveTo>
                    <a:pt x="189" y="0"/>
                  </a:moveTo>
                  <a:lnTo>
                    <a:pt x="218" y="30"/>
                  </a:lnTo>
                  <a:lnTo>
                    <a:pt x="1" y="246"/>
                  </a:lnTo>
                  <a:lnTo>
                    <a:pt x="9064" y="9310"/>
                  </a:lnTo>
                  <a:lnTo>
                    <a:pt x="9064" y="8876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16"/>
            <p:cNvSpPr/>
            <p:nvPr/>
          </p:nvSpPr>
          <p:spPr>
            <a:xfrm flipH="1" rot="10800000">
              <a:off x="8989122" y="3422170"/>
              <a:ext cx="522507" cy="610214"/>
            </a:xfrm>
            <a:custGeom>
              <a:rect b="b" l="l" r="r" t="t"/>
              <a:pathLst>
                <a:path extrusionOk="0" h="7132" w="6876">
                  <a:moveTo>
                    <a:pt x="180" y="1"/>
                  </a:moveTo>
                  <a:lnTo>
                    <a:pt x="218" y="38"/>
                  </a:lnTo>
                  <a:lnTo>
                    <a:pt x="218" y="38"/>
                  </a:lnTo>
                  <a:lnTo>
                    <a:pt x="218" y="38"/>
                  </a:lnTo>
                  <a:lnTo>
                    <a:pt x="180" y="1"/>
                  </a:lnTo>
                  <a:close/>
                  <a:moveTo>
                    <a:pt x="218" y="38"/>
                  </a:moveTo>
                  <a:lnTo>
                    <a:pt x="0" y="255"/>
                  </a:lnTo>
                  <a:lnTo>
                    <a:pt x="6876" y="7131"/>
                  </a:lnTo>
                  <a:cubicBezTo>
                    <a:pt x="6871" y="6985"/>
                    <a:pt x="6871" y="6839"/>
                    <a:pt x="6871" y="6698"/>
                  </a:cubicBezTo>
                  <a:lnTo>
                    <a:pt x="21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16"/>
            <p:cNvSpPr/>
            <p:nvPr/>
          </p:nvSpPr>
          <p:spPr>
            <a:xfrm flipH="1" rot="10800000">
              <a:off x="9150369" y="3795038"/>
              <a:ext cx="358445" cy="418902"/>
            </a:xfrm>
            <a:custGeom>
              <a:rect b="b" l="l" r="r" t="t"/>
              <a:pathLst>
                <a:path extrusionOk="0" h="4896" w="4717">
                  <a:moveTo>
                    <a:pt x="255" y="1"/>
                  </a:moveTo>
                  <a:lnTo>
                    <a:pt x="39" y="218"/>
                  </a:lnTo>
                  <a:lnTo>
                    <a:pt x="0" y="179"/>
                  </a:lnTo>
                  <a:lnTo>
                    <a:pt x="4717" y="4896"/>
                  </a:lnTo>
                  <a:cubicBezTo>
                    <a:pt x="4712" y="4750"/>
                    <a:pt x="4712" y="4604"/>
                    <a:pt x="4712" y="4462"/>
                  </a:cubicBezTo>
                  <a:lnTo>
                    <a:pt x="25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16"/>
            <p:cNvSpPr/>
            <p:nvPr/>
          </p:nvSpPr>
          <p:spPr>
            <a:xfrm flipH="1" rot="10800000">
              <a:off x="8756523" y="3751835"/>
              <a:ext cx="2964" cy="3422"/>
            </a:xfrm>
            <a:custGeom>
              <a:rect b="b" l="l" r="r" t="t"/>
              <a:pathLst>
                <a:path extrusionOk="0" h="40" w="39">
                  <a:moveTo>
                    <a:pt x="38" y="39"/>
                  </a:moveTo>
                  <a:lnTo>
                    <a:pt x="38" y="39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16"/>
            <p:cNvSpPr/>
            <p:nvPr/>
          </p:nvSpPr>
          <p:spPr>
            <a:xfrm flipH="1" rot="10800000">
              <a:off x="8740034" y="3733354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9" y="256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16"/>
            <p:cNvSpPr/>
            <p:nvPr/>
          </p:nvSpPr>
          <p:spPr>
            <a:xfrm flipH="1" rot="10800000">
              <a:off x="8904244" y="391807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1"/>
                  </a:move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16"/>
            <p:cNvSpPr/>
            <p:nvPr/>
          </p:nvSpPr>
          <p:spPr>
            <a:xfrm flipH="1" rot="10800000">
              <a:off x="8904244" y="3918076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16"/>
            <p:cNvSpPr/>
            <p:nvPr/>
          </p:nvSpPr>
          <p:spPr>
            <a:xfrm flipH="1" rot="10800000">
              <a:off x="9068302" y="4102884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7"/>
                  </a:lnTo>
                  <a:lnTo>
                    <a:pt x="38" y="256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16"/>
            <p:cNvSpPr/>
            <p:nvPr/>
          </p:nvSpPr>
          <p:spPr>
            <a:xfrm flipH="1" rot="10800000">
              <a:off x="9248925" y="4306259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9"/>
                  </a:moveTo>
                  <a:lnTo>
                    <a:pt x="38" y="3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16"/>
            <p:cNvSpPr/>
            <p:nvPr/>
          </p:nvSpPr>
          <p:spPr>
            <a:xfrm flipH="1" rot="10800000">
              <a:off x="9232436" y="4287778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7" y="0"/>
                  </a:moveTo>
                  <a:lnTo>
                    <a:pt x="0" y="218"/>
                  </a:lnTo>
                  <a:lnTo>
                    <a:pt x="39" y="255"/>
                  </a:lnTo>
                  <a:lnTo>
                    <a:pt x="255" y="3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16"/>
            <p:cNvSpPr/>
            <p:nvPr/>
          </p:nvSpPr>
          <p:spPr>
            <a:xfrm flipH="1" rot="10800000">
              <a:off x="8822177" y="3825758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16"/>
            <p:cNvSpPr/>
            <p:nvPr/>
          </p:nvSpPr>
          <p:spPr>
            <a:xfrm flipH="1" rot="10800000">
              <a:off x="8822177" y="382575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0" y="217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16"/>
            <p:cNvSpPr/>
            <p:nvPr/>
          </p:nvSpPr>
          <p:spPr>
            <a:xfrm flipH="1" rot="10800000">
              <a:off x="8986235" y="4010480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6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16"/>
            <p:cNvSpPr/>
            <p:nvPr/>
          </p:nvSpPr>
          <p:spPr>
            <a:xfrm flipH="1" rot="10800000">
              <a:off x="9166858" y="4213855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16"/>
            <p:cNvSpPr/>
            <p:nvPr/>
          </p:nvSpPr>
          <p:spPr>
            <a:xfrm flipH="1" rot="10800000">
              <a:off x="9150369" y="419528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0" y="216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16"/>
            <p:cNvSpPr/>
            <p:nvPr/>
          </p:nvSpPr>
          <p:spPr>
            <a:xfrm flipH="1" rot="10800000">
              <a:off x="9081904" y="2276707"/>
              <a:ext cx="2964" cy="3337"/>
            </a:xfrm>
            <a:custGeom>
              <a:rect b="b" l="l" r="r" t="t"/>
              <a:pathLst>
                <a:path extrusionOk="0" h="39" w="39">
                  <a:moveTo>
                    <a:pt x="0" y="1"/>
                  </a:moveTo>
                  <a:lnTo>
                    <a:pt x="39" y="38"/>
                  </a:lnTo>
                  <a:lnTo>
                    <a:pt x="3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16"/>
            <p:cNvSpPr/>
            <p:nvPr/>
          </p:nvSpPr>
          <p:spPr>
            <a:xfrm flipH="1" rot="10800000">
              <a:off x="9246113" y="2461515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0"/>
                  </a:moveTo>
                  <a:lnTo>
                    <a:pt x="37" y="39"/>
                  </a:lnTo>
                  <a:lnTo>
                    <a:pt x="37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16"/>
            <p:cNvSpPr/>
            <p:nvPr/>
          </p:nvSpPr>
          <p:spPr>
            <a:xfrm flipH="1" rot="10800000">
              <a:off x="8983423" y="2166165"/>
              <a:ext cx="2888" cy="2909"/>
            </a:xfrm>
            <a:custGeom>
              <a:rect b="b" l="l" r="r" t="t"/>
              <a:pathLst>
                <a:path extrusionOk="0" h="34" w="38">
                  <a:moveTo>
                    <a:pt x="1" y="1"/>
                  </a:moveTo>
                  <a:lnTo>
                    <a:pt x="38" y="34"/>
                  </a:lnTo>
                  <a:lnTo>
                    <a:pt x="3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16"/>
            <p:cNvSpPr/>
            <p:nvPr/>
          </p:nvSpPr>
          <p:spPr>
            <a:xfrm flipH="1" rot="10800000">
              <a:off x="9147557" y="2350545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9"/>
                  </a:moveTo>
                  <a:lnTo>
                    <a:pt x="37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16"/>
            <p:cNvSpPr/>
            <p:nvPr/>
          </p:nvSpPr>
          <p:spPr>
            <a:xfrm flipH="1" rot="10800000">
              <a:off x="8086386" y="2076918"/>
              <a:ext cx="831483" cy="935855"/>
            </a:xfrm>
            <a:custGeom>
              <a:rect b="b" l="l" r="r" t="t"/>
              <a:pathLst>
                <a:path extrusionOk="0" h="10938" w="10942">
                  <a:moveTo>
                    <a:pt x="218" y="0"/>
                  </a:moveTo>
                  <a:lnTo>
                    <a:pt x="1" y="218"/>
                  </a:lnTo>
                  <a:lnTo>
                    <a:pt x="10725" y="10937"/>
                  </a:lnTo>
                  <a:lnTo>
                    <a:pt x="10942" y="10724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16"/>
            <p:cNvSpPr/>
            <p:nvPr/>
          </p:nvSpPr>
          <p:spPr>
            <a:xfrm flipH="1" rot="10800000">
              <a:off x="8901280" y="2073761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3"/>
                  </a:lnTo>
                  <a:lnTo>
                    <a:pt x="39" y="250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16"/>
            <p:cNvSpPr/>
            <p:nvPr/>
          </p:nvSpPr>
          <p:spPr>
            <a:xfrm flipH="1" rot="10800000">
              <a:off x="8250596" y="2261470"/>
              <a:ext cx="831407" cy="936112"/>
            </a:xfrm>
            <a:custGeom>
              <a:rect b="b" l="l" r="r" t="t"/>
              <a:pathLst>
                <a:path extrusionOk="0" h="10941" w="10941">
                  <a:moveTo>
                    <a:pt x="217" y="1"/>
                  </a:moveTo>
                  <a:lnTo>
                    <a:pt x="0" y="217"/>
                  </a:lnTo>
                  <a:lnTo>
                    <a:pt x="10724" y="10941"/>
                  </a:lnTo>
                  <a:lnTo>
                    <a:pt x="10940" y="10725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16"/>
            <p:cNvSpPr/>
            <p:nvPr/>
          </p:nvSpPr>
          <p:spPr>
            <a:xfrm flipH="1" rot="10800000">
              <a:off x="9065490" y="2258141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1"/>
                  </a:moveTo>
                  <a:lnTo>
                    <a:pt x="0" y="217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16"/>
            <p:cNvSpPr/>
            <p:nvPr/>
          </p:nvSpPr>
          <p:spPr>
            <a:xfrm flipH="1" rot="10800000">
              <a:off x="8414654" y="2443026"/>
              <a:ext cx="831559" cy="939363"/>
            </a:xfrm>
            <a:custGeom>
              <a:rect b="b" l="l" r="r" t="t"/>
              <a:pathLst>
                <a:path extrusionOk="0" h="10979" w="10943">
                  <a:moveTo>
                    <a:pt x="218" y="0"/>
                  </a:moveTo>
                  <a:lnTo>
                    <a:pt x="1" y="218"/>
                  </a:lnTo>
                  <a:lnTo>
                    <a:pt x="10762" y="10979"/>
                  </a:lnTo>
                  <a:lnTo>
                    <a:pt x="10725" y="10941"/>
                  </a:lnTo>
                  <a:lnTo>
                    <a:pt x="10942" y="10724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16"/>
            <p:cNvSpPr/>
            <p:nvPr/>
          </p:nvSpPr>
          <p:spPr>
            <a:xfrm flipH="1" rot="10800000">
              <a:off x="9229548" y="2443034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16"/>
            <p:cNvSpPr/>
            <p:nvPr/>
          </p:nvSpPr>
          <p:spPr>
            <a:xfrm flipH="1" rot="10800000">
              <a:off x="8578788" y="2630915"/>
              <a:ext cx="831483" cy="936283"/>
            </a:xfrm>
            <a:custGeom>
              <a:rect b="b" l="l" r="r" t="t"/>
              <a:pathLst>
                <a:path extrusionOk="0" h="10943" w="10942">
                  <a:moveTo>
                    <a:pt x="218" y="1"/>
                  </a:moveTo>
                  <a:lnTo>
                    <a:pt x="0" y="218"/>
                  </a:lnTo>
                  <a:lnTo>
                    <a:pt x="10724" y="10942"/>
                  </a:lnTo>
                  <a:lnTo>
                    <a:pt x="10942" y="10725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16"/>
            <p:cNvSpPr/>
            <p:nvPr/>
          </p:nvSpPr>
          <p:spPr>
            <a:xfrm flipH="1" rot="10800000">
              <a:off x="8144897" y="2003595"/>
              <a:ext cx="690293" cy="777569"/>
            </a:xfrm>
            <a:custGeom>
              <a:rect b="b" l="l" r="r" t="t"/>
              <a:pathLst>
                <a:path extrusionOk="0" h="9088" w="9084">
                  <a:moveTo>
                    <a:pt x="1" y="1"/>
                  </a:moveTo>
                  <a:lnTo>
                    <a:pt x="1" y="1"/>
                  </a:lnTo>
                  <a:cubicBezTo>
                    <a:pt x="208" y="358"/>
                    <a:pt x="419" y="713"/>
                    <a:pt x="632" y="1066"/>
                  </a:cubicBezTo>
                  <a:lnTo>
                    <a:pt x="8418" y="8853"/>
                  </a:lnTo>
                  <a:cubicBezTo>
                    <a:pt x="8635" y="8937"/>
                    <a:pt x="8857" y="9012"/>
                    <a:pt x="9083" y="908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16"/>
            <p:cNvSpPr/>
            <p:nvPr/>
          </p:nvSpPr>
          <p:spPr>
            <a:xfrm flipH="1" rot="10800000">
              <a:off x="8168529" y="2168980"/>
              <a:ext cx="834370" cy="936198"/>
            </a:xfrm>
            <a:custGeom>
              <a:rect b="b" l="l" r="r" t="t"/>
              <a:pathLst>
                <a:path extrusionOk="0" h="10942" w="10980">
                  <a:moveTo>
                    <a:pt x="217" y="1"/>
                  </a:moveTo>
                  <a:lnTo>
                    <a:pt x="1" y="218"/>
                  </a:lnTo>
                  <a:lnTo>
                    <a:pt x="10725" y="10942"/>
                  </a:lnTo>
                  <a:lnTo>
                    <a:pt x="10941" y="10725"/>
                  </a:lnTo>
                  <a:lnTo>
                    <a:pt x="10979" y="10762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16"/>
            <p:cNvSpPr/>
            <p:nvPr/>
          </p:nvSpPr>
          <p:spPr>
            <a:xfrm flipH="1" rot="10800000">
              <a:off x="8983423" y="2166165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7" y="1"/>
                  </a:moveTo>
                  <a:lnTo>
                    <a:pt x="1" y="218"/>
                  </a:lnTo>
                  <a:lnTo>
                    <a:pt x="38" y="251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16"/>
            <p:cNvSpPr/>
            <p:nvPr/>
          </p:nvSpPr>
          <p:spPr>
            <a:xfrm flipH="1" rot="10800000">
              <a:off x="8332663" y="2353788"/>
              <a:ext cx="831483" cy="939449"/>
            </a:xfrm>
            <a:custGeom>
              <a:rect b="b" l="l" r="r" t="t"/>
              <a:pathLst>
                <a:path extrusionOk="0" h="10980" w="10942">
                  <a:moveTo>
                    <a:pt x="179" y="1"/>
                  </a:moveTo>
                  <a:lnTo>
                    <a:pt x="218" y="39"/>
                  </a:lnTo>
                  <a:lnTo>
                    <a:pt x="218" y="39"/>
                  </a:lnTo>
                  <a:lnTo>
                    <a:pt x="218" y="39"/>
                  </a:lnTo>
                  <a:lnTo>
                    <a:pt x="179" y="1"/>
                  </a:lnTo>
                  <a:close/>
                  <a:moveTo>
                    <a:pt x="218" y="39"/>
                  </a:moveTo>
                  <a:lnTo>
                    <a:pt x="0" y="255"/>
                  </a:lnTo>
                  <a:lnTo>
                    <a:pt x="10724" y="10979"/>
                  </a:lnTo>
                  <a:lnTo>
                    <a:pt x="10941" y="10763"/>
                  </a:lnTo>
                  <a:lnTo>
                    <a:pt x="218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16"/>
            <p:cNvSpPr/>
            <p:nvPr/>
          </p:nvSpPr>
          <p:spPr>
            <a:xfrm flipH="1" rot="10800000">
              <a:off x="9147557" y="2350545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7" y="0"/>
                  </a:moveTo>
                  <a:lnTo>
                    <a:pt x="0" y="216"/>
                  </a:lnTo>
                  <a:lnTo>
                    <a:pt x="37" y="255"/>
                  </a:lnTo>
                  <a:lnTo>
                    <a:pt x="255" y="37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16"/>
            <p:cNvSpPr/>
            <p:nvPr/>
          </p:nvSpPr>
          <p:spPr>
            <a:xfrm flipH="1" rot="10800000">
              <a:off x="8496721" y="2538596"/>
              <a:ext cx="834370" cy="936198"/>
            </a:xfrm>
            <a:custGeom>
              <a:rect b="b" l="l" r="r" t="t"/>
              <a:pathLst>
                <a:path extrusionOk="0" h="10942" w="10980">
                  <a:moveTo>
                    <a:pt x="10942" y="10724"/>
                  </a:moveTo>
                  <a:lnTo>
                    <a:pt x="10941" y="10725"/>
                  </a:lnTo>
                  <a:lnTo>
                    <a:pt x="10941" y="10725"/>
                  </a:lnTo>
                  <a:lnTo>
                    <a:pt x="10979" y="10763"/>
                  </a:lnTo>
                  <a:lnTo>
                    <a:pt x="10979" y="10763"/>
                  </a:lnTo>
                  <a:lnTo>
                    <a:pt x="10942" y="10724"/>
                  </a:lnTo>
                  <a:close/>
                  <a:moveTo>
                    <a:pt x="218" y="1"/>
                  </a:moveTo>
                  <a:lnTo>
                    <a:pt x="1" y="218"/>
                  </a:lnTo>
                  <a:lnTo>
                    <a:pt x="10725" y="10942"/>
                  </a:lnTo>
                  <a:lnTo>
                    <a:pt x="10941" y="10725"/>
                  </a:lnTo>
                  <a:lnTo>
                    <a:pt x="10941" y="10725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16"/>
            <p:cNvSpPr/>
            <p:nvPr/>
          </p:nvSpPr>
          <p:spPr>
            <a:xfrm flipH="1" rot="10800000">
              <a:off x="8657967" y="2720153"/>
              <a:ext cx="834370" cy="939363"/>
            </a:xfrm>
            <a:custGeom>
              <a:rect b="b" l="l" r="r" t="t"/>
              <a:pathLst>
                <a:path extrusionOk="0" h="10979" w="10980">
                  <a:moveTo>
                    <a:pt x="1" y="179"/>
                  </a:moveTo>
                  <a:lnTo>
                    <a:pt x="39" y="217"/>
                  </a:lnTo>
                  <a:lnTo>
                    <a:pt x="39" y="217"/>
                  </a:lnTo>
                  <a:lnTo>
                    <a:pt x="1" y="179"/>
                  </a:lnTo>
                  <a:close/>
                  <a:moveTo>
                    <a:pt x="255" y="0"/>
                  </a:moveTo>
                  <a:lnTo>
                    <a:pt x="39" y="217"/>
                  </a:lnTo>
                  <a:lnTo>
                    <a:pt x="39" y="217"/>
                  </a:lnTo>
                  <a:lnTo>
                    <a:pt x="10800" y="10979"/>
                  </a:lnTo>
                  <a:lnTo>
                    <a:pt x="10763" y="10941"/>
                  </a:lnTo>
                  <a:lnTo>
                    <a:pt x="10979" y="10724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16"/>
            <p:cNvSpPr/>
            <p:nvPr/>
          </p:nvSpPr>
          <p:spPr>
            <a:xfrm flipH="1" rot="10800000">
              <a:off x="8083575" y="2994122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6"/>
                  </a:lnTo>
                  <a:lnTo>
                    <a:pt x="38" y="255"/>
                  </a:lnTo>
                  <a:lnTo>
                    <a:pt x="255" y="37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" name="Google Shape;682;p16"/>
            <p:cNvSpPr/>
            <p:nvPr/>
          </p:nvSpPr>
          <p:spPr>
            <a:xfrm flipH="1" rot="10800000">
              <a:off x="8264198" y="319749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9"/>
                  </a:moveTo>
                  <a:lnTo>
                    <a:pt x="38" y="3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16"/>
            <p:cNvSpPr/>
            <p:nvPr/>
          </p:nvSpPr>
          <p:spPr>
            <a:xfrm flipH="1" rot="10800000">
              <a:off x="8247708" y="3178930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16"/>
            <p:cNvSpPr/>
            <p:nvPr/>
          </p:nvSpPr>
          <p:spPr>
            <a:xfrm flipH="1" rot="10800000">
              <a:off x="8411842" y="3363738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1" y="0"/>
                  </a:move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16"/>
            <p:cNvSpPr/>
            <p:nvPr/>
          </p:nvSpPr>
          <p:spPr>
            <a:xfrm flipH="1" rot="10800000">
              <a:off x="8411842" y="336373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7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16"/>
            <p:cNvSpPr/>
            <p:nvPr/>
          </p:nvSpPr>
          <p:spPr>
            <a:xfrm flipH="1" rot="10800000">
              <a:off x="8575976" y="3548460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7"/>
                  </a:lnTo>
                  <a:lnTo>
                    <a:pt x="37" y="255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16"/>
            <p:cNvSpPr/>
            <p:nvPr/>
          </p:nvSpPr>
          <p:spPr>
            <a:xfrm flipH="1" rot="10800000">
              <a:off x="8182131" y="3105092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16"/>
            <p:cNvSpPr/>
            <p:nvPr/>
          </p:nvSpPr>
          <p:spPr>
            <a:xfrm flipH="1" rot="10800000">
              <a:off x="8165642" y="3086526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8" y="0"/>
                  </a:moveTo>
                  <a:lnTo>
                    <a:pt x="0" y="217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16"/>
            <p:cNvSpPr/>
            <p:nvPr/>
          </p:nvSpPr>
          <p:spPr>
            <a:xfrm flipH="1" rot="10800000">
              <a:off x="8329775" y="3271334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1" y="0"/>
                  </a:moveTo>
                  <a:lnTo>
                    <a:pt x="38" y="37"/>
                  </a:lnTo>
                  <a:lnTo>
                    <a:pt x="38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16"/>
            <p:cNvSpPr/>
            <p:nvPr/>
          </p:nvSpPr>
          <p:spPr>
            <a:xfrm flipH="1" rot="10800000">
              <a:off x="8329775" y="3271334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7" y="1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6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16"/>
            <p:cNvSpPr/>
            <p:nvPr/>
          </p:nvSpPr>
          <p:spPr>
            <a:xfrm flipH="1" rot="10800000">
              <a:off x="8493909" y="3456142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8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16"/>
            <p:cNvSpPr/>
            <p:nvPr/>
          </p:nvSpPr>
          <p:spPr>
            <a:xfrm flipH="1" rot="10800000">
              <a:off x="8674532" y="3659431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8"/>
                  </a:moveTo>
                  <a:lnTo>
                    <a:pt x="37" y="38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16"/>
            <p:cNvSpPr/>
            <p:nvPr/>
          </p:nvSpPr>
          <p:spPr>
            <a:xfrm flipH="1" rot="10800000">
              <a:off x="8657967" y="3640864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7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16"/>
            <p:cNvSpPr/>
            <p:nvPr/>
          </p:nvSpPr>
          <p:spPr>
            <a:xfrm flipH="1" rot="10800000">
              <a:off x="9059335" y="4722244"/>
              <a:ext cx="446669" cy="502494"/>
            </a:xfrm>
            <a:custGeom>
              <a:rect b="b" l="l" r="r" t="t"/>
              <a:pathLst>
                <a:path extrusionOk="0" h="5873" w="5878">
                  <a:moveTo>
                    <a:pt x="1" y="1"/>
                  </a:moveTo>
                  <a:lnTo>
                    <a:pt x="5872" y="5873"/>
                  </a:lnTo>
                  <a:cubicBezTo>
                    <a:pt x="5872" y="5727"/>
                    <a:pt x="5872" y="5585"/>
                    <a:pt x="5877" y="5444"/>
                  </a:cubicBez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16"/>
            <p:cNvSpPr/>
            <p:nvPr/>
          </p:nvSpPr>
          <p:spPr>
            <a:xfrm flipH="1" rot="10800000">
              <a:off x="9223469" y="4905855"/>
              <a:ext cx="283519" cy="318882"/>
            </a:xfrm>
            <a:custGeom>
              <a:rect b="b" l="l" r="r" t="t"/>
              <a:pathLst>
                <a:path extrusionOk="0" h="3727" w="3731">
                  <a:moveTo>
                    <a:pt x="0" y="1"/>
                  </a:moveTo>
                  <a:lnTo>
                    <a:pt x="3726" y="3727"/>
                  </a:lnTo>
                  <a:cubicBezTo>
                    <a:pt x="3726" y="3581"/>
                    <a:pt x="3726" y="3439"/>
                    <a:pt x="3731" y="3298"/>
                  </a:cubicBez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16"/>
            <p:cNvSpPr/>
            <p:nvPr/>
          </p:nvSpPr>
          <p:spPr>
            <a:xfrm flipH="1" rot="10800000">
              <a:off x="8835779" y="3847490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8"/>
                  </a:moveTo>
                  <a:lnTo>
                    <a:pt x="38" y="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16"/>
            <p:cNvSpPr/>
            <p:nvPr/>
          </p:nvSpPr>
          <p:spPr>
            <a:xfrm flipH="1" rot="10800000">
              <a:off x="8999837" y="4032298"/>
              <a:ext cx="3040" cy="3251"/>
            </a:xfrm>
            <a:custGeom>
              <a:rect b="b" l="l" r="r" t="t"/>
              <a:pathLst>
                <a:path extrusionOk="0" h="38" w="40">
                  <a:moveTo>
                    <a:pt x="1" y="0"/>
                  </a:moveTo>
                  <a:lnTo>
                    <a:pt x="39" y="38"/>
                  </a:lnTo>
                  <a:lnTo>
                    <a:pt x="3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16"/>
            <p:cNvSpPr/>
            <p:nvPr/>
          </p:nvSpPr>
          <p:spPr>
            <a:xfrm flipH="1" rot="10800000">
              <a:off x="9147557" y="4198540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7" y="37"/>
                  </a:moveTo>
                  <a:lnTo>
                    <a:pt x="37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16"/>
            <p:cNvSpPr/>
            <p:nvPr/>
          </p:nvSpPr>
          <p:spPr>
            <a:xfrm flipH="1" rot="10800000">
              <a:off x="7935930" y="4675875"/>
              <a:ext cx="2964" cy="2909"/>
            </a:xfrm>
            <a:custGeom>
              <a:rect b="b" l="l" r="r" t="t"/>
              <a:pathLst>
                <a:path extrusionOk="0" h="34" w="39">
                  <a:moveTo>
                    <a:pt x="39" y="34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16"/>
            <p:cNvSpPr/>
            <p:nvPr/>
          </p:nvSpPr>
          <p:spPr>
            <a:xfrm flipH="1" rot="10800000">
              <a:off x="8753712" y="3755171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38" y="3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16"/>
            <p:cNvSpPr/>
            <p:nvPr/>
          </p:nvSpPr>
          <p:spPr>
            <a:xfrm flipH="1" rot="10800000">
              <a:off x="7922328" y="3739763"/>
              <a:ext cx="831483" cy="936198"/>
            </a:xfrm>
            <a:custGeom>
              <a:rect b="b" l="l" r="r" t="t"/>
              <a:pathLst>
                <a:path extrusionOk="0" h="10942" w="10942">
                  <a:moveTo>
                    <a:pt x="218" y="1"/>
                  </a:moveTo>
                  <a:lnTo>
                    <a:pt x="0" y="218"/>
                  </a:lnTo>
                  <a:lnTo>
                    <a:pt x="10724" y="10942"/>
                  </a:lnTo>
                  <a:lnTo>
                    <a:pt x="10942" y="10725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16"/>
            <p:cNvSpPr/>
            <p:nvPr/>
          </p:nvSpPr>
          <p:spPr>
            <a:xfrm flipH="1" rot="10800000">
              <a:off x="8737222" y="3736519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8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16"/>
            <p:cNvSpPr/>
            <p:nvPr/>
          </p:nvSpPr>
          <p:spPr>
            <a:xfrm flipH="1" rot="10800000">
              <a:off x="8083575" y="4842116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1" y="0"/>
                  </a:moveTo>
                  <a:lnTo>
                    <a:pt x="1" y="0"/>
                  </a:lnTo>
                  <a:lnTo>
                    <a:pt x="38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16"/>
            <p:cNvSpPr/>
            <p:nvPr/>
          </p:nvSpPr>
          <p:spPr>
            <a:xfrm flipH="1" rot="10800000">
              <a:off x="8086386" y="3924571"/>
              <a:ext cx="831483" cy="935770"/>
            </a:xfrm>
            <a:custGeom>
              <a:rect b="b" l="l" r="r" t="t"/>
              <a:pathLst>
                <a:path extrusionOk="0" h="10937" w="10942">
                  <a:moveTo>
                    <a:pt x="218" y="1"/>
                  </a:moveTo>
                  <a:lnTo>
                    <a:pt x="1" y="212"/>
                  </a:lnTo>
                  <a:lnTo>
                    <a:pt x="10725" y="10936"/>
                  </a:lnTo>
                  <a:lnTo>
                    <a:pt x="10942" y="10720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16"/>
            <p:cNvSpPr/>
            <p:nvPr/>
          </p:nvSpPr>
          <p:spPr>
            <a:xfrm flipH="1" rot="10800000">
              <a:off x="8901280" y="3921328"/>
              <a:ext cx="3040" cy="3337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16"/>
            <p:cNvSpPr/>
            <p:nvPr/>
          </p:nvSpPr>
          <p:spPr>
            <a:xfrm flipH="1" rot="10800000">
              <a:off x="8901280" y="3921327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6"/>
                  </a:lnTo>
                  <a:lnTo>
                    <a:pt x="39" y="255"/>
                  </a:lnTo>
                  <a:lnTo>
                    <a:pt x="255" y="37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16"/>
            <p:cNvSpPr/>
            <p:nvPr/>
          </p:nvSpPr>
          <p:spPr>
            <a:xfrm flipH="1" rot="10800000">
              <a:off x="8250596" y="4109379"/>
              <a:ext cx="831407" cy="935684"/>
            </a:xfrm>
            <a:custGeom>
              <a:rect b="b" l="l" r="r" t="t"/>
              <a:pathLst>
                <a:path extrusionOk="0" h="10936" w="10941">
                  <a:moveTo>
                    <a:pt x="217" y="0"/>
                  </a:moveTo>
                  <a:lnTo>
                    <a:pt x="0" y="212"/>
                  </a:lnTo>
                  <a:lnTo>
                    <a:pt x="10724" y="10936"/>
                  </a:lnTo>
                  <a:lnTo>
                    <a:pt x="10940" y="1071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16"/>
            <p:cNvSpPr/>
            <p:nvPr/>
          </p:nvSpPr>
          <p:spPr>
            <a:xfrm flipH="1" rot="10800000">
              <a:off x="9065490" y="4106135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16"/>
            <p:cNvSpPr/>
            <p:nvPr/>
          </p:nvSpPr>
          <p:spPr>
            <a:xfrm flipH="1" rot="10800000">
              <a:off x="9246113" y="4309510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8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16"/>
            <p:cNvSpPr/>
            <p:nvPr/>
          </p:nvSpPr>
          <p:spPr>
            <a:xfrm flipH="1" rot="10800000">
              <a:off x="8414654" y="4294101"/>
              <a:ext cx="831559" cy="930636"/>
            </a:xfrm>
            <a:custGeom>
              <a:rect b="b" l="l" r="r" t="t"/>
              <a:pathLst>
                <a:path extrusionOk="0" h="10877" w="10943">
                  <a:moveTo>
                    <a:pt x="157" y="1"/>
                  </a:moveTo>
                  <a:lnTo>
                    <a:pt x="1" y="152"/>
                  </a:lnTo>
                  <a:lnTo>
                    <a:pt x="10725" y="10876"/>
                  </a:lnTo>
                  <a:lnTo>
                    <a:pt x="10942" y="10659"/>
                  </a:lnTo>
                  <a:lnTo>
                    <a:pt x="27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" name="Google Shape;711;p16"/>
            <p:cNvSpPr/>
            <p:nvPr/>
          </p:nvSpPr>
          <p:spPr>
            <a:xfrm flipH="1" rot="10800000">
              <a:off x="9229548" y="429094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8" y="256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16"/>
            <p:cNvSpPr/>
            <p:nvPr/>
          </p:nvSpPr>
          <p:spPr>
            <a:xfrm flipH="1" rot="10800000">
              <a:off x="8731067" y="4478997"/>
              <a:ext cx="679199" cy="745741"/>
            </a:xfrm>
            <a:custGeom>
              <a:rect b="b" l="l" r="r" t="t"/>
              <a:pathLst>
                <a:path extrusionOk="0" h="8716" w="8938">
                  <a:moveTo>
                    <a:pt x="1" y="1"/>
                  </a:moveTo>
                  <a:lnTo>
                    <a:pt x="8720" y="8716"/>
                  </a:lnTo>
                  <a:lnTo>
                    <a:pt x="8938" y="8504"/>
                  </a:ln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16"/>
            <p:cNvSpPr/>
            <p:nvPr/>
          </p:nvSpPr>
          <p:spPr>
            <a:xfrm flipH="1" rot="10800000">
              <a:off x="8001508" y="3828916"/>
              <a:ext cx="834370" cy="939021"/>
            </a:xfrm>
            <a:custGeom>
              <a:rect b="b" l="l" r="r" t="t"/>
              <a:pathLst>
                <a:path extrusionOk="0" h="10975" w="10980">
                  <a:moveTo>
                    <a:pt x="1" y="175"/>
                  </a:moveTo>
                  <a:lnTo>
                    <a:pt x="38" y="213"/>
                  </a:lnTo>
                  <a:lnTo>
                    <a:pt x="39" y="213"/>
                  </a:lnTo>
                  <a:lnTo>
                    <a:pt x="39" y="213"/>
                  </a:lnTo>
                  <a:lnTo>
                    <a:pt x="1" y="175"/>
                  </a:lnTo>
                  <a:close/>
                  <a:moveTo>
                    <a:pt x="255" y="1"/>
                  </a:moveTo>
                  <a:lnTo>
                    <a:pt x="39" y="213"/>
                  </a:lnTo>
                  <a:lnTo>
                    <a:pt x="39" y="213"/>
                  </a:lnTo>
                  <a:lnTo>
                    <a:pt x="10763" y="10937"/>
                  </a:lnTo>
                  <a:lnTo>
                    <a:pt x="10763" y="10937"/>
                  </a:lnTo>
                  <a:lnTo>
                    <a:pt x="10979" y="10720"/>
                  </a:lnTo>
                  <a:lnTo>
                    <a:pt x="255" y="1"/>
                  </a:lnTo>
                  <a:close/>
                  <a:moveTo>
                    <a:pt x="10763" y="10937"/>
                  </a:moveTo>
                  <a:lnTo>
                    <a:pt x="10762" y="10937"/>
                  </a:lnTo>
                  <a:lnTo>
                    <a:pt x="10800" y="10974"/>
                  </a:lnTo>
                  <a:lnTo>
                    <a:pt x="10763" y="109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16"/>
            <p:cNvSpPr/>
            <p:nvPr/>
          </p:nvSpPr>
          <p:spPr>
            <a:xfrm flipH="1" rot="10800000">
              <a:off x="8819213" y="382892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9" y="255"/>
                  </a:lnTo>
                  <a:lnTo>
                    <a:pt x="256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16"/>
            <p:cNvSpPr/>
            <p:nvPr/>
          </p:nvSpPr>
          <p:spPr>
            <a:xfrm flipH="1" rot="10800000">
              <a:off x="8168529" y="4016975"/>
              <a:ext cx="831407" cy="935684"/>
            </a:xfrm>
            <a:custGeom>
              <a:rect b="b" l="l" r="r" t="t"/>
              <a:pathLst>
                <a:path extrusionOk="0" h="10936" w="10941">
                  <a:moveTo>
                    <a:pt x="217" y="0"/>
                  </a:moveTo>
                  <a:lnTo>
                    <a:pt x="1" y="212"/>
                  </a:lnTo>
                  <a:lnTo>
                    <a:pt x="10725" y="10936"/>
                  </a:lnTo>
                  <a:lnTo>
                    <a:pt x="10941" y="1071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16"/>
            <p:cNvSpPr/>
            <p:nvPr/>
          </p:nvSpPr>
          <p:spPr>
            <a:xfrm flipH="1" rot="10800000">
              <a:off x="8983423" y="4013731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16"/>
            <p:cNvSpPr/>
            <p:nvPr/>
          </p:nvSpPr>
          <p:spPr>
            <a:xfrm flipH="1" rot="10800000">
              <a:off x="8332663" y="4201697"/>
              <a:ext cx="834294" cy="939021"/>
            </a:xfrm>
            <a:custGeom>
              <a:rect b="b" l="l" r="r" t="t"/>
              <a:pathLst>
                <a:path extrusionOk="0" h="10975" w="10979">
                  <a:moveTo>
                    <a:pt x="179" y="0"/>
                  </a:moveTo>
                  <a:lnTo>
                    <a:pt x="217" y="38"/>
                  </a:lnTo>
                  <a:lnTo>
                    <a:pt x="217" y="38"/>
                  </a:lnTo>
                  <a:lnTo>
                    <a:pt x="218" y="37"/>
                  </a:lnTo>
                  <a:lnTo>
                    <a:pt x="179" y="0"/>
                  </a:lnTo>
                  <a:close/>
                  <a:moveTo>
                    <a:pt x="10941" y="10757"/>
                  </a:moveTo>
                  <a:lnTo>
                    <a:pt x="10941" y="10757"/>
                  </a:lnTo>
                  <a:lnTo>
                    <a:pt x="10941" y="10757"/>
                  </a:lnTo>
                  <a:lnTo>
                    <a:pt x="10979" y="10795"/>
                  </a:lnTo>
                  <a:lnTo>
                    <a:pt x="10941" y="10757"/>
                  </a:lnTo>
                  <a:close/>
                  <a:moveTo>
                    <a:pt x="217" y="38"/>
                  </a:moveTo>
                  <a:lnTo>
                    <a:pt x="0" y="250"/>
                  </a:lnTo>
                  <a:lnTo>
                    <a:pt x="10724" y="10974"/>
                  </a:lnTo>
                  <a:lnTo>
                    <a:pt x="10941" y="10757"/>
                  </a:lnTo>
                  <a:lnTo>
                    <a:pt x="10941" y="10757"/>
                  </a:lnTo>
                  <a:lnTo>
                    <a:pt x="217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16"/>
            <p:cNvSpPr/>
            <p:nvPr/>
          </p:nvSpPr>
          <p:spPr>
            <a:xfrm flipH="1" rot="10800000">
              <a:off x="9147557" y="4198539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8"/>
                  </a:lnTo>
                  <a:lnTo>
                    <a:pt x="37" y="255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16"/>
            <p:cNvSpPr/>
            <p:nvPr/>
          </p:nvSpPr>
          <p:spPr>
            <a:xfrm flipH="1" rot="10800000">
              <a:off x="8567010" y="4386506"/>
              <a:ext cx="761192" cy="838231"/>
            </a:xfrm>
            <a:custGeom>
              <a:rect b="b" l="l" r="r" t="t"/>
              <a:pathLst>
                <a:path extrusionOk="0" h="9797" w="10017">
                  <a:moveTo>
                    <a:pt x="0" y="1"/>
                  </a:moveTo>
                  <a:lnTo>
                    <a:pt x="9800" y="9797"/>
                  </a:lnTo>
                  <a:lnTo>
                    <a:pt x="10017" y="9579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16"/>
            <p:cNvSpPr/>
            <p:nvPr/>
          </p:nvSpPr>
          <p:spPr>
            <a:xfrm flipH="1" rot="10800000">
              <a:off x="8895277" y="4571401"/>
              <a:ext cx="597053" cy="653336"/>
            </a:xfrm>
            <a:custGeom>
              <a:rect b="b" l="l" r="r" t="t"/>
              <a:pathLst>
                <a:path extrusionOk="0" h="7636" w="7857">
                  <a:moveTo>
                    <a:pt x="0" y="1"/>
                  </a:moveTo>
                  <a:lnTo>
                    <a:pt x="7640" y="7636"/>
                  </a:lnTo>
                  <a:lnTo>
                    <a:pt x="7856" y="7424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16"/>
            <p:cNvSpPr/>
            <p:nvPr/>
          </p:nvSpPr>
          <p:spPr>
            <a:xfrm flipH="1" rot="10800000">
              <a:off x="7919517" y="4657223"/>
              <a:ext cx="19377" cy="21561"/>
            </a:xfrm>
            <a:custGeom>
              <a:rect b="b" l="l" r="r" t="t"/>
              <a:pathLst>
                <a:path extrusionOk="0" h="252" w="255">
                  <a:moveTo>
                    <a:pt x="216" y="1"/>
                  </a:moveTo>
                  <a:lnTo>
                    <a:pt x="0" y="213"/>
                  </a:lnTo>
                  <a:lnTo>
                    <a:pt x="37" y="251"/>
                  </a:lnTo>
                  <a:lnTo>
                    <a:pt x="255" y="34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16"/>
            <p:cNvSpPr/>
            <p:nvPr/>
          </p:nvSpPr>
          <p:spPr>
            <a:xfrm flipH="1" rot="10800000">
              <a:off x="8083575" y="4842116"/>
              <a:ext cx="19453" cy="21390"/>
            </a:xfrm>
            <a:custGeom>
              <a:rect b="b" l="l" r="r" t="t"/>
              <a:pathLst>
                <a:path extrusionOk="0" h="250" w="256">
                  <a:moveTo>
                    <a:pt x="218" y="0"/>
                  </a:moveTo>
                  <a:lnTo>
                    <a:pt x="1" y="212"/>
                  </a:lnTo>
                  <a:lnTo>
                    <a:pt x="38" y="249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16"/>
            <p:cNvSpPr/>
            <p:nvPr/>
          </p:nvSpPr>
          <p:spPr>
            <a:xfrm flipH="1" rot="10800000">
              <a:off x="8018073" y="4767851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0" y="0"/>
                  </a:lnTo>
                  <a:lnTo>
                    <a:pt x="37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16"/>
            <p:cNvSpPr/>
            <p:nvPr/>
          </p:nvSpPr>
          <p:spPr>
            <a:xfrm flipH="1" rot="10800000">
              <a:off x="8001508" y="4749627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2"/>
                  </a:lnTo>
                  <a:lnTo>
                    <a:pt x="38" y="250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16"/>
            <p:cNvSpPr/>
            <p:nvPr/>
          </p:nvSpPr>
          <p:spPr>
            <a:xfrm flipH="1" rot="10800000">
              <a:off x="8182131" y="4952573"/>
              <a:ext cx="2888" cy="3422"/>
            </a:xfrm>
            <a:custGeom>
              <a:rect b="b" l="l" r="r" t="t"/>
              <a:pathLst>
                <a:path extrusionOk="0" h="40" w="38">
                  <a:moveTo>
                    <a:pt x="38" y="39"/>
                  </a:moveTo>
                  <a:lnTo>
                    <a:pt x="38" y="39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16"/>
            <p:cNvSpPr/>
            <p:nvPr/>
          </p:nvSpPr>
          <p:spPr>
            <a:xfrm flipH="1" rot="10800000">
              <a:off x="8165642" y="4934520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8" y="1"/>
                  </a:moveTo>
                  <a:lnTo>
                    <a:pt x="0" y="213"/>
                  </a:lnTo>
                  <a:lnTo>
                    <a:pt x="39" y="251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16"/>
            <p:cNvSpPr/>
            <p:nvPr/>
          </p:nvSpPr>
          <p:spPr>
            <a:xfrm flipH="1" rot="10800000">
              <a:off x="8343377" y="3293151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16"/>
            <p:cNvSpPr/>
            <p:nvPr/>
          </p:nvSpPr>
          <p:spPr>
            <a:xfrm flipH="1" rot="10800000">
              <a:off x="8655156" y="3644201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38" y="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16"/>
            <p:cNvSpPr/>
            <p:nvPr/>
          </p:nvSpPr>
          <p:spPr>
            <a:xfrm flipH="1" rot="10800000">
              <a:off x="7099152" y="3523903"/>
              <a:ext cx="221587" cy="228017"/>
            </a:xfrm>
            <a:custGeom>
              <a:rect b="b" l="l" r="r" t="t"/>
              <a:pathLst>
                <a:path extrusionOk="0" h="2665" w="2916">
                  <a:moveTo>
                    <a:pt x="251" y="0"/>
                  </a:moveTo>
                  <a:lnTo>
                    <a:pt x="39" y="217"/>
                  </a:lnTo>
                  <a:lnTo>
                    <a:pt x="1" y="179"/>
                  </a:lnTo>
                  <a:lnTo>
                    <a:pt x="2349" y="2528"/>
                  </a:lnTo>
                  <a:cubicBezTo>
                    <a:pt x="2538" y="2571"/>
                    <a:pt x="2727" y="2617"/>
                    <a:pt x="2915" y="2665"/>
                  </a:cubicBezTo>
                  <a:lnTo>
                    <a:pt x="25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16"/>
            <p:cNvSpPr/>
            <p:nvPr/>
          </p:nvSpPr>
          <p:spPr>
            <a:xfrm flipH="1" rot="10800000">
              <a:off x="7266173" y="3000616"/>
              <a:ext cx="831103" cy="936198"/>
            </a:xfrm>
            <a:custGeom>
              <a:rect b="b" l="l" r="r" t="t"/>
              <a:pathLst>
                <a:path extrusionOk="0" h="10942" w="10937">
                  <a:moveTo>
                    <a:pt x="213" y="1"/>
                  </a:moveTo>
                  <a:lnTo>
                    <a:pt x="1" y="218"/>
                  </a:lnTo>
                  <a:lnTo>
                    <a:pt x="10720" y="10942"/>
                  </a:lnTo>
                  <a:lnTo>
                    <a:pt x="10936" y="10725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16"/>
            <p:cNvSpPr/>
            <p:nvPr/>
          </p:nvSpPr>
          <p:spPr>
            <a:xfrm flipH="1" rot="10800000">
              <a:off x="8080763" y="2997373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16"/>
            <p:cNvSpPr/>
            <p:nvPr/>
          </p:nvSpPr>
          <p:spPr>
            <a:xfrm flipH="1" rot="10800000">
              <a:off x="7429927" y="3185339"/>
              <a:ext cx="831483" cy="936198"/>
            </a:xfrm>
            <a:custGeom>
              <a:rect b="b" l="l" r="r" t="t"/>
              <a:pathLst>
                <a:path extrusionOk="0" h="10942" w="10942">
                  <a:moveTo>
                    <a:pt x="218" y="0"/>
                  </a:moveTo>
                  <a:lnTo>
                    <a:pt x="1" y="218"/>
                  </a:lnTo>
                  <a:lnTo>
                    <a:pt x="10725" y="10941"/>
                  </a:lnTo>
                  <a:lnTo>
                    <a:pt x="10942" y="10724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16"/>
            <p:cNvSpPr/>
            <p:nvPr/>
          </p:nvSpPr>
          <p:spPr>
            <a:xfrm flipH="1" rot="10800000">
              <a:off x="8261310" y="3200747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7"/>
                  </a:moveTo>
                  <a:lnTo>
                    <a:pt x="38" y="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16"/>
            <p:cNvSpPr/>
            <p:nvPr/>
          </p:nvSpPr>
          <p:spPr>
            <a:xfrm flipH="1" rot="10800000">
              <a:off x="8244821" y="3182181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7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" name="Google Shape;735;p16"/>
            <p:cNvSpPr/>
            <p:nvPr/>
          </p:nvSpPr>
          <p:spPr>
            <a:xfrm flipH="1" rot="10800000">
              <a:off x="8408955" y="3366903"/>
              <a:ext cx="2964" cy="3422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16"/>
            <p:cNvSpPr/>
            <p:nvPr/>
          </p:nvSpPr>
          <p:spPr>
            <a:xfrm flipH="1" rot="10800000">
              <a:off x="7591173" y="4287778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1" y="1"/>
                  </a:moveTo>
                  <a:lnTo>
                    <a:pt x="1" y="1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16"/>
            <p:cNvSpPr/>
            <p:nvPr/>
          </p:nvSpPr>
          <p:spPr>
            <a:xfrm flipH="1" rot="10800000">
              <a:off x="7594061" y="3370232"/>
              <a:ext cx="831483" cy="936112"/>
            </a:xfrm>
            <a:custGeom>
              <a:rect b="b" l="l" r="r" t="t"/>
              <a:pathLst>
                <a:path extrusionOk="0" h="10941" w="10942">
                  <a:moveTo>
                    <a:pt x="218" y="1"/>
                  </a:moveTo>
                  <a:lnTo>
                    <a:pt x="0" y="217"/>
                  </a:lnTo>
                  <a:lnTo>
                    <a:pt x="10724" y="10941"/>
                  </a:lnTo>
                  <a:lnTo>
                    <a:pt x="10941" y="10725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16"/>
            <p:cNvSpPr/>
            <p:nvPr/>
          </p:nvSpPr>
          <p:spPr>
            <a:xfrm flipH="1" rot="10800000">
              <a:off x="8408955" y="3366903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7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16"/>
            <p:cNvSpPr/>
            <p:nvPr/>
          </p:nvSpPr>
          <p:spPr>
            <a:xfrm flipH="1" rot="10800000">
              <a:off x="7758195" y="3554955"/>
              <a:ext cx="831407" cy="936198"/>
            </a:xfrm>
            <a:custGeom>
              <a:rect b="b" l="l" r="r" t="t"/>
              <a:pathLst>
                <a:path extrusionOk="0" h="10942" w="10941">
                  <a:moveTo>
                    <a:pt x="217" y="0"/>
                  </a:moveTo>
                  <a:lnTo>
                    <a:pt x="1" y="218"/>
                  </a:lnTo>
                  <a:lnTo>
                    <a:pt x="10725" y="10941"/>
                  </a:lnTo>
                  <a:lnTo>
                    <a:pt x="10941" y="10724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16"/>
            <p:cNvSpPr/>
            <p:nvPr/>
          </p:nvSpPr>
          <p:spPr>
            <a:xfrm flipH="1" rot="10800000">
              <a:off x="8573089" y="3551797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7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16"/>
            <p:cNvSpPr/>
            <p:nvPr/>
          </p:nvSpPr>
          <p:spPr>
            <a:xfrm flipH="1" rot="10800000">
              <a:off x="7184182" y="3431925"/>
              <a:ext cx="382458" cy="412399"/>
            </a:xfrm>
            <a:custGeom>
              <a:rect b="b" l="l" r="r" t="t"/>
              <a:pathLst>
                <a:path extrusionOk="0" h="4820" w="5033">
                  <a:moveTo>
                    <a:pt x="212" y="1"/>
                  </a:moveTo>
                  <a:lnTo>
                    <a:pt x="0" y="217"/>
                  </a:lnTo>
                  <a:lnTo>
                    <a:pt x="4301" y="4518"/>
                  </a:lnTo>
                  <a:cubicBezTo>
                    <a:pt x="4545" y="4613"/>
                    <a:pt x="4791" y="4716"/>
                    <a:pt x="5032" y="4820"/>
                  </a:cubicBez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16"/>
            <p:cNvSpPr/>
            <p:nvPr/>
          </p:nvSpPr>
          <p:spPr>
            <a:xfrm flipH="1" rot="10800000">
              <a:off x="8179319" y="3108258"/>
              <a:ext cx="2888" cy="3422"/>
            </a:xfrm>
            <a:custGeom>
              <a:rect b="b" l="l" r="r" t="t"/>
              <a:pathLst>
                <a:path extrusionOk="0" h="40" w="38">
                  <a:moveTo>
                    <a:pt x="38" y="39"/>
                  </a:moveTo>
                  <a:lnTo>
                    <a:pt x="38" y="3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16"/>
            <p:cNvSpPr/>
            <p:nvPr/>
          </p:nvSpPr>
          <p:spPr>
            <a:xfrm flipH="1" rot="10800000">
              <a:off x="7348240" y="3092935"/>
              <a:ext cx="831179" cy="939449"/>
            </a:xfrm>
            <a:custGeom>
              <a:rect b="b" l="l" r="r" t="t"/>
              <a:pathLst>
                <a:path extrusionOk="0" h="10980" w="10938">
                  <a:moveTo>
                    <a:pt x="175" y="1"/>
                  </a:moveTo>
                  <a:lnTo>
                    <a:pt x="213" y="39"/>
                  </a:lnTo>
                  <a:lnTo>
                    <a:pt x="213" y="39"/>
                  </a:lnTo>
                  <a:lnTo>
                    <a:pt x="213" y="38"/>
                  </a:lnTo>
                  <a:lnTo>
                    <a:pt x="175" y="1"/>
                  </a:lnTo>
                  <a:close/>
                  <a:moveTo>
                    <a:pt x="213" y="39"/>
                  </a:moveTo>
                  <a:lnTo>
                    <a:pt x="1" y="255"/>
                  </a:lnTo>
                  <a:lnTo>
                    <a:pt x="10720" y="10979"/>
                  </a:lnTo>
                  <a:lnTo>
                    <a:pt x="10937" y="10762"/>
                  </a:lnTo>
                  <a:lnTo>
                    <a:pt x="213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16"/>
            <p:cNvSpPr/>
            <p:nvPr/>
          </p:nvSpPr>
          <p:spPr>
            <a:xfrm flipH="1" rot="10800000">
              <a:off x="8162754" y="3089777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8" y="256"/>
                  </a:lnTo>
                  <a:lnTo>
                    <a:pt x="256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16"/>
            <p:cNvSpPr/>
            <p:nvPr/>
          </p:nvSpPr>
          <p:spPr>
            <a:xfrm flipH="1" rot="10800000">
              <a:off x="7509182" y="3274491"/>
              <a:ext cx="834294" cy="939449"/>
            </a:xfrm>
            <a:custGeom>
              <a:rect b="b" l="l" r="r" t="t"/>
              <a:pathLst>
                <a:path extrusionOk="0" h="10980" w="10979">
                  <a:moveTo>
                    <a:pt x="0" y="179"/>
                  </a:moveTo>
                  <a:lnTo>
                    <a:pt x="31" y="210"/>
                  </a:lnTo>
                  <a:lnTo>
                    <a:pt x="5" y="179"/>
                  </a:lnTo>
                  <a:close/>
                  <a:moveTo>
                    <a:pt x="31" y="210"/>
                  </a:moveTo>
                  <a:lnTo>
                    <a:pt x="38" y="218"/>
                  </a:lnTo>
                  <a:lnTo>
                    <a:pt x="38" y="217"/>
                  </a:lnTo>
                  <a:lnTo>
                    <a:pt x="31" y="210"/>
                  </a:lnTo>
                  <a:close/>
                  <a:moveTo>
                    <a:pt x="255" y="1"/>
                  </a:moveTo>
                  <a:lnTo>
                    <a:pt x="38" y="217"/>
                  </a:lnTo>
                  <a:lnTo>
                    <a:pt x="10762" y="10941"/>
                  </a:lnTo>
                  <a:lnTo>
                    <a:pt x="10762" y="10941"/>
                  </a:lnTo>
                  <a:lnTo>
                    <a:pt x="10979" y="10724"/>
                  </a:lnTo>
                  <a:lnTo>
                    <a:pt x="255" y="1"/>
                  </a:lnTo>
                  <a:close/>
                  <a:moveTo>
                    <a:pt x="10762" y="10941"/>
                  </a:moveTo>
                  <a:lnTo>
                    <a:pt x="10761" y="10942"/>
                  </a:lnTo>
                  <a:lnTo>
                    <a:pt x="10800" y="10979"/>
                  </a:lnTo>
                  <a:lnTo>
                    <a:pt x="10762" y="109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16"/>
            <p:cNvSpPr/>
            <p:nvPr/>
          </p:nvSpPr>
          <p:spPr>
            <a:xfrm flipH="1" rot="10800000">
              <a:off x="8326888" y="3274499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0"/>
                  </a:moveTo>
                  <a:lnTo>
                    <a:pt x="0" y="218"/>
                  </a:lnTo>
                  <a:lnTo>
                    <a:pt x="39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16"/>
            <p:cNvSpPr/>
            <p:nvPr/>
          </p:nvSpPr>
          <p:spPr>
            <a:xfrm flipH="1" rot="10800000">
              <a:off x="7676204" y="3462551"/>
              <a:ext cx="831407" cy="936112"/>
            </a:xfrm>
            <a:custGeom>
              <a:rect b="b" l="l" r="r" t="t"/>
              <a:pathLst>
                <a:path extrusionOk="0" h="10941" w="10941">
                  <a:moveTo>
                    <a:pt x="216" y="0"/>
                  </a:moveTo>
                  <a:lnTo>
                    <a:pt x="0" y="216"/>
                  </a:lnTo>
                  <a:lnTo>
                    <a:pt x="10724" y="10940"/>
                  </a:lnTo>
                  <a:lnTo>
                    <a:pt x="10940" y="10724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16"/>
            <p:cNvSpPr/>
            <p:nvPr/>
          </p:nvSpPr>
          <p:spPr>
            <a:xfrm flipH="1" rot="10800000">
              <a:off x="8491098" y="3459307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6" y="1"/>
                  </a:moveTo>
                  <a:lnTo>
                    <a:pt x="0" y="217"/>
                  </a:lnTo>
                  <a:lnTo>
                    <a:pt x="37" y="256"/>
                  </a:lnTo>
                  <a:lnTo>
                    <a:pt x="255" y="38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16"/>
            <p:cNvSpPr/>
            <p:nvPr/>
          </p:nvSpPr>
          <p:spPr>
            <a:xfrm flipH="1" rot="10800000">
              <a:off x="7840261" y="3647359"/>
              <a:ext cx="834370" cy="939021"/>
            </a:xfrm>
            <a:custGeom>
              <a:rect b="b" l="l" r="r" t="t"/>
              <a:pathLst>
                <a:path extrusionOk="0" h="10975" w="10980">
                  <a:moveTo>
                    <a:pt x="179" y="1"/>
                  </a:moveTo>
                  <a:lnTo>
                    <a:pt x="215" y="36"/>
                  </a:lnTo>
                  <a:lnTo>
                    <a:pt x="218" y="33"/>
                  </a:lnTo>
                  <a:lnTo>
                    <a:pt x="179" y="1"/>
                  </a:lnTo>
                  <a:close/>
                  <a:moveTo>
                    <a:pt x="10942" y="10757"/>
                  </a:moveTo>
                  <a:lnTo>
                    <a:pt x="10941" y="10758"/>
                  </a:lnTo>
                  <a:lnTo>
                    <a:pt x="10941" y="10758"/>
                  </a:lnTo>
                  <a:lnTo>
                    <a:pt x="10979" y="10796"/>
                  </a:lnTo>
                  <a:lnTo>
                    <a:pt x="10942" y="10757"/>
                  </a:lnTo>
                  <a:close/>
                  <a:moveTo>
                    <a:pt x="215" y="36"/>
                  </a:moveTo>
                  <a:lnTo>
                    <a:pt x="1" y="251"/>
                  </a:lnTo>
                  <a:lnTo>
                    <a:pt x="10724" y="10975"/>
                  </a:lnTo>
                  <a:lnTo>
                    <a:pt x="10941" y="10758"/>
                  </a:lnTo>
                  <a:lnTo>
                    <a:pt x="10941" y="10758"/>
                  </a:lnTo>
                  <a:lnTo>
                    <a:pt x="215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16"/>
            <p:cNvSpPr/>
            <p:nvPr/>
          </p:nvSpPr>
          <p:spPr>
            <a:xfrm flipH="1" rot="10800000">
              <a:off x="8655156" y="3644201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16"/>
            <p:cNvSpPr/>
            <p:nvPr/>
          </p:nvSpPr>
          <p:spPr>
            <a:xfrm flipH="1" rot="10800000">
              <a:off x="7115337" y="3751835"/>
              <a:ext cx="2964" cy="3422"/>
            </a:xfrm>
            <a:custGeom>
              <a:rect b="b" l="l" r="r" t="t"/>
              <a:pathLst>
                <a:path extrusionOk="0" h="40" w="39">
                  <a:moveTo>
                    <a:pt x="38" y="39"/>
                  </a:moveTo>
                  <a:lnTo>
                    <a:pt x="38" y="39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16"/>
            <p:cNvSpPr/>
            <p:nvPr/>
          </p:nvSpPr>
          <p:spPr>
            <a:xfrm flipH="1" rot="10800000">
              <a:off x="7099152" y="3733354"/>
              <a:ext cx="19149" cy="21903"/>
            </a:xfrm>
            <a:custGeom>
              <a:rect b="b" l="l" r="r" t="t"/>
              <a:pathLst>
                <a:path extrusionOk="0" h="256" w="252">
                  <a:moveTo>
                    <a:pt x="214" y="1"/>
                  </a:moveTo>
                  <a:lnTo>
                    <a:pt x="1" y="218"/>
                  </a:lnTo>
                  <a:lnTo>
                    <a:pt x="39" y="256"/>
                  </a:lnTo>
                  <a:lnTo>
                    <a:pt x="251" y="39"/>
                  </a:lnTo>
                  <a:lnTo>
                    <a:pt x="21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16"/>
            <p:cNvSpPr/>
            <p:nvPr/>
          </p:nvSpPr>
          <p:spPr>
            <a:xfrm flipH="1" rot="10800000">
              <a:off x="7263361" y="3918076"/>
              <a:ext cx="18998" cy="21903"/>
            </a:xfrm>
            <a:custGeom>
              <a:rect b="b" l="l" r="r" t="t"/>
              <a:pathLst>
                <a:path extrusionOk="0" h="256" w="250">
                  <a:moveTo>
                    <a:pt x="212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0" y="38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16"/>
            <p:cNvSpPr/>
            <p:nvPr/>
          </p:nvSpPr>
          <p:spPr>
            <a:xfrm flipH="1" rot="10800000">
              <a:off x="7427495" y="4102884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2" y="1"/>
                  </a:moveTo>
                  <a:lnTo>
                    <a:pt x="0" y="217"/>
                  </a:lnTo>
                  <a:lnTo>
                    <a:pt x="33" y="256"/>
                  </a:lnTo>
                  <a:lnTo>
                    <a:pt x="250" y="38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16"/>
            <p:cNvSpPr/>
            <p:nvPr/>
          </p:nvSpPr>
          <p:spPr>
            <a:xfrm flipH="1" rot="10800000">
              <a:off x="7591173" y="428777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8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6" y="3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16"/>
            <p:cNvSpPr/>
            <p:nvPr/>
          </p:nvSpPr>
          <p:spPr>
            <a:xfrm flipH="1" rot="10800000">
              <a:off x="7755307" y="4472500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0" y="218"/>
                  </a:lnTo>
                  <a:lnTo>
                    <a:pt x="39" y="256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" name="Google Shape;757;p16"/>
            <p:cNvSpPr/>
            <p:nvPr/>
          </p:nvSpPr>
          <p:spPr>
            <a:xfrm flipH="1" rot="10800000">
              <a:off x="7181219" y="3825758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3" y="0"/>
                  </a:moveTo>
                  <a:lnTo>
                    <a:pt x="1" y="217"/>
                  </a:lnTo>
                  <a:lnTo>
                    <a:pt x="39" y="255"/>
                  </a:lnTo>
                  <a:lnTo>
                    <a:pt x="251" y="39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16"/>
            <p:cNvSpPr/>
            <p:nvPr/>
          </p:nvSpPr>
          <p:spPr>
            <a:xfrm flipH="1" rot="10800000">
              <a:off x="7345428" y="4010480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16"/>
            <p:cNvSpPr/>
            <p:nvPr/>
          </p:nvSpPr>
          <p:spPr>
            <a:xfrm flipH="1" rot="10800000">
              <a:off x="7345428" y="4010480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2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0" y="38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" name="Google Shape;760;p16"/>
            <p:cNvSpPr/>
            <p:nvPr/>
          </p:nvSpPr>
          <p:spPr>
            <a:xfrm flipH="1" rot="10800000">
              <a:off x="7525672" y="4213855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1" y="0"/>
                  </a:moveTo>
                  <a:lnTo>
                    <a:pt x="1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" name="Google Shape;761;p16"/>
            <p:cNvSpPr/>
            <p:nvPr/>
          </p:nvSpPr>
          <p:spPr>
            <a:xfrm flipH="1" rot="10800000">
              <a:off x="7509486" y="4195288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4" y="0"/>
                  </a:moveTo>
                  <a:lnTo>
                    <a:pt x="1" y="216"/>
                  </a:lnTo>
                  <a:lnTo>
                    <a:pt x="34" y="255"/>
                  </a:lnTo>
                  <a:lnTo>
                    <a:pt x="251" y="3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16"/>
            <p:cNvSpPr/>
            <p:nvPr/>
          </p:nvSpPr>
          <p:spPr>
            <a:xfrm flipH="1" rot="10800000">
              <a:off x="7673240" y="4380096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9" y="255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16"/>
            <p:cNvSpPr/>
            <p:nvPr/>
          </p:nvSpPr>
          <p:spPr>
            <a:xfrm flipH="1" rot="10800000">
              <a:off x="7837450" y="456490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0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16"/>
            <p:cNvSpPr/>
            <p:nvPr/>
          </p:nvSpPr>
          <p:spPr>
            <a:xfrm flipH="1" rot="10800000">
              <a:off x="7837450" y="4564904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6" y="1"/>
                  </a:moveTo>
                  <a:lnTo>
                    <a:pt x="0" y="213"/>
                  </a:lnTo>
                  <a:lnTo>
                    <a:pt x="38" y="251"/>
                  </a:lnTo>
                  <a:lnTo>
                    <a:pt x="255" y="33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16"/>
            <p:cNvSpPr/>
            <p:nvPr/>
          </p:nvSpPr>
          <p:spPr>
            <a:xfrm flipH="1" rot="10800000">
              <a:off x="7017161" y="3571561"/>
              <a:ext cx="97115" cy="87956"/>
            </a:xfrm>
            <a:custGeom>
              <a:rect b="b" l="l" r="r" t="t"/>
              <a:pathLst>
                <a:path extrusionOk="0" h="1028" w="1278">
                  <a:moveTo>
                    <a:pt x="0" y="179"/>
                  </a:moveTo>
                  <a:lnTo>
                    <a:pt x="38" y="217"/>
                  </a:lnTo>
                  <a:lnTo>
                    <a:pt x="38" y="217"/>
                  </a:lnTo>
                  <a:lnTo>
                    <a:pt x="0" y="179"/>
                  </a:lnTo>
                  <a:close/>
                  <a:moveTo>
                    <a:pt x="250" y="0"/>
                  </a:moveTo>
                  <a:lnTo>
                    <a:pt x="38" y="217"/>
                  </a:lnTo>
                  <a:lnTo>
                    <a:pt x="769" y="947"/>
                  </a:lnTo>
                  <a:cubicBezTo>
                    <a:pt x="938" y="976"/>
                    <a:pt x="1108" y="1000"/>
                    <a:pt x="1278" y="1028"/>
                  </a:cubicBezTo>
                  <a:lnTo>
                    <a:pt x="25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16"/>
            <p:cNvSpPr/>
            <p:nvPr/>
          </p:nvSpPr>
          <p:spPr>
            <a:xfrm flipH="1" rot="10800000">
              <a:off x="7033270" y="3659431"/>
              <a:ext cx="2964" cy="3337"/>
            </a:xfrm>
            <a:custGeom>
              <a:rect b="b" l="l" r="r" t="t"/>
              <a:pathLst>
                <a:path extrusionOk="0" h="39" w="39">
                  <a:moveTo>
                    <a:pt x="38" y="38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16"/>
            <p:cNvSpPr/>
            <p:nvPr/>
          </p:nvSpPr>
          <p:spPr>
            <a:xfrm flipH="1" rot="10800000">
              <a:off x="7017161" y="3640864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3" y="1"/>
                  </a:moveTo>
                  <a:lnTo>
                    <a:pt x="0" y="217"/>
                  </a:lnTo>
                  <a:lnTo>
                    <a:pt x="38" y="255"/>
                  </a:lnTo>
                  <a:lnTo>
                    <a:pt x="250" y="3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16"/>
            <p:cNvSpPr/>
            <p:nvPr/>
          </p:nvSpPr>
          <p:spPr>
            <a:xfrm flipH="1" rot="10800000">
              <a:off x="7933043" y="4678698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38" y="38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16"/>
            <p:cNvSpPr/>
            <p:nvPr/>
          </p:nvSpPr>
          <p:spPr>
            <a:xfrm flipH="1" rot="10800000">
              <a:off x="8080763" y="4845282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1"/>
                  </a:moveTo>
                  <a:lnTo>
                    <a:pt x="0" y="1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16"/>
            <p:cNvSpPr/>
            <p:nvPr/>
          </p:nvSpPr>
          <p:spPr>
            <a:xfrm flipH="1" rot="10800000">
              <a:off x="7998696" y="475296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0" y="0"/>
                  </a:ln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16"/>
            <p:cNvSpPr/>
            <p:nvPr/>
          </p:nvSpPr>
          <p:spPr>
            <a:xfrm flipH="1" rot="10800000">
              <a:off x="7418529" y="4663721"/>
              <a:ext cx="514604" cy="561017"/>
            </a:xfrm>
            <a:custGeom>
              <a:rect b="b" l="l" r="r" t="t"/>
              <a:pathLst>
                <a:path extrusionOk="0" h="6557" w="6772">
                  <a:moveTo>
                    <a:pt x="0" y="1"/>
                  </a:moveTo>
                  <a:lnTo>
                    <a:pt x="6555" y="6556"/>
                  </a:lnTo>
                  <a:lnTo>
                    <a:pt x="6772" y="6345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16"/>
            <p:cNvSpPr/>
            <p:nvPr/>
          </p:nvSpPr>
          <p:spPr>
            <a:xfrm flipH="1" rot="10800000">
              <a:off x="7916553" y="4660559"/>
              <a:ext cx="19453" cy="21390"/>
            </a:xfrm>
            <a:custGeom>
              <a:rect b="b" l="l" r="r" t="t"/>
              <a:pathLst>
                <a:path extrusionOk="0" h="250" w="256">
                  <a:moveTo>
                    <a:pt x="218" y="1"/>
                  </a:moveTo>
                  <a:lnTo>
                    <a:pt x="1" y="212"/>
                  </a:lnTo>
                  <a:lnTo>
                    <a:pt x="39" y="250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16"/>
            <p:cNvSpPr/>
            <p:nvPr/>
          </p:nvSpPr>
          <p:spPr>
            <a:xfrm flipH="1" rot="10800000">
              <a:off x="7746720" y="4848530"/>
              <a:ext cx="350542" cy="376207"/>
            </a:xfrm>
            <a:custGeom>
              <a:rect b="b" l="l" r="r" t="t"/>
              <a:pathLst>
                <a:path extrusionOk="0" h="4397" w="4613">
                  <a:moveTo>
                    <a:pt x="0" y="1"/>
                  </a:moveTo>
                  <a:lnTo>
                    <a:pt x="4396" y="4397"/>
                  </a:lnTo>
                  <a:lnTo>
                    <a:pt x="4612" y="4184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16"/>
            <p:cNvSpPr/>
            <p:nvPr/>
          </p:nvSpPr>
          <p:spPr>
            <a:xfrm flipH="1" rot="10800000">
              <a:off x="8080763" y="4845282"/>
              <a:ext cx="19377" cy="21561"/>
            </a:xfrm>
            <a:custGeom>
              <a:rect b="b" l="l" r="r" t="t"/>
              <a:pathLst>
                <a:path extrusionOk="0" h="252" w="255">
                  <a:moveTo>
                    <a:pt x="216" y="1"/>
                  </a:moveTo>
                  <a:lnTo>
                    <a:pt x="0" y="214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16"/>
            <p:cNvSpPr/>
            <p:nvPr/>
          </p:nvSpPr>
          <p:spPr>
            <a:xfrm flipH="1" rot="10800000">
              <a:off x="7582587" y="4756125"/>
              <a:ext cx="432611" cy="468612"/>
            </a:xfrm>
            <a:custGeom>
              <a:rect b="b" l="l" r="r" t="t"/>
              <a:pathLst>
                <a:path extrusionOk="0" h="5477" w="5693">
                  <a:moveTo>
                    <a:pt x="1" y="1"/>
                  </a:moveTo>
                  <a:lnTo>
                    <a:pt x="5476" y="5476"/>
                  </a:lnTo>
                  <a:lnTo>
                    <a:pt x="5693" y="5264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16"/>
            <p:cNvSpPr/>
            <p:nvPr/>
          </p:nvSpPr>
          <p:spPr>
            <a:xfrm flipH="1" rot="10800000">
              <a:off x="7998696" y="4752963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7" y="1"/>
                  </a:moveTo>
                  <a:lnTo>
                    <a:pt x="0" y="213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16"/>
            <p:cNvSpPr/>
            <p:nvPr/>
          </p:nvSpPr>
          <p:spPr>
            <a:xfrm flipH="1" rot="10800000">
              <a:off x="8179319" y="4955910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16"/>
            <p:cNvSpPr/>
            <p:nvPr/>
          </p:nvSpPr>
          <p:spPr>
            <a:xfrm flipH="1" rot="10800000">
              <a:off x="7910854" y="4940935"/>
              <a:ext cx="268549" cy="283803"/>
            </a:xfrm>
            <a:custGeom>
              <a:rect b="b" l="l" r="r" t="t"/>
              <a:pathLst>
                <a:path extrusionOk="0" h="3317" w="3534">
                  <a:moveTo>
                    <a:pt x="1" y="1"/>
                  </a:moveTo>
                  <a:lnTo>
                    <a:pt x="3316" y="3317"/>
                  </a:lnTo>
                  <a:lnTo>
                    <a:pt x="3533" y="3104"/>
                  </a:lnTo>
                  <a:lnTo>
                    <a:pt x="43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16"/>
            <p:cNvSpPr/>
            <p:nvPr/>
          </p:nvSpPr>
          <p:spPr>
            <a:xfrm flipH="1" rot="10800000">
              <a:off x="8162754" y="4937686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3"/>
                  </a:lnTo>
                  <a:lnTo>
                    <a:pt x="38" y="250"/>
                  </a:lnTo>
                  <a:lnTo>
                    <a:pt x="256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16"/>
            <p:cNvSpPr/>
            <p:nvPr/>
          </p:nvSpPr>
          <p:spPr>
            <a:xfrm flipH="1" rot="10800000">
              <a:off x="7096340" y="3736519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1" y="1"/>
                  </a:move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16"/>
            <p:cNvSpPr/>
            <p:nvPr/>
          </p:nvSpPr>
          <p:spPr>
            <a:xfrm flipH="1" rot="10800000">
              <a:off x="7588362" y="429094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38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16"/>
            <p:cNvSpPr/>
            <p:nvPr/>
          </p:nvSpPr>
          <p:spPr>
            <a:xfrm flipH="1" rot="10800000">
              <a:off x="7358650" y="4032298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16"/>
            <p:cNvSpPr/>
            <p:nvPr/>
          </p:nvSpPr>
          <p:spPr>
            <a:xfrm flipH="1" rot="10800000">
              <a:off x="7506675" y="4198540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33" y="37"/>
                  </a:lnTo>
                  <a:lnTo>
                    <a:pt x="38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16"/>
            <p:cNvSpPr/>
            <p:nvPr/>
          </p:nvSpPr>
          <p:spPr>
            <a:xfrm flipH="1" rot="10800000">
              <a:off x="7851052" y="458629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7" y="38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16"/>
            <p:cNvSpPr/>
            <p:nvPr/>
          </p:nvSpPr>
          <p:spPr>
            <a:xfrm flipH="1" rot="10800000">
              <a:off x="6281446" y="3739763"/>
              <a:ext cx="833990" cy="936198"/>
            </a:xfrm>
            <a:custGeom>
              <a:rect b="b" l="l" r="r" t="t"/>
              <a:pathLst>
                <a:path extrusionOk="0" h="10942" w="10975">
                  <a:moveTo>
                    <a:pt x="218" y="1"/>
                  </a:moveTo>
                  <a:lnTo>
                    <a:pt x="1" y="218"/>
                  </a:lnTo>
                  <a:lnTo>
                    <a:pt x="10725" y="10942"/>
                  </a:lnTo>
                  <a:lnTo>
                    <a:pt x="10936" y="10725"/>
                  </a:lnTo>
                  <a:lnTo>
                    <a:pt x="10975" y="10762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16"/>
            <p:cNvSpPr/>
            <p:nvPr/>
          </p:nvSpPr>
          <p:spPr>
            <a:xfrm flipH="1" rot="10800000">
              <a:off x="6295048" y="4675875"/>
              <a:ext cx="3040" cy="2909"/>
            </a:xfrm>
            <a:custGeom>
              <a:rect b="b" l="l" r="r" t="t"/>
              <a:pathLst>
                <a:path extrusionOk="0" h="34" w="40">
                  <a:moveTo>
                    <a:pt x="39" y="34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16"/>
            <p:cNvSpPr/>
            <p:nvPr/>
          </p:nvSpPr>
          <p:spPr>
            <a:xfrm flipH="1" rot="10800000">
              <a:off x="7096340" y="3736519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2" y="1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1" y="38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16"/>
            <p:cNvSpPr/>
            <p:nvPr/>
          </p:nvSpPr>
          <p:spPr>
            <a:xfrm flipH="1" rot="10800000">
              <a:off x="6444364" y="3924571"/>
              <a:ext cx="832318" cy="935770"/>
            </a:xfrm>
            <a:custGeom>
              <a:rect b="b" l="l" r="r" t="t"/>
              <a:pathLst>
                <a:path extrusionOk="0" h="10937" w="10953">
                  <a:moveTo>
                    <a:pt x="0" y="196"/>
                  </a:moveTo>
                  <a:lnTo>
                    <a:pt x="16" y="212"/>
                  </a:lnTo>
                  <a:lnTo>
                    <a:pt x="16" y="212"/>
                  </a:lnTo>
                  <a:lnTo>
                    <a:pt x="0" y="196"/>
                  </a:lnTo>
                  <a:close/>
                  <a:moveTo>
                    <a:pt x="234" y="1"/>
                  </a:moveTo>
                  <a:lnTo>
                    <a:pt x="16" y="212"/>
                  </a:lnTo>
                  <a:lnTo>
                    <a:pt x="16" y="212"/>
                  </a:lnTo>
                  <a:lnTo>
                    <a:pt x="10740" y="10936"/>
                  </a:lnTo>
                  <a:lnTo>
                    <a:pt x="10953" y="10720"/>
                  </a:lnTo>
                  <a:lnTo>
                    <a:pt x="2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16"/>
            <p:cNvSpPr/>
            <p:nvPr/>
          </p:nvSpPr>
          <p:spPr>
            <a:xfrm flipH="1" rot="10800000">
              <a:off x="7260474" y="3921327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3" y="0"/>
                  </a:moveTo>
                  <a:lnTo>
                    <a:pt x="0" y="216"/>
                  </a:lnTo>
                  <a:lnTo>
                    <a:pt x="39" y="255"/>
                  </a:lnTo>
                  <a:lnTo>
                    <a:pt x="250" y="37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16"/>
            <p:cNvSpPr/>
            <p:nvPr/>
          </p:nvSpPr>
          <p:spPr>
            <a:xfrm flipH="1" rot="10800000">
              <a:off x="6609714" y="4109379"/>
              <a:ext cx="831103" cy="935684"/>
            </a:xfrm>
            <a:custGeom>
              <a:rect b="b" l="l" r="r" t="t"/>
              <a:pathLst>
                <a:path extrusionOk="0" h="10936" w="10937">
                  <a:moveTo>
                    <a:pt x="217" y="0"/>
                  </a:moveTo>
                  <a:lnTo>
                    <a:pt x="1" y="212"/>
                  </a:lnTo>
                  <a:lnTo>
                    <a:pt x="10725" y="10936"/>
                  </a:lnTo>
                  <a:lnTo>
                    <a:pt x="10936" y="1071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" name="Google Shape;791;p16"/>
            <p:cNvSpPr/>
            <p:nvPr/>
          </p:nvSpPr>
          <p:spPr>
            <a:xfrm flipH="1" rot="10800000">
              <a:off x="7424608" y="4106135"/>
              <a:ext cx="18998" cy="21903"/>
            </a:xfrm>
            <a:custGeom>
              <a:rect b="b" l="l" r="r" t="t"/>
              <a:pathLst>
                <a:path extrusionOk="0" h="256" w="250">
                  <a:moveTo>
                    <a:pt x="212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0" y="3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16"/>
            <p:cNvSpPr/>
            <p:nvPr/>
          </p:nvSpPr>
          <p:spPr>
            <a:xfrm flipH="1" rot="10800000">
              <a:off x="6770960" y="4294101"/>
              <a:ext cx="833914" cy="930636"/>
            </a:xfrm>
            <a:custGeom>
              <a:rect b="b" l="l" r="r" t="t"/>
              <a:pathLst>
                <a:path extrusionOk="0" h="10877" w="10974">
                  <a:moveTo>
                    <a:pt x="189" y="1"/>
                  </a:moveTo>
                  <a:lnTo>
                    <a:pt x="38" y="152"/>
                  </a:lnTo>
                  <a:lnTo>
                    <a:pt x="1" y="120"/>
                  </a:lnTo>
                  <a:lnTo>
                    <a:pt x="1" y="120"/>
                  </a:lnTo>
                  <a:lnTo>
                    <a:pt x="10758" y="10876"/>
                  </a:lnTo>
                  <a:lnTo>
                    <a:pt x="10974" y="10659"/>
                  </a:lnTo>
                  <a:lnTo>
                    <a:pt x="3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16"/>
            <p:cNvSpPr/>
            <p:nvPr/>
          </p:nvSpPr>
          <p:spPr>
            <a:xfrm flipH="1" rot="10800000">
              <a:off x="7588362" y="429094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7" y="1"/>
                  </a:moveTo>
                  <a:lnTo>
                    <a:pt x="1" y="218"/>
                  </a:lnTo>
                  <a:lnTo>
                    <a:pt x="38" y="256"/>
                  </a:lnTo>
                  <a:lnTo>
                    <a:pt x="255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16"/>
            <p:cNvSpPr/>
            <p:nvPr/>
          </p:nvSpPr>
          <p:spPr>
            <a:xfrm flipH="1" rot="10800000">
              <a:off x="7090261" y="4478997"/>
              <a:ext cx="678819" cy="745741"/>
            </a:xfrm>
            <a:custGeom>
              <a:rect b="b" l="l" r="r" t="t"/>
              <a:pathLst>
                <a:path extrusionOk="0" h="8716" w="8933">
                  <a:moveTo>
                    <a:pt x="0" y="1"/>
                  </a:moveTo>
                  <a:lnTo>
                    <a:pt x="8715" y="8716"/>
                  </a:lnTo>
                  <a:lnTo>
                    <a:pt x="8932" y="8504"/>
                  </a:lnTo>
                  <a:lnTo>
                    <a:pt x="42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16"/>
            <p:cNvSpPr/>
            <p:nvPr/>
          </p:nvSpPr>
          <p:spPr>
            <a:xfrm flipH="1" rot="10800000">
              <a:off x="7752495" y="4475666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7" y="0"/>
                  </a:moveTo>
                  <a:lnTo>
                    <a:pt x="0" y="212"/>
                  </a:lnTo>
                  <a:lnTo>
                    <a:pt x="37" y="250"/>
                  </a:lnTo>
                  <a:lnTo>
                    <a:pt x="255" y="33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16"/>
            <p:cNvSpPr/>
            <p:nvPr/>
          </p:nvSpPr>
          <p:spPr>
            <a:xfrm flipH="1" rot="10800000">
              <a:off x="6363513" y="3832081"/>
              <a:ext cx="831179" cy="935855"/>
            </a:xfrm>
            <a:custGeom>
              <a:rect b="b" l="l" r="r" t="t"/>
              <a:pathLst>
                <a:path extrusionOk="0" h="10938" w="10938">
                  <a:moveTo>
                    <a:pt x="218" y="1"/>
                  </a:moveTo>
                  <a:lnTo>
                    <a:pt x="0" y="213"/>
                  </a:lnTo>
                  <a:lnTo>
                    <a:pt x="10724" y="10937"/>
                  </a:lnTo>
                  <a:lnTo>
                    <a:pt x="10937" y="10720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16"/>
            <p:cNvSpPr/>
            <p:nvPr/>
          </p:nvSpPr>
          <p:spPr>
            <a:xfrm flipH="1" rot="10800000">
              <a:off x="7178407" y="3828923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3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0" y="38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16"/>
            <p:cNvSpPr/>
            <p:nvPr/>
          </p:nvSpPr>
          <p:spPr>
            <a:xfrm flipH="1" rot="10800000">
              <a:off x="6524759" y="4934520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1" y="0"/>
                  </a:moveTo>
                  <a:lnTo>
                    <a:pt x="1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16"/>
            <p:cNvSpPr/>
            <p:nvPr/>
          </p:nvSpPr>
          <p:spPr>
            <a:xfrm flipH="1" rot="10800000">
              <a:off x="6527571" y="4014151"/>
              <a:ext cx="831179" cy="938508"/>
            </a:xfrm>
            <a:custGeom>
              <a:rect b="b" l="l" r="r" t="t"/>
              <a:pathLst>
                <a:path extrusionOk="0" h="10969" w="10938">
                  <a:moveTo>
                    <a:pt x="218" y="0"/>
                  </a:moveTo>
                  <a:lnTo>
                    <a:pt x="1" y="212"/>
                  </a:lnTo>
                  <a:lnTo>
                    <a:pt x="10757" y="10968"/>
                  </a:lnTo>
                  <a:lnTo>
                    <a:pt x="10725" y="10936"/>
                  </a:lnTo>
                  <a:lnTo>
                    <a:pt x="10938" y="1071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16"/>
            <p:cNvSpPr/>
            <p:nvPr/>
          </p:nvSpPr>
          <p:spPr>
            <a:xfrm flipH="1" rot="10800000">
              <a:off x="7342465" y="4013731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4" y="0"/>
                  </a:moveTo>
                  <a:lnTo>
                    <a:pt x="1" y="217"/>
                  </a:lnTo>
                  <a:lnTo>
                    <a:pt x="39" y="255"/>
                  </a:lnTo>
                  <a:lnTo>
                    <a:pt x="251" y="38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16"/>
            <p:cNvSpPr/>
            <p:nvPr/>
          </p:nvSpPr>
          <p:spPr>
            <a:xfrm flipH="1" rot="10800000">
              <a:off x="6691781" y="4201697"/>
              <a:ext cx="832926" cy="937224"/>
            </a:xfrm>
            <a:custGeom>
              <a:rect b="b" l="l" r="r" t="t"/>
              <a:pathLst>
                <a:path extrusionOk="0" h="10954" w="10961">
                  <a:moveTo>
                    <a:pt x="201" y="0"/>
                  </a:moveTo>
                  <a:lnTo>
                    <a:pt x="217" y="16"/>
                  </a:lnTo>
                  <a:lnTo>
                    <a:pt x="217" y="16"/>
                  </a:lnTo>
                  <a:lnTo>
                    <a:pt x="201" y="0"/>
                  </a:lnTo>
                  <a:close/>
                  <a:moveTo>
                    <a:pt x="217" y="16"/>
                  </a:moveTo>
                  <a:lnTo>
                    <a:pt x="1" y="229"/>
                  </a:lnTo>
                  <a:lnTo>
                    <a:pt x="10724" y="10953"/>
                  </a:lnTo>
                  <a:lnTo>
                    <a:pt x="10936" y="10736"/>
                  </a:lnTo>
                  <a:lnTo>
                    <a:pt x="10961" y="10760"/>
                  </a:lnTo>
                  <a:lnTo>
                    <a:pt x="217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16"/>
            <p:cNvSpPr/>
            <p:nvPr/>
          </p:nvSpPr>
          <p:spPr>
            <a:xfrm flipH="1" rot="10800000">
              <a:off x="7506675" y="4198539"/>
              <a:ext cx="19073" cy="21903"/>
            </a:xfrm>
            <a:custGeom>
              <a:rect b="b" l="l" r="r" t="t"/>
              <a:pathLst>
                <a:path extrusionOk="0" h="256" w="251">
                  <a:moveTo>
                    <a:pt x="212" y="1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1" y="39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16"/>
            <p:cNvSpPr/>
            <p:nvPr/>
          </p:nvSpPr>
          <p:spPr>
            <a:xfrm flipH="1" rot="10800000">
              <a:off x="6926127" y="4386506"/>
              <a:ext cx="760888" cy="838231"/>
            </a:xfrm>
            <a:custGeom>
              <a:rect b="b" l="l" r="r" t="t"/>
              <a:pathLst>
                <a:path extrusionOk="0" h="9797" w="10013">
                  <a:moveTo>
                    <a:pt x="1" y="1"/>
                  </a:moveTo>
                  <a:lnTo>
                    <a:pt x="9795" y="9797"/>
                  </a:lnTo>
                  <a:lnTo>
                    <a:pt x="10013" y="9579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16"/>
            <p:cNvSpPr/>
            <p:nvPr/>
          </p:nvSpPr>
          <p:spPr>
            <a:xfrm flipH="1" rot="10800000">
              <a:off x="7670429" y="4383347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8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16"/>
            <p:cNvSpPr/>
            <p:nvPr/>
          </p:nvSpPr>
          <p:spPr>
            <a:xfrm flipH="1" rot="10800000">
              <a:off x="7254319" y="4571401"/>
              <a:ext cx="596825" cy="653336"/>
            </a:xfrm>
            <a:custGeom>
              <a:rect b="b" l="l" r="r" t="t"/>
              <a:pathLst>
                <a:path extrusionOk="0" h="7636" w="7854">
                  <a:moveTo>
                    <a:pt x="1" y="1"/>
                  </a:moveTo>
                  <a:lnTo>
                    <a:pt x="7636" y="7636"/>
                  </a:lnTo>
                  <a:lnTo>
                    <a:pt x="7853" y="7424"/>
                  </a:lnTo>
                  <a:lnTo>
                    <a:pt x="43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16"/>
            <p:cNvSpPr/>
            <p:nvPr/>
          </p:nvSpPr>
          <p:spPr>
            <a:xfrm flipH="1" rot="10800000">
              <a:off x="7834486" y="4568070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1" y="212"/>
                  </a:lnTo>
                  <a:lnTo>
                    <a:pt x="39" y="250"/>
                  </a:lnTo>
                  <a:lnTo>
                    <a:pt x="255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16"/>
            <p:cNvSpPr/>
            <p:nvPr/>
          </p:nvSpPr>
          <p:spPr>
            <a:xfrm flipH="1" rot="10800000">
              <a:off x="6278634" y="4657223"/>
              <a:ext cx="19453" cy="21561"/>
            </a:xfrm>
            <a:custGeom>
              <a:rect b="b" l="l" r="r" t="t"/>
              <a:pathLst>
                <a:path extrusionOk="0" h="252" w="256">
                  <a:moveTo>
                    <a:pt x="217" y="1"/>
                  </a:moveTo>
                  <a:lnTo>
                    <a:pt x="0" y="213"/>
                  </a:lnTo>
                  <a:lnTo>
                    <a:pt x="38" y="251"/>
                  </a:lnTo>
                  <a:lnTo>
                    <a:pt x="255" y="34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16"/>
            <p:cNvSpPr/>
            <p:nvPr/>
          </p:nvSpPr>
          <p:spPr>
            <a:xfrm flipH="1" rot="10800000">
              <a:off x="6459258" y="4860255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0" y="0"/>
                  </a:moveTo>
                  <a:lnTo>
                    <a:pt x="0" y="0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16"/>
            <p:cNvSpPr/>
            <p:nvPr/>
          </p:nvSpPr>
          <p:spPr>
            <a:xfrm flipH="1" rot="10800000">
              <a:off x="6442692" y="4842116"/>
              <a:ext cx="19453" cy="21390"/>
            </a:xfrm>
            <a:custGeom>
              <a:rect b="b" l="l" r="r" t="t"/>
              <a:pathLst>
                <a:path extrusionOk="0" h="250" w="256">
                  <a:moveTo>
                    <a:pt x="218" y="0"/>
                  </a:moveTo>
                  <a:lnTo>
                    <a:pt x="1" y="212"/>
                  </a:lnTo>
                  <a:lnTo>
                    <a:pt x="38" y="249"/>
                  </a:lnTo>
                  <a:lnTo>
                    <a:pt x="256" y="3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16"/>
            <p:cNvSpPr/>
            <p:nvPr/>
          </p:nvSpPr>
          <p:spPr>
            <a:xfrm flipH="1" rot="10800000">
              <a:off x="6360701" y="4749627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6" y="0"/>
                  </a:moveTo>
                  <a:lnTo>
                    <a:pt x="0" y="212"/>
                  </a:lnTo>
                  <a:lnTo>
                    <a:pt x="37" y="250"/>
                  </a:lnTo>
                  <a:lnTo>
                    <a:pt x="255" y="3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" name="Google Shape;811;p16"/>
            <p:cNvSpPr/>
            <p:nvPr/>
          </p:nvSpPr>
          <p:spPr>
            <a:xfrm flipH="1" rot="10800000">
              <a:off x="6524759" y="4934520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1"/>
                  </a:moveTo>
                  <a:lnTo>
                    <a:pt x="1" y="213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16"/>
            <p:cNvSpPr/>
            <p:nvPr/>
          </p:nvSpPr>
          <p:spPr>
            <a:xfrm flipH="1" rot="10800000">
              <a:off x="7014273" y="3644201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1" y="1"/>
                  </a:move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16"/>
            <p:cNvSpPr/>
            <p:nvPr/>
          </p:nvSpPr>
          <p:spPr>
            <a:xfrm flipH="1" rot="10800000">
              <a:off x="5953178" y="3674398"/>
              <a:ext cx="577448" cy="631946"/>
            </a:xfrm>
            <a:custGeom>
              <a:rect b="b" l="l" r="r" t="t"/>
              <a:pathLst>
                <a:path extrusionOk="0" h="7386" w="7599">
                  <a:moveTo>
                    <a:pt x="218" y="1"/>
                  </a:moveTo>
                  <a:lnTo>
                    <a:pt x="1" y="217"/>
                  </a:lnTo>
                  <a:lnTo>
                    <a:pt x="7037" y="7253"/>
                  </a:lnTo>
                  <a:cubicBezTo>
                    <a:pt x="7226" y="7301"/>
                    <a:pt x="7409" y="7343"/>
                    <a:pt x="7598" y="7386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16"/>
            <p:cNvSpPr/>
            <p:nvPr/>
          </p:nvSpPr>
          <p:spPr>
            <a:xfrm flipH="1" rot="10800000">
              <a:off x="6114425" y="3603382"/>
              <a:ext cx="807850" cy="887771"/>
            </a:xfrm>
            <a:custGeom>
              <a:rect b="b" l="l" r="r" t="t"/>
              <a:pathLst>
                <a:path extrusionOk="0" h="10376" w="10631">
                  <a:moveTo>
                    <a:pt x="255" y="0"/>
                  </a:moveTo>
                  <a:lnTo>
                    <a:pt x="39" y="218"/>
                  </a:lnTo>
                  <a:lnTo>
                    <a:pt x="1" y="180"/>
                  </a:lnTo>
                  <a:lnTo>
                    <a:pt x="1" y="180"/>
                  </a:lnTo>
                  <a:lnTo>
                    <a:pt x="10130" y="10310"/>
                  </a:lnTo>
                  <a:cubicBezTo>
                    <a:pt x="10296" y="10334"/>
                    <a:pt x="10461" y="10356"/>
                    <a:pt x="10631" y="10375"/>
                  </a:cubicBezTo>
                  <a:lnTo>
                    <a:pt x="2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16"/>
            <p:cNvSpPr/>
            <p:nvPr/>
          </p:nvSpPr>
          <p:spPr>
            <a:xfrm flipH="1" rot="10800000">
              <a:off x="5871111" y="3749007"/>
              <a:ext cx="429419" cy="464933"/>
            </a:xfrm>
            <a:custGeom>
              <a:rect b="b" l="l" r="r" t="t"/>
              <a:pathLst>
                <a:path extrusionOk="0" h="5434" w="5651">
                  <a:moveTo>
                    <a:pt x="218" y="1"/>
                  </a:moveTo>
                  <a:lnTo>
                    <a:pt x="1" y="218"/>
                  </a:lnTo>
                  <a:lnTo>
                    <a:pt x="4933" y="5150"/>
                  </a:lnTo>
                  <a:cubicBezTo>
                    <a:pt x="5066" y="5207"/>
                    <a:pt x="5203" y="5263"/>
                    <a:pt x="5335" y="5320"/>
                  </a:cubicBezTo>
                  <a:cubicBezTo>
                    <a:pt x="5438" y="5357"/>
                    <a:pt x="5542" y="5396"/>
                    <a:pt x="5651" y="5433"/>
                  </a:cubicBez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16"/>
            <p:cNvSpPr/>
            <p:nvPr/>
          </p:nvSpPr>
          <p:spPr>
            <a:xfrm flipH="1" rot="10800000">
              <a:off x="6035245" y="3633585"/>
              <a:ext cx="695992" cy="768414"/>
            </a:xfrm>
            <a:custGeom>
              <a:rect b="b" l="l" r="r" t="t"/>
              <a:pathLst>
                <a:path extrusionOk="0" h="8981" w="9159">
                  <a:moveTo>
                    <a:pt x="180" y="1"/>
                  </a:moveTo>
                  <a:lnTo>
                    <a:pt x="218" y="39"/>
                  </a:lnTo>
                  <a:lnTo>
                    <a:pt x="0" y="255"/>
                  </a:lnTo>
                  <a:lnTo>
                    <a:pt x="8645" y="8900"/>
                  </a:lnTo>
                  <a:cubicBezTo>
                    <a:pt x="8815" y="8928"/>
                    <a:pt x="8985" y="8957"/>
                    <a:pt x="9159" y="898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16"/>
            <p:cNvSpPr/>
            <p:nvPr/>
          </p:nvSpPr>
          <p:spPr>
            <a:xfrm flipH="1" rot="10800000">
              <a:off x="6199455" y="3647359"/>
              <a:ext cx="831027" cy="939021"/>
            </a:xfrm>
            <a:custGeom>
              <a:rect b="b" l="l" r="r" t="t"/>
              <a:pathLst>
                <a:path extrusionOk="0" h="10975" w="10936">
                  <a:moveTo>
                    <a:pt x="179" y="1"/>
                  </a:moveTo>
                  <a:lnTo>
                    <a:pt x="214" y="36"/>
                  </a:lnTo>
                  <a:lnTo>
                    <a:pt x="216" y="33"/>
                  </a:lnTo>
                  <a:lnTo>
                    <a:pt x="179" y="1"/>
                  </a:lnTo>
                  <a:close/>
                  <a:moveTo>
                    <a:pt x="214" y="36"/>
                  </a:moveTo>
                  <a:lnTo>
                    <a:pt x="0" y="251"/>
                  </a:lnTo>
                  <a:lnTo>
                    <a:pt x="10724" y="10975"/>
                  </a:lnTo>
                  <a:lnTo>
                    <a:pt x="10935" y="10757"/>
                  </a:lnTo>
                  <a:lnTo>
                    <a:pt x="214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16"/>
            <p:cNvSpPr/>
            <p:nvPr/>
          </p:nvSpPr>
          <p:spPr>
            <a:xfrm flipH="1" rot="10800000">
              <a:off x="7014273" y="3644201"/>
              <a:ext cx="19073" cy="21818"/>
            </a:xfrm>
            <a:custGeom>
              <a:rect b="b" l="l" r="r" t="t"/>
              <a:pathLst>
                <a:path extrusionOk="0" h="255" w="251">
                  <a:moveTo>
                    <a:pt x="212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1" y="39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16"/>
            <p:cNvSpPr/>
            <p:nvPr/>
          </p:nvSpPr>
          <p:spPr>
            <a:xfrm flipH="1" rot="10800000">
              <a:off x="5966856" y="4306259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9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16"/>
            <p:cNvSpPr/>
            <p:nvPr/>
          </p:nvSpPr>
          <p:spPr>
            <a:xfrm flipH="1" rot="10800000">
              <a:off x="5950367" y="4287778"/>
              <a:ext cx="19377" cy="21818"/>
            </a:xfrm>
            <a:custGeom>
              <a:rect b="b" l="l" r="r" t="t"/>
              <a:pathLst>
                <a:path extrusionOk="0" h="255" w="255">
                  <a:moveTo>
                    <a:pt x="218" y="0"/>
                  </a:moveTo>
                  <a:lnTo>
                    <a:pt x="0" y="218"/>
                  </a:lnTo>
                  <a:lnTo>
                    <a:pt x="38" y="255"/>
                  </a:lnTo>
                  <a:lnTo>
                    <a:pt x="255" y="39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16"/>
            <p:cNvSpPr/>
            <p:nvPr/>
          </p:nvSpPr>
          <p:spPr>
            <a:xfrm flipH="1" rot="10800000">
              <a:off x="6130990" y="4491067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8"/>
                  </a:moveTo>
                  <a:lnTo>
                    <a:pt x="37" y="38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16"/>
            <p:cNvSpPr/>
            <p:nvPr/>
          </p:nvSpPr>
          <p:spPr>
            <a:xfrm flipH="1" rot="10800000">
              <a:off x="6114425" y="4472500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8" y="1"/>
                  </a:moveTo>
                  <a:lnTo>
                    <a:pt x="1" y="218"/>
                  </a:lnTo>
                  <a:lnTo>
                    <a:pt x="39" y="256"/>
                  </a:lnTo>
                  <a:lnTo>
                    <a:pt x="255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16"/>
            <p:cNvSpPr/>
            <p:nvPr/>
          </p:nvSpPr>
          <p:spPr>
            <a:xfrm flipH="1" rot="10800000">
              <a:off x="5868300" y="4195288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6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" name="Google Shape;824;p16"/>
            <p:cNvSpPr/>
            <p:nvPr/>
          </p:nvSpPr>
          <p:spPr>
            <a:xfrm flipH="1" rot="10800000">
              <a:off x="6032434" y="438009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1"/>
                  </a:moveTo>
                  <a:lnTo>
                    <a:pt x="37" y="38"/>
                  </a:lnTo>
                  <a:lnTo>
                    <a:pt x="37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16"/>
            <p:cNvSpPr/>
            <p:nvPr/>
          </p:nvSpPr>
          <p:spPr>
            <a:xfrm flipH="1" rot="10800000">
              <a:off x="6032434" y="4380096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8"/>
                  </a:lnTo>
                  <a:lnTo>
                    <a:pt x="37" y="255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16"/>
            <p:cNvSpPr/>
            <p:nvPr/>
          </p:nvSpPr>
          <p:spPr>
            <a:xfrm flipH="1" rot="10800000">
              <a:off x="6196491" y="4564904"/>
              <a:ext cx="3040" cy="3251"/>
            </a:xfrm>
            <a:custGeom>
              <a:rect b="b" l="l" r="r" t="t"/>
              <a:pathLst>
                <a:path extrusionOk="0" h="38" w="40">
                  <a:moveTo>
                    <a:pt x="1" y="0"/>
                  </a:moveTo>
                  <a:lnTo>
                    <a:pt x="3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16"/>
            <p:cNvSpPr/>
            <p:nvPr/>
          </p:nvSpPr>
          <p:spPr>
            <a:xfrm flipH="1" rot="10800000">
              <a:off x="6196491" y="4564904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1"/>
                  </a:moveTo>
                  <a:lnTo>
                    <a:pt x="1" y="213"/>
                  </a:lnTo>
                  <a:lnTo>
                    <a:pt x="39" y="251"/>
                  </a:lnTo>
                  <a:lnTo>
                    <a:pt x="255" y="33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16"/>
            <p:cNvSpPr/>
            <p:nvPr/>
          </p:nvSpPr>
          <p:spPr>
            <a:xfrm flipH="1" rot="10800000">
              <a:off x="6292236" y="4678698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16"/>
            <p:cNvSpPr/>
            <p:nvPr/>
          </p:nvSpPr>
          <p:spPr>
            <a:xfrm flipH="1" rot="10800000">
              <a:off x="6439881" y="4845282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1" y="1"/>
                  </a:moveTo>
                  <a:lnTo>
                    <a:pt x="1" y="1"/>
                  </a:ln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16"/>
            <p:cNvSpPr/>
            <p:nvPr/>
          </p:nvSpPr>
          <p:spPr>
            <a:xfrm flipH="1" rot="10800000">
              <a:off x="6521948" y="493768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0" y="1"/>
                  </a:moveTo>
                  <a:lnTo>
                    <a:pt x="0" y="1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16"/>
            <p:cNvSpPr/>
            <p:nvPr/>
          </p:nvSpPr>
          <p:spPr>
            <a:xfrm flipH="1" rot="10800000">
              <a:off x="5913133" y="4663722"/>
              <a:ext cx="379190" cy="428228"/>
            </a:xfrm>
            <a:custGeom>
              <a:rect b="b" l="l" r="r" t="t"/>
              <a:pathLst>
                <a:path extrusionOk="0" h="5005" w="4990">
                  <a:moveTo>
                    <a:pt x="198" y="0"/>
                  </a:moveTo>
                  <a:cubicBezTo>
                    <a:pt x="132" y="76"/>
                    <a:pt x="66" y="157"/>
                    <a:pt x="0" y="237"/>
                  </a:cubicBezTo>
                  <a:lnTo>
                    <a:pt x="4772" y="5004"/>
                  </a:lnTo>
                  <a:lnTo>
                    <a:pt x="4989" y="4793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16"/>
            <p:cNvSpPr/>
            <p:nvPr/>
          </p:nvSpPr>
          <p:spPr>
            <a:xfrm flipH="1" rot="10800000">
              <a:off x="6275671" y="4660559"/>
              <a:ext cx="19453" cy="21390"/>
            </a:xfrm>
            <a:custGeom>
              <a:rect b="b" l="l" r="r" t="t"/>
              <a:pathLst>
                <a:path extrusionOk="0" h="250" w="256">
                  <a:moveTo>
                    <a:pt x="218" y="1"/>
                  </a:moveTo>
                  <a:lnTo>
                    <a:pt x="1" y="212"/>
                  </a:lnTo>
                  <a:lnTo>
                    <a:pt x="39" y="250"/>
                  </a:lnTo>
                  <a:lnTo>
                    <a:pt x="256" y="38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16"/>
            <p:cNvSpPr/>
            <p:nvPr/>
          </p:nvSpPr>
          <p:spPr>
            <a:xfrm flipH="1" rot="10800000">
              <a:off x="6105534" y="4848530"/>
              <a:ext cx="352898" cy="376207"/>
            </a:xfrm>
            <a:custGeom>
              <a:rect b="b" l="l" r="r" t="t"/>
              <a:pathLst>
                <a:path extrusionOk="0" h="4397" w="4644">
                  <a:moveTo>
                    <a:pt x="4617" y="4184"/>
                  </a:moveTo>
                  <a:lnTo>
                    <a:pt x="4644" y="4211"/>
                  </a:lnTo>
                  <a:lnTo>
                    <a:pt x="4644" y="4211"/>
                  </a:lnTo>
                  <a:lnTo>
                    <a:pt x="4617" y="4184"/>
                  </a:lnTo>
                  <a:close/>
                  <a:moveTo>
                    <a:pt x="0" y="1"/>
                  </a:moveTo>
                  <a:lnTo>
                    <a:pt x="4401" y="4397"/>
                  </a:lnTo>
                  <a:lnTo>
                    <a:pt x="4617" y="4184"/>
                  </a:lnTo>
                  <a:lnTo>
                    <a:pt x="4617" y="4184"/>
                  </a:lnTo>
                  <a:lnTo>
                    <a:pt x="43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16"/>
            <p:cNvSpPr/>
            <p:nvPr/>
          </p:nvSpPr>
          <p:spPr>
            <a:xfrm flipH="1" rot="10800000">
              <a:off x="6439881" y="4845282"/>
              <a:ext cx="19453" cy="21561"/>
            </a:xfrm>
            <a:custGeom>
              <a:rect b="b" l="l" r="r" t="t"/>
              <a:pathLst>
                <a:path extrusionOk="0" h="252" w="256">
                  <a:moveTo>
                    <a:pt x="217" y="1"/>
                  </a:moveTo>
                  <a:lnTo>
                    <a:pt x="1" y="214"/>
                  </a:lnTo>
                  <a:lnTo>
                    <a:pt x="38" y="251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16"/>
            <p:cNvSpPr/>
            <p:nvPr/>
          </p:nvSpPr>
          <p:spPr>
            <a:xfrm flipH="1" rot="10800000">
              <a:off x="5992996" y="4756126"/>
              <a:ext cx="381318" cy="428570"/>
            </a:xfrm>
            <a:custGeom>
              <a:rect b="b" l="l" r="r" t="t"/>
              <a:pathLst>
                <a:path extrusionOk="0" h="5009" w="5018">
                  <a:moveTo>
                    <a:pt x="223" y="0"/>
                  </a:moveTo>
                  <a:cubicBezTo>
                    <a:pt x="147" y="66"/>
                    <a:pt x="75" y="142"/>
                    <a:pt x="1" y="207"/>
                  </a:cubicBezTo>
                  <a:lnTo>
                    <a:pt x="4801" y="5008"/>
                  </a:lnTo>
                  <a:lnTo>
                    <a:pt x="5018" y="4796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16"/>
            <p:cNvSpPr/>
            <p:nvPr/>
          </p:nvSpPr>
          <p:spPr>
            <a:xfrm flipH="1" rot="10800000">
              <a:off x="6357738" y="4752963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1"/>
                  </a:moveTo>
                  <a:lnTo>
                    <a:pt x="1" y="213"/>
                  </a:lnTo>
                  <a:lnTo>
                    <a:pt x="39" y="251"/>
                  </a:lnTo>
                  <a:lnTo>
                    <a:pt x="255" y="39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16"/>
            <p:cNvSpPr/>
            <p:nvPr/>
          </p:nvSpPr>
          <p:spPr>
            <a:xfrm flipH="1" rot="10800000">
              <a:off x="6269592" y="4940935"/>
              <a:ext cx="268853" cy="283803"/>
            </a:xfrm>
            <a:custGeom>
              <a:rect b="b" l="l" r="r" t="t"/>
              <a:pathLst>
                <a:path extrusionOk="0" h="3317" w="3538">
                  <a:moveTo>
                    <a:pt x="1" y="1"/>
                  </a:moveTo>
                  <a:lnTo>
                    <a:pt x="3321" y="3317"/>
                  </a:lnTo>
                  <a:lnTo>
                    <a:pt x="3537" y="3104"/>
                  </a:lnTo>
                  <a:lnTo>
                    <a:pt x="43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16"/>
            <p:cNvSpPr/>
            <p:nvPr/>
          </p:nvSpPr>
          <p:spPr>
            <a:xfrm flipH="1" rot="10800000">
              <a:off x="6521948" y="4937686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6" y="0"/>
                  </a:moveTo>
                  <a:lnTo>
                    <a:pt x="0" y="213"/>
                  </a:lnTo>
                  <a:lnTo>
                    <a:pt x="38" y="250"/>
                  </a:lnTo>
                  <a:lnTo>
                    <a:pt x="255" y="3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16"/>
            <p:cNvSpPr/>
            <p:nvPr/>
          </p:nvSpPr>
          <p:spPr>
            <a:xfrm flipH="1" rot="10800000">
              <a:off x="5947479" y="4290944"/>
              <a:ext cx="2964" cy="3251"/>
            </a:xfrm>
            <a:custGeom>
              <a:rect b="b" l="l" r="r" t="t"/>
              <a:pathLst>
                <a:path extrusionOk="0" h="38" w="39">
                  <a:moveTo>
                    <a:pt x="1" y="0"/>
                  </a:moveTo>
                  <a:lnTo>
                    <a:pt x="38" y="38"/>
                  </a:lnTo>
                  <a:lnTo>
                    <a:pt x="38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16"/>
            <p:cNvSpPr/>
            <p:nvPr/>
          </p:nvSpPr>
          <p:spPr>
            <a:xfrm flipH="1" rot="10800000">
              <a:off x="6111613" y="4475666"/>
              <a:ext cx="2888" cy="3422"/>
            </a:xfrm>
            <a:custGeom>
              <a:rect b="b" l="l" r="r" t="t"/>
              <a:pathLst>
                <a:path extrusionOk="0" h="40" w="38">
                  <a:moveTo>
                    <a:pt x="0" y="1"/>
                  </a:moveTo>
                  <a:lnTo>
                    <a:pt x="38" y="39"/>
                  </a:lnTo>
                  <a:lnTo>
                    <a:pt x="38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16"/>
            <p:cNvSpPr/>
            <p:nvPr/>
          </p:nvSpPr>
          <p:spPr>
            <a:xfrm flipH="1" rot="10800000">
              <a:off x="6045959" y="4401914"/>
              <a:ext cx="3040" cy="3251"/>
            </a:xfrm>
            <a:custGeom>
              <a:rect b="b" l="l" r="r" t="t"/>
              <a:pathLst>
                <a:path extrusionOk="0" h="38" w="40">
                  <a:moveTo>
                    <a:pt x="39" y="38"/>
                  </a:moveTo>
                  <a:lnTo>
                    <a:pt x="39" y="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16"/>
            <p:cNvSpPr/>
            <p:nvPr/>
          </p:nvSpPr>
          <p:spPr>
            <a:xfrm flipH="1" rot="10800000">
              <a:off x="6210169" y="4586294"/>
              <a:ext cx="2888" cy="3251"/>
            </a:xfrm>
            <a:custGeom>
              <a:rect b="b" l="l" r="r" t="t"/>
              <a:pathLst>
                <a:path extrusionOk="0" h="38" w="38">
                  <a:moveTo>
                    <a:pt x="38" y="38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16"/>
            <p:cNvSpPr/>
            <p:nvPr/>
          </p:nvSpPr>
          <p:spPr>
            <a:xfrm flipH="1" rot="10800000">
              <a:off x="5723467" y="4294107"/>
              <a:ext cx="243472" cy="287054"/>
            </a:xfrm>
            <a:custGeom>
              <a:rect b="b" l="l" r="r" t="t"/>
              <a:pathLst>
                <a:path extrusionOk="0" h="3355" w="3204">
                  <a:moveTo>
                    <a:pt x="24" y="1"/>
                  </a:moveTo>
                  <a:cubicBezTo>
                    <a:pt x="15" y="138"/>
                    <a:pt x="6" y="275"/>
                    <a:pt x="1" y="412"/>
                  </a:cubicBezTo>
                  <a:lnTo>
                    <a:pt x="2949" y="3354"/>
                  </a:lnTo>
                  <a:lnTo>
                    <a:pt x="3165" y="3137"/>
                  </a:lnTo>
                  <a:lnTo>
                    <a:pt x="3204" y="3174"/>
                  </a:lnTo>
                  <a:lnTo>
                    <a:pt x="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16"/>
            <p:cNvSpPr/>
            <p:nvPr/>
          </p:nvSpPr>
          <p:spPr>
            <a:xfrm flipH="1" rot="10800000">
              <a:off x="5947479" y="4290943"/>
              <a:ext cx="19453" cy="21903"/>
            </a:xfrm>
            <a:custGeom>
              <a:rect b="b" l="l" r="r" t="t"/>
              <a:pathLst>
                <a:path extrusionOk="0" h="256" w="256">
                  <a:moveTo>
                    <a:pt x="217" y="1"/>
                  </a:moveTo>
                  <a:lnTo>
                    <a:pt x="1" y="218"/>
                  </a:lnTo>
                  <a:lnTo>
                    <a:pt x="38" y="256"/>
                  </a:lnTo>
                  <a:lnTo>
                    <a:pt x="256" y="38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16"/>
            <p:cNvSpPr/>
            <p:nvPr/>
          </p:nvSpPr>
          <p:spPr>
            <a:xfrm flipH="1" rot="10800000">
              <a:off x="5786613" y="4479000"/>
              <a:ext cx="344463" cy="391009"/>
            </a:xfrm>
            <a:custGeom>
              <a:rect b="b" l="l" r="r" t="t"/>
              <a:pathLst>
                <a:path extrusionOk="0" h="4570" w="4533">
                  <a:moveTo>
                    <a:pt x="142" y="1"/>
                  </a:moveTo>
                  <a:cubicBezTo>
                    <a:pt x="94" y="99"/>
                    <a:pt x="42" y="194"/>
                    <a:pt x="0" y="293"/>
                  </a:cubicBezTo>
                  <a:lnTo>
                    <a:pt x="4277" y="4570"/>
                  </a:lnTo>
                  <a:lnTo>
                    <a:pt x="4495" y="4358"/>
                  </a:lnTo>
                  <a:lnTo>
                    <a:pt x="4532" y="4391"/>
                  </a:lnTo>
                  <a:lnTo>
                    <a:pt x="14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16"/>
            <p:cNvSpPr/>
            <p:nvPr/>
          </p:nvSpPr>
          <p:spPr>
            <a:xfrm flipH="1" rot="10800000">
              <a:off x="6111613" y="4475666"/>
              <a:ext cx="19453" cy="21476"/>
            </a:xfrm>
            <a:custGeom>
              <a:rect b="b" l="l" r="r" t="t"/>
              <a:pathLst>
                <a:path extrusionOk="0" h="251" w="256">
                  <a:moveTo>
                    <a:pt x="218" y="0"/>
                  </a:moveTo>
                  <a:lnTo>
                    <a:pt x="0" y="212"/>
                  </a:lnTo>
                  <a:lnTo>
                    <a:pt x="38" y="250"/>
                  </a:lnTo>
                  <a:lnTo>
                    <a:pt x="255" y="33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16"/>
            <p:cNvSpPr/>
            <p:nvPr/>
          </p:nvSpPr>
          <p:spPr>
            <a:xfrm flipH="1" rot="10800000">
              <a:off x="5736385" y="4201704"/>
              <a:ext cx="145597" cy="182072"/>
            </a:xfrm>
            <a:custGeom>
              <a:rect b="b" l="l" r="r" t="t"/>
              <a:pathLst>
                <a:path extrusionOk="0" h="2128" w="1916">
                  <a:moveTo>
                    <a:pt x="0" y="0"/>
                  </a:moveTo>
                  <a:lnTo>
                    <a:pt x="6" y="6"/>
                  </a:lnTo>
                  <a:lnTo>
                    <a:pt x="6" y="6"/>
                  </a:lnTo>
                  <a:cubicBezTo>
                    <a:pt x="6" y="6"/>
                    <a:pt x="6" y="5"/>
                    <a:pt x="6" y="5"/>
                  </a:cubicBezTo>
                  <a:cubicBezTo>
                    <a:pt x="6" y="5"/>
                    <a:pt x="6" y="0"/>
                    <a:pt x="0" y="0"/>
                  </a:cubicBezTo>
                  <a:close/>
                  <a:moveTo>
                    <a:pt x="6" y="6"/>
                  </a:moveTo>
                  <a:cubicBezTo>
                    <a:pt x="48" y="204"/>
                    <a:pt x="100" y="397"/>
                    <a:pt x="157" y="584"/>
                  </a:cubicBezTo>
                  <a:lnTo>
                    <a:pt x="1698" y="2127"/>
                  </a:lnTo>
                  <a:lnTo>
                    <a:pt x="1915" y="191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16"/>
            <p:cNvSpPr/>
            <p:nvPr/>
          </p:nvSpPr>
          <p:spPr>
            <a:xfrm flipH="1" rot="10800000">
              <a:off x="5865412" y="4198539"/>
              <a:ext cx="19377" cy="21903"/>
            </a:xfrm>
            <a:custGeom>
              <a:rect b="b" l="l" r="r" t="t"/>
              <a:pathLst>
                <a:path extrusionOk="0" h="256" w="255">
                  <a:moveTo>
                    <a:pt x="217" y="1"/>
                  </a:moveTo>
                  <a:lnTo>
                    <a:pt x="0" y="218"/>
                  </a:lnTo>
                  <a:lnTo>
                    <a:pt x="39" y="255"/>
                  </a:lnTo>
                  <a:lnTo>
                    <a:pt x="255" y="39"/>
                  </a:lnTo>
                  <a:lnTo>
                    <a:pt x="21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16"/>
            <p:cNvSpPr/>
            <p:nvPr/>
          </p:nvSpPr>
          <p:spPr>
            <a:xfrm flipH="1" rot="10800000">
              <a:off x="5744288" y="4386510"/>
              <a:ext cx="301756" cy="350710"/>
            </a:xfrm>
            <a:custGeom>
              <a:rect b="b" l="l" r="r" t="t"/>
              <a:pathLst>
                <a:path extrusionOk="0" h="4099" w="3971">
                  <a:moveTo>
                    <a:pt x="90" y="0"/>
                  </a:moveTo>
                  <a:cubicBezTo>
                    <a:pt x="57" y="113"/>
                    <a:pt x="29" y="231"/>
                    <a:pt x="1" y="344"/>
                  </a:cubicBezTo>
                  <a:lnTo>
                    <a:pt x="3755" y="4099"/>
                  </a:lnTo>
                  <a:lnTo>
                    <a:pt x="3971" y="3881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16"/>
            <p:cNvSpPr/>
            <p:nvPr/>
          </p:nvSpPr>
          <p:spPr>
            <a:xfrm flipH="1" rot="10800000">
              <a:off x="6029546" y="4383347"/>
              <a:ext cx="19453" cy="21818"/>
            </a:xfrm>
            <a:custGeom>
              <a:rect b="b" l="l" r="r" t="t"/>
              <a:pathLst>
                <a:path extrusionOk="0" h="255" w="256">
                  <a:moveTo>
                    <a:pt x="217" y="0"/>
                  </a:moveTo>
                  <a:lnTo>
                    <a:pt x="1" y="218"/>
                  </a:lnTo>
                  <a:lnTo>
                    <a:pt x="38" y="255"/>
                  </a:lnTo>
                  <a:lnTo>
                    <a:pt x="255" y="3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16"/>
            <p:cNvSpPr/>
            <p:nvPr/>
          </p:nvSpPr>
          <p:spPr>
            <a:xfrm flipH="1" rot="10800000">
              <a:off x="5843908" y="4568066"/>
              <a:ext cx="366348" cy="419415"/>
            </a:xfrm>
            <a:custGeom>
              <a:rect b="b" l="l" r="r" t="t"/>
              <a:pathLst>
                <a:path extrusionOk="0" h="4902" w="4821">
                  <a:moveTo>
                    <a:pt x="176" y="1"/>
                  </a:moveTo>
                  <a:cubicBezTo>
                    <a:pt x="113" y="91"/>
                    <a:pt x="57" y="176"/>
                    <a:pt x="0" y="266"/>
                  </a:cubicBezTo>
                  <a:lnTo>
                    <a:pt x="4641" y="4901"/>
                  </a:lnTo>
                  <a:lnTo>
                    <a:pt x="4603" y="4863"/>
                  </a:lnTo>
                  <a:lnTo>
                    <a:pt x="4820" y="4651"/>
                  </a:lnTo>
                  <a:lnTo>
                    <a:pt x="17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16"/>
            <p:cNvSpPr/>
            <p:nvPr/>
          </p:nvSpPr>
          <p:spPr>
            <a:xfrm flipH="1" rot="10800000">
              <a:off x="6193680" y="4568070"/>
              <a:ext cx="19377" cy="21476"/>
            </a:xfrm>
            <a:custGeom>
              <a:rect b="b" l="l" r="r" t="t"/>
              <a:pathLst>
                <a:path extrusionOk="0" h="251" w="255">
                  <a:moveTo>
                    <a:pt x="217" y="0"/>
                  </a:moveTo>
                  <a:lnTo>
                    <a:pt x="0" y="212"/>
                  </a:lnTo>
                  <a:lnTo>
                    <a:pt x="38" y="250"/>
                  </a:lnTo>
                  <a:lnTo>
                    <a:pt x="255" y="3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genda">
  <p:cSld name="BLANK_1">
    <p:bg>
      <p:bgPr>
        <a:solidFill>
          <a:schemeClr val="accent1"/>
        </a:solidFill>
      </p:bgPr>
    </p:bg>
    <p:spTree>
      <p:nvGrpSpPr>
        <p:cNvPr id="853" name="Shape 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" name="Google Shape;854;p17"/>
          <p:cNvSpPr txBox="1"/>
          <p:nvPr>
            <p:ph type="title"/>
          </p:nvPr>
        </p:nvSpPr>
        <p:spPr>
          <a:xfrm>
            <a:off x="914400" y="505910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sp>
        <p:nvSpPr>
          <p:cNvPr id="855" name="Google Shape;855;p17"/>
          <p:cNvSpPr txBox="1"/>
          <p:nvPr>
            <p:ph hasCustomPrompt="1" idx="2" type="title"/>
          </p:nvPr>
        </p:nvSpPr>
        <p:spPr>
          <a:xfrm>
            <a:off x="2973013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>
                <a:solidFill>
                  <a:srgbClr val="2012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6" name="Google Shape;856;p17"/>
          <p:cNvSpPr txBox="1"/>
          <p:nvPr>
            <p:ph hasCustomPrompt="1" idx="3" type="title"/>
          </p:nvPr>
        </p:nvSpPr>
        <p:spPr>
          <a:xfrm>
            <a:off x="1137230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>
                <a:solidFill>
                  <a:srgbClr val="2012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7" name="Google Shape;857;p17"/>
          <p:cNvSpPr txBox="1"/>
          <p:nvPr>
            <p:ph hasCustomPrompt="1" idx="4" type="title"/>
          </p:nvPr>
        </p:nvSpPr>
        <p:spPr>
          <a:xfrm>
            <a:off x="6644579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>
                <a:solidFill>
                  <a:srgbClr val="2012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8" name="Google Shape;858;p17"/>
          <p:cNvSpPr txBox="1"/>
          <p:nvPr>
            <p:ph hasCustomPrompt="1" idx="5" type="title"/>
          </p:nvPr>
        </p:nvSpPr>
        <p:spPr>
          <a:xfrm>
            <a:off x="4808796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>
                <a:solidFill>
                  <a:srgbClr val="2012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59" name="Google Shape;859;p17"/>
          <p:cNvSpPr txBox="1"/>
          <p:nvPr>
            <p:ph idx="1" type="subTitle"/>
          </p:nvPr>
        </p:nvSpPr>
        <p:spPr>
          <a:xfrm>
            <a:off x="1000130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860" name="Google Shape;860;p17"/>
          <p:cNvSpPr txBox="1"/>
          <p:nvPr>
            <p:ph idx="6" type="subTitle"/>
          </p:nvPr>
        </p:nvSpPr>
        <p:spPr>
          <a:xfrm>
            <a:off x="2835913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861" name="Google Shape;861;p17"/>
          <p:cNvSpPr txBox="1"/>
          <p:nvPr>
            <p:ph idx="7" type="subTitle"/>
          </p:nvPr>
        </p:nvSpPr>
        <p:spPr>
          <a:xfrm>
            <a:off x="4671696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862" name="Google Shape;862;p17"/>
          <p:cNvSpPr txBox="1"/>
          <p:nvPr>
            <p:ph idx="8" type="subTitle"/>
          </p:nvPr>
        </p:nvSpPr>
        <p:spPr>
          <a:xfrm>
            <a:off x="6507479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863" name="Google Shape;863;p17"/>
          <p:cNvSpPr txBox="1"/>
          <p:nvPr>
            <p:ph idx="9" type="subTitle"/>
          </p:nvPr>
        </p:nvSpPr>
        <p:spPr>
          <a:xfrm>
            <a:off x="1000130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4" name="Google Shape;864;p17"/>
          <p:cNvSpPr txBox="1"/>
          <p:nvPr>
            <p:ph idx="13" type="subTitle"/>
          </p:nvPr>
        </p:nvSpPr>
        <p:spPr>
          <a:xfrm>
            <a:off x="2835913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5" name="Google Shape;865;p17"/>
          <p:cNvSpPr txBox="1"/>
          <p:nvPr>
            <p:ph idx="14" type="subTitle"/>
          </p:nvPr>
        </p:nvSpPr>
        <p:spPr>
          <a:xfrm>
            <a:off x="4671696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866" name="Google Shape;866;p17"/>
          <p:cNvSpPr txBox="1"/>
          <p:nvPr>
            <p:ph idx="15" type="subTitle"/>
          </p:nvPr>
        </p:nvSpPr>
        <p:spPr>
          <a:xfrm>
            <a:off x="6507479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867" name="Google Shape;867;p17"/>
          <p:cNvGrpSpPr/>
          <p:nvPr/>
        </p:nvGrpSpPr>
        <p:grpSpPr>
          <a:xfrm>
            <a:off x="6529813" y="3757661"/>
            <a:ext cx="3264035" cy="1583051"/>
            <a:chOff x="6529813" y="3757661"/>
            <a:chExt cx="3264035" cy="1583051"/>
          </a:xfrm>
        </p:grpSpPr>
        <p:sp>
          <p:nvSpPr>
            <p:cNvPr id="868" name="Google Shape;868;p17"/>
            <p:cNvSpPr/>
            <p:nvPr/>
          </p:nvSpPr>
          <p:spPr>
            <a:xfrm rot="9432676">
              <a:off x="8129941" y="4008591"/>
              <a:ext cx="1513587" cy="1081190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9" name="Google Shape;869;p17"/>
            <p:cNvGrpSpPr/>
            <p:nvPr/>
          </p:nvGrpSpPr>
          <p:grpSpPr>
            <a:xfrm>
              <a:off x="6529813" y="4336457"/>
              <a:ext cx="2878771" cy="827500"/>
              <a:chOff x="3098100" y="3849750"/>
              <a:chExt cx="940775" cy="270425"/>
            </a:xfrm>
          </p:grpSpPr>
          <p:sp>
            <p:nvSpPr>
              <p:cNvPr id="870" name="Google Shape;870;p17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17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872" name="Google Shape;872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268650" y="-89276"/>
            <a:ext cx="1964802" cy="15084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73" name="Google Shape;873;p17"/>
          <p:cNvGrpSpPr/>
          <p:nvPr/>
        </p:nvGrpSpPr>
        <p:grpSpPr>
          <a:xfrm>
            <a:off x="-1028710" y="3387325"/>
            <a:ext cx="2711159" cy="1972460"/>
            <a:chOff x="-1028710" y="3387325"/>
            <a:chExt cx="2711159" cy="1972460"/>
          </a:xfrm>
        </p:grpSpPr>
        <p:sp>
          <p:nvSpPr>
            <p:cNvPr id="874" name="Google Shape;874;p17"/>
            <p:cNvSpPr/>
            <p:nvPr/>
          </p:nvSpPr>
          <p:spPr>
            <a:xfrm rot="9432704">
              <a:off x="-384173" y="4028063"/>
              <a:ext cx="1004493" cy="1183378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17"/>
            <p:cNvSpPr/>
            <p:nvPr/>
          </p:nvSpPr>
          <p:spPr>
            <a:xfrm flipH="1">
              <a:off x="-1028710" y="4433100"/>
              <a:ext cx="2293560" cy="786605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76" name="Google Shape;876;p1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108141" y="3387325"/>
              <a:ext cx="1790590" cy="18323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">
  <p:cSld name="BLANK_1_2">
    <p:bg>
      <p:bgPr>
        <a:solidFill>
          <a:srgbClr val="FFFFFF"/>
        </a:solidFill>
      </p:bgPr>
    </p:bg>
    <p:spTree>
      <p:nvGrpSpPr>
        <p:cNvPr id="877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" name="Google Shape;878;p18"/>
          <p:cNvSpPr txBox="1"/>
          <p:nvPr>
            <p:ph idx="1" type="subTitle"/>
          </p:nvPr>
        </p:nvSpPr>
        <p:spPr>
          <a:xfrm flipH="1">
            <a:off x="914550" y="3108302"/>
            <a:ext cx="7299900" cy="3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4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79" name="Google Shape;879;p18"/>
          <p:cNvSpPr txBox="1"/>
          <p:nvPr>
            <p:ph type="ctrTitle"/>
          </p:nvPr>
        </p:nvSpPr>
        <p:spPr>
          <a:xfrm flipH="1">
            <a:off x="914250" y="2579950"/>
            <a:ext cx="7299900" cy="5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880" name="Google Shape;880;p18"/>
          <p:cNvSpPr txBox="1"/>
          <p:nvPr>
            <p:ph hasCustomPrompt="1" idx="2" type="title"/>
          </p:nvPr>
        </p:nvSpPr>
        <p:spPr>
          <a:xfrm>
            <a:off x="2691300" y="1948575"/>
            <a:ext cx="3734100" cy="62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sz="4800">
                <a:solidFill>
                  <a:srgbClr val="2012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9pPr>
          </a:lstStyle>
          <a:p>
            <a:r>
              <a:t>xx%</a:t>
            </a:r>
          </a:p>
        </p:txBody>
      </p:sp>
      <p:grpSp>
        <p:nvGrpSpPr>
          <p:cNvPr id="881" name="Google Shape;881;p18"/>
          <p:cNvGrpSpPr/>
          <p:nvPr/>
        </p:nvGrpSpPr>
        <p:grpSpPr>
          <a:xfrm>
            <a:off x="5861375" y="4178175"/>
            <a:ext cx="3351600" cy="1021698"/>
            <a:chOff x="5861375" y="4178175"/>
            <a:chExt cx="3351600" cy="1021698"/>
          </a:xfrm>
        </p:grpSpPr>
        <p:sp>
          <p:nvSpPr>
            <p:cNvPr id="882" name="Google Shape;882;p18"/>
            <p:cNvSpPr/>
            <p:nvPr/>
          </p:nvSpPr>
          <p:spPr>
            <a:xfrm>
              <a:off x="5861375" y="4178175"/>
              <a:ext cx="3351600" cy="1021698"/>
            </a:xfrm>
            <a:custGeom>
              <a:rect b="b" l="l" r="r" t="t"/>
              <a:pathLst>
                <a:path extrusionOk="0" h="14312" w="44285">
                  <a:moveTo>
                    <a:pt x="44285" y="0"/>
                  </a:moveTo>
                  <a:cubicBezTo>
                    <a:pt x="42694" y="290"/>
                    <a:pt x="41153" y="1067"/>
                    <a:pt x="39825" y="2024"/>
                  </a:cubicBezTo>
                  <a:cubicBezTo>
                    <a:pt x="37795" y="3485"/>
                    <a:pt x="36088" y="5359"/>
                    <a:pt x="34068" y="6834"/>
                  </a:cubicBezTo>
                  <a:cubicBezTo>
                    <a:pt x="30950" y="9117"/>
                    <a:pt x="27108" y="10394"/>
                    <a:pt x="23245" y="10435"/>
                  </a:cubicBezTo>
                  <a:cubicBezTo>
                    <a:pt x="23175" y="10436"/>
                    <a:pt x="23106" y="10436"/>
                    <a:pt x="23037" y="10436"/>
                  </a:cubicBezTo>
                  <a:cubicBezTo>
                    <a:pt x="19957" y="10436"/>
                    <a:pt x="16925" y="9699"/>
                    <a:pt x="13873" y="9252"/>
                  </a:cubicBezTo>
                  <a:cubicBezTo>
                    <a:pt x="12567" y="9062"/>
                    <a:pt x="11230" y="8928"/>
                    <a:pt x="9904" y="8928"/>
                  </a:cubicBezTo>
                  <a:cubicBezTo>
                    <a:pt x="8063" y="8928"/>
                    <a:pt x="6243" y="9185"/>
                    <a:pt x="4556" y="9900"/>
                  </a:cubicBezTo>
                  <a:cubicBezTo>
                    <a:pt x="2570" y="10741"/>
                    <a:pt x="825" y="12363"/>
                    <a:pt x="1" y="14312"/>
                  </a:cubicBezTo>
                  <a:lnTo>
                    <a:pt x="44285" y="14312"/>
                  </a:lnTo>
                  <a:lnTo>
                    <a:pt x="4428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83" name="Google Shape;883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286501" y="4642934"/>
              <a:ext cx="2857497" cy="53096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884" name="Google Shape;884;p18"/>
          <p:cNvGrpSpPr/>
          <p:nvPr/>
        </p:nvGrpSpPr>
        <p:grpSpPr>
          <a:xfrm>
            <a:off x="-103000" y="-237275"/>
            <a:ext cx="4656024" cy="2635100"/>
            <a:chOff x="-103000" y="-237275"/>
            <a:chExt cx="4656024" cy="2635100"/>
          </a:xfrm>
        </p:grpSpPr>
        <p:sp>
          <p:nvSpPr>
            <p:cNvPr id="885" name="Google Shape;885;p18"/>
            <p:cNvSpPr/>
            <p:nvPr/>
          </p:nvSpPr>
          <p:spPr>
            <a:xfrm>
              <a:off x="-19050" y="-76200"/>
              <a:ext cx="2668237" cy="1145841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18"/>
            <p:cNvSpPr/>
            <p:nvPr/>
          </p:nvSpPr>
          <p:spPr>
            <a:xfrm>
              <a:off x="-19050" y="-76200"/>
              <a:ext cx="4572074" cy="2474025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887" name="Google Shape;887;p18"/>
            <p:cNvPicPr preferRelativeResize="0"/>
            <p:nvPr/>
          </p:nvPicPr>
          <p:blipFill rotWithShape="1">
            <a:blip r:embed="rId3">
              <a:alphaModFix/>
            </a:blip>
            <a:srcRect b="29" l="0" r="0" t="39"/>
            <a:stretch/>
          </p:blipFill>
          <p:spPr>
            <a:xfrm>
              <a:off x="-103000" y="-237275"/>
              <a:ext cx="1360299" cy="233174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ree columns">
  <p:cSld name="BLANK_1_1">
    <p:bg>
      <p:bgPr>
        <a:solidFill>
          <a:srgbClr val="FFFFFF"/>
        </a:solidFill>
      </p:bgPr>
    </p:bg>
    <p:spTree>
      <p:nvGrpSpPr>
        <p:cNvPr id="888" name="Shape 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" name="Google Shape;889;p19"/>
          <p:cNvSpPr/>
          <p:nvPr/>
        </p:nvSpPr>
        <p:spPr>
          <a:xfrm rot="-3450524">
            <a:off x="1259292" y="4296611"/>
            <a:ext cx="1028222" cy="1381915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0" name="Google Shape;890;p19"/>
          <p:cNvSpPr txBox="1"/>
          <p:nvPr>
            <p:ph idx="1" type="subTitle"/>
          </p:nvPr>
        </p:nvSpPr>
        <p:spPr>
          <a:xfrm>
            <a:off x="1256025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891" name="Google Shape;891;p19"/>
          <p:cNvSpPr txBox="1"/>
          <p:nvPr>
            <p:ph idx="2" type="subTitle"/>
          </p:nvPr>
        </p:nvSpPr>
        <p:spPr>
          <a:xfrm>
            <a:off x="3504013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892" name="Google Shape;892;p19"/>
          <p:cNvSpPr txBox="1"/>
          <p:nvPr>
            <p:ph idx="3" type="subTitle"/>
          </p:nvPr>
        </p:nvSpPr>
        <p:spPr>
          <a:xfrm>
            <a:off x="5752000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●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○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Josefin Slab Thin"/>
              <a:buChar char="■"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893" name="Google Shape;893;p19"/>
          <p:cNvSpPr txBox="1"/>
          <p:nvPr>
            <p:ph idx="4" type="subTitle"/>
          </p:nvPr>
        </p:nvSpPr>
        <p:spPr>
          <a:xfrm>
            <a:off x="1443075" y="1611700"/>
            <a:ext cx="1776900" cy="4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4" name="Google Shape;894;p19"/>
          <p:cNvSpPr txBox="1"/>
          <p:nvPr>
            <p:ph idx="5" type="subTitle"/>
          </p:nvPr>
        </p:nvSpPr>
        <p:spPr>
          <a:xfrm>
            <a:off x="3671608" y="1611700"/>
            <a:ext cx="1776900" cy="4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5" name="Google Shape;895;p19"/>
          <p:cNvSpPr txBox="1"/>
          <p:nvPr>
            <p:ph idx="6" type="subTitle"/>
          </p:nvPr>
        </p:nvSpPr>
        <p:spPr>
          <a:xfrm>
            <a:off x="5957575" y="1611700"/>
            <a:ext cx="1776900" cy="45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6" name="Google Shape;896;p19"/>
          <p:cNvSpPr txBox="1"/>
          <p:nvPr>
            <p:ph type="title"/>
          </p:nvPr>
        </p:nvSpPr>
        <p:spPr>
          <a:xfrm>
            <a:off x="910100" y="500070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sp>
        <p:nvSpPr>
          <p:cNvPr id="897" name="Google Shape;897;p19"/>
          <p:cNvSpPr txBox="1"/>
          <p:nvPr>
            <p:ph idx="7" type="subTitle"/>
          </p:nvPr>
        </p:nvSpPr>
        <p:spPr>
          <a:xfrm>
            <a:off x="1326825" y="3329145"/>
            <a:ext cx="2009400" cy="38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8" name="Google Shape;898;p19"/>
          <p:cNvSpPr txBox="1"/>
          <p:nvPr>
            <p:ph idx="8" type="subTitle"/>
          </p:nvPr>
        </p:nvSpPr>
        <p:spPr>
          <a:xfrm>
            <a:off x="3484558" y="3329134"/>
            <a:ext cx="2151000" cy="38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899" name="Google Shape;899;p19"/>
          <p:cNvSpPr txBox="1"/>
          <p:nvPr>
            <p:ph idx="9" type="subTitle"/>
          </p:nvPr>
        </p:nvSpPr>
        <p:spPr>
          <a:xfrm>
            <a:off x="5822806" y="3329145"/>
            <a:ext cx="2009400" cy="38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00" name="Google Shape;900;p19"/>
          <p:cNvSpPr/>
          <p:nvPr/>
        </p:nvSpPr>
        <p:spPr>
          <a:xfrm rot="6744193">
            <a:off x="7627797" y="-227159"/>
            <a:ext cx="906848" cy="921703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rgbClr val="F59D1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1" name="Google Shape;901;p19"/>
          <p:cNvSpPr/>
          <p:nvPr/>
        </p:nvSpPr>
        <p:spPr>
          <a:xfrm>
            <a:off x="9264337" y="-314100"/>
            <a:ext cx="32063" cy="23513"/>
          </a:xfrm>
          <a:custGeom>
            <a:rect b="b" l="l" r="r" t="t"/>
            <a:pathLst>
              <a:path extrusionOk="0" h="440" w="600">
                <a:moveTo>
                  <a:pt x="556" y="0"/>
                </a:moveTo>
                <a:lnTo>
                  <a:pt x="19" y="33"/>
                </a:lnTo>
                <a:cubicBezTo>
                  <a:pt x="5" y="66"/>
                  <a:pt x="1" y="100"/>
                  <a:pt x="1" y="137"/>
                </a:cubicBezTo>
                <a:cubicBezTo>
                  <a:pt x="1" y="302"/>
                  <a:pt x="132" y="439"/>
                  <a:pt x="297" y="439"/>
                </a:cubicBezTo>
                <a:cubicBezTo>
                  <a:pt x="462" y="439"/>
                  <a:pt x="599" y="302"/>
                  <a:pt x="599" y="137"/>
                </a:cubicBezTo>
                <a:cubicBezTo>
                  <a:pt x="599" y="85"/>
                  <a:pt x="580" y="43"/>
                  <a:pt x="556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2" name="Google Shape;902;p19"/>
          <p:cNvSpPr/>
          <p:nvPr/>
        </p:nvSpPr>
        <p:spPr>
          <a:xfrm>
            <a:off x="9157730" y="-307581"/>
            <a:ext cx="31795" cy="16993"/>
          </a:xfrm>
          <a:custGeom>
            <a:rect b="b" l="l" r="r" t="t"/>
            <a:pathLst>
              <a:path extrusionOk="0" h="318" w="595">
                <a:moveTo>
                  <a:pt x="594" y="0"/>
                </a:moveTo>
                <a:lnTo>
                  <a:pt x="0" y="39"/>
                </a:lnTo>
                <a:cubicBezTo>
                  <a:pt x="15" y="194"/>
                  <a:pt x="142" y="317"/>
                  <a:pt x="298" y="317"/>
                </a:cubicBezTo>
                <a:cubicBezTo>
                  <a:pt x="463" y="317"/>
                  <a:pt x="594" y="180"/>
                  <a:pt x="594" y="15"/>
                </a:cubicBezTo>
                <a:lnTo>
                  <a:pt x="594" y="0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3" name="Google Shape;903;p19"/>
          <p:cNvSpPr/>
          <p:nvPr/>
        </p:nvSpPr>
        <p:spPr>
          <a:xfrm>
            <a:off x="9053368" y="-300741"/>
            <a:ext cx="28536" cy="10153"/>
          </a:xfrm>
          <a:custGeom>
            <a:rect b="b" l="l" r="r" t="t"/>
            <a:pathLst>
              <a:path extrusionOk="0" h="190" w="534">
                <a:moveTo>
                  <a:pt x="534" y="0"/>
                </a:moveTo>
                <a:lnTo>
                  <a:pt x="1" y="33"/>
                </a:lnTo>
                <a:cubicBezTo>
                  <a:pt x="53" y="122"/>
                  <a:pt x="142" y="189"/>
                  <a:pt x="255" y="189"/>
                </a:cubicBezTo>
                <a:cubicBezTo>
                  <a:pt x="379" y="189"/>
                  <a:pt x="486" y="109"/>
                  <a:pt x="534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4" name="Google Shape;904;p19"/>
          <p:cNvSpPr/>
          <p:nvPr/>
        </p:nvSpPr>
        <p:spPr>
          <a:xfrm>
            <a:off x="8953333" y="-293420"/>
            <a:ext cx="15443" cy="2832"/>
          </a:xfrm>
          <a:custGeom>
            <a:rect b="b" l="l" r="r" t="t"/>
            <a:pathLst>
              <a:path extrusionOk="0" h="53" w="289">
                <a:moveTo>
                  <a:pt x="288" y="0"/>
                </a:moveTo>
                <a:lnTo>
                  <a:pt x="1" y="18"/>
                </a:lnTo>
                <a:cubicBezTo>
                  <a:pt x="38" y="37"/>
                  <a:pt x="86" y="52"/>
                  <a:pt x="133" y="52"/>
                </a:cubicBezTo>
                <a:cubicBezTo>
                  <a:pt x="190" y="52"/>
                  <a:pt x="246" y="28"/>
                  <a:pt x="288" y="0"/>
                </a:cubicBez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5" name="Google Shape;905;p19"/>
          <p:cNvSpPr/>
          <p:nvPr/>
        </p:nvSpPr>
        <p:spPr>
          <a:xfrm>
            <a:off x="7611740" y="279588"/>
            <a:ext cx="15871" cy="9405"/>
          </a:xfrm>
          <a:custGeom>
            <a:rect b="b" l="l" r="r" t="t"/>
            <a:pathLst>
              <a:path extrusionOk="0" h="176" w="297">
                <a:moveTo>
                  <a:pt x="0" y="1"/>
                </a:moveTo>
                <a:cubicBezTo>
                  <a:pt x="0" y="67"/>
                  <a:pt x="24" y="128"/>
                  <a:pt x="61" y="175"/>
                </a:cubicBezTo>
                <a:cubicBezTo>
                  <a:pt x="142" y="161"/>
                  <a:pt x="216" y="151"/>
                  <a:pt x="297" y="138"/>
                </a:cubicBezTo>
                <a:lnTo>
                  <a:pt x="297" y="1"/>
                </a:lnTo>
                <a:close/>
              </a:path>
            </a:pathLst>
          </a:custGeom>
          <a:solidFill>
            <a:srgbClr val="02020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6" name="Google Shape;906;p19"/>
          <p:cNvGrpSpPr/>
          <p:nvPr/>
        </p:nvGrpSpPr>
        <p:grpSpPr>
          <a:xfrm>
            <a:off x="-65294" y="2635223"/>
            <a:ext cx="4507248" cy="2851719"/>
            <a:chOff x="-65294" y="2635223"/>
            <a:chExt cx="4507248" cy="2851719"/>
          </a:xfrm>
        </p:grpSpPr>
        <p:sp>
          <p:nvSpPr>
            <p:cNvPr id="907" name="Google Shape;907;p19"/>
            <p:cNvSpPr/>
            <p:nvPr/>
          </p:nvSpPr>
          <p:spPr>
            <a:xfrm>
              <a:off x="-37819" y="3229639"/>
              <a:ext cx="642082" cy="720274"/>
            </a:xfrm>
            <a:custGeom>
              <a:rect b="b" l="l" r="r" t="t"/>
              <a:pathLst>
                <a:path extrusionOk="0" h="13525" w="8249">
                  <a:moveTo>
                    <a:pt x="1" y="1"/>
                  </a:moveTo>
                  <a:lnTo>
                    <a:pt x="1" y="13149"/>
                  </a:lnTo>
                  <a:cubicBezTo>
                    <a:pt x="904" y="13390"/>
                    <a:pt x="1832" y="13525"/>
                    <a:pt x="2764" y="13525"/>
                  </a:cubicBezTo>
                  <a:cubicBezTo>
                    <a:pt x="2962" y="13525"/>
                    <a:pt x="3161" y="13519"/>
                    <a:pt x="3359" y="13506"/>
                  </a:cubicBezTo>
                  <a:cubicBezTo>
                    <a:pt x="4938" y="13408"/>
                    <a:pt x="6513" y="12870"/>
                    <a:pt x="7795" y="11950"/>
                  </a:cubicBezTo>
                  <a:cubicBezTo>
                    <a:pt x="8032" y="10960"/>
                    <a:pt x="8211" y="9965"/>
                    <a:pt x="8220" y="8961"/>
                  </a:cubicBezTo>
                  <a:cubicBezTo>
                    <a:pt x="8248" y="6263"/>
                    <a:pt x="6970" y="3580"/>
                    <a:pt x="4858" y="1896"/>
                  </a:cubicBezTo>
                  <a:cubicBezTo>
                    <a:pt x="3476" y="797"/>
                    <a:pt x="1760" y="147"/>
                    <a:pt x="1" y="1"/>
                  </a:cubicBezTo>
                  <a:close/>
                </a:path>
              </a:pathLst>
            </a:custGeom>
            <a:solidFill>
              <a:srgbClr val="F59D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19"/>
            <p:cNvSpPr/>
            <p:nvPr/>
          </p:nvSpPr>
          <p:spPr>
            <a:xfrm>
              <a:off x="-37819" y="3866020"/>
              <a:ext cx="2675353" cy="1620922"/>
            </a:xfrm>
            <a:custGeom>
              <a:rect b="b" l="l" r="r" t="t"/>
              <a:pathLst>
                <a:path extrusionOk="0" h="30437" w="34371">
                  <a:moveTo>
                    <a:pt x="7795" y="0"/>
                  </a:moveTo>
                  <a:lnTo>
                    <a:pt x="7795" y="0"/>
                  </a:lnTo>
                  <a:cubicBezTo>
                    <a:pt x="6513" y="920"/>
                    <a:pt x="4938" y="1458"/>
                    <a:pt x="3359" y="1556"/>
                  </a:cubicBezTo>
                  <a:cubicBezTo>
                    <a:pt x="3161" y="1569"/>
                    <a:pt x="2962" y="1575"/>
                    <a:pt x="2764" y="1575"/>
                  </a:cubicBezTo>
                  <a:cubicBezTo>
                    <a:pt x="1832" y="1575"/>
                    <a:pt x="904" y="1440"/>
                    <a:pt x="1" y="1199"/>
                  </a:cubicBezTo>
                  <a:lnTo>
                    <a:pt x="1" y="30437"/>
                  </a:lnTo>
                  <a:lnTo>
                    <a:pt x="33058" y="30437"/>
                  </a:lnTo>
                  <a:cubicBezTo>
                    <a:pt x="33441" y="29682"/>
                    <a:pt x="33737" y="28895"/>
                    <a:pt x="33874" y="28051"/>
                  </a:cubicBezTo>
                  <a:cubicBezTo>
                    <a:pt x="34370" y="24967"/>
                    <a:pt x="32507" y="21872"/>
                    <a:pt x="29965" y="20052"/>
                  </a:cubicBezTo>
                  <a:cubicBezTo>
                    <a:pt x="27419" y="18237"/>
                    <a:pt x="24297" y="17464"/>
                    <a:pt x="21231" y="16836"/>
                  </a:cubicBezTo>
                  <a:cubicBezTo>
                    <a:pt x="18166" y="16209"/>
                    <a:pt x="15030" y="15681"/>
                    <a:pt x="12248" y="14252"/>
                  </a:cubicBezTo>
                  <a:cubicBezTo>
                    <a:pt x="9465" y="12828"/>
                    <a:pt x="7037" y="10305"/>
                    <a:pt x="6622" y="7206"/>
                  </a:cubicBezTo>
                  <a:cubicBezTo>
                    <a:pt x="6296" y="4777"/>
                    <a:pt x="7216" y="2405"/>
                    <a:pt x="7795" y="0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09" name="Google Shape;909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65294" y="2635223"/>
              <a:ext cx="429975" cy="125956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10" name="Google Shape;910;p1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716277" y="4757905"/>
              <a:ext cx="2725678" cy="43189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11" name="Google Shape;911;p19"/>
          <p:cNvSpPr/>
          <p:nvPr/>
        </p:nvSpPr>
        <p:spPr>
          <a:xfrm>
            <a:off x="7667903" y="-136207"/>
            <a:ext cx="1600774" cy="1383657"/>
          </a:xfrm>
          <a:custGeom>
            <a:rect b="b" l="l" r="r" t="t"/>
            <a:pathLst>
              <a:path extrusionOk="0" h="25893" w="29956">
                <a:moveTo>
                  <a:pt x="1594" y="1"/>
                </a:moveTo>
                <a:cubicBezTo>
                  <a:pt x="501" y="1468"/>
                  <a:pt x="0" y="3372"/>
                  <a:pt x="269" y="5183"/>
                </a:cubicBezTo>
                <a:cubicBezTo>
                  <a:pt x="566" y="7212"/>
                  <a:pt x="1811" y="9079"/>
                  <a:pt x="3570" y="10130"/>
                </a:cubicBezTo>
                <a:cubicBezTo>
                  <a:pt x="7155" y="12276"/>
                  <a:pt x="12261" y="11003"/>
                  <a:pt x="15412" y="13748"/>
                </a:cubicBezTo>
                <a:cubicBezTo>
                  <a:pt x="17755" y="15785"/>
                  <a:pt x="18105" y="19274"/>
                  <a:pt x="19798" y="21873"/>
                </a:cubicBezTo>
                <a:cubicBezTo>
                  <a:pt x="21137" y="23924"/>
                  <a:pt x="23357" y="25377"/>
                  <a:pt x="25773" y="25778"/>
                </a:cubicBezTo>
                <a:cubicBezTo>
                  <a:pt x="26239" y="25855"/>
                  <a:pt x="26710" y="25892"/>
                  <a:pt x="27182" y="25892"/>
                </a:cubicBezTo>
                <a:cubicBezTo>
                  <a:pt x="28121" y="25892"/>
                  <a:pt x="29060" y="25743"/>
                  <a:pt x="29956" y="25456"/>
                </a:cubicBezTo>
                <a:lnTo>
                  <a:pt x="29956" y="1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12" name="Google Shape;912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920084" y="-349974"/>
            <a:ext cx="2501000" cy="1383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Four columns">
  <p:cSld name="BLANK_1_1_1">
    <p:bg>
      <p:bgPr>
        <a:noFill/>
      </p:bgPr>
    </p:bg>
    <p:spTree>
      <p:nvGrpSpPr>
        <p:cNvPr id="913" name="Shape 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" name="Google Shape;914;p20"/>
          <p:cNvSpPr txBox="1"/>
          <p:nvPr>
            <p:ph idx="1" type="subTitle"/>
          </p:nvPr>
        </p:nvSpPr>
        <p:spPr>
          <a:xfrm>
            <a:off x="922199" y="3119873"/>
            <a:ext cx="19929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15" name="Google Shape;915;p20"/>
          <p:cNvSpPr txBox="1"/>
          <p:nvPr>
            <p:ph idx="2" type="subTitle"/>
          </p:nvPr>
        </p:nvSpPr>
        <p:spPr>
          <a:xfrm>
            <a:off x="3523076" y="3132379"/>
            <a:ext cx="640200" cy="64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 b="1" sz="3000">
                <a:solidFill>
                  <a:srgbClr val="20124D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16" name="Google Shape;916;p20"/>
          <p:cNvSpPr txBox="1"/>
          <p:nvPr>
            <p:ph idx="3" type="subTitle"/>
          </p:nvPr>
        </p:nvSpPr>
        <p:spPr>
          <a:xfrm>
            <a:off x="6310123" y="3119863"/>
            <a:ext cx="19935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17" name="Google Shape;917;p20"/>
          <p:cNvSpPr txBox="1"/>
          <p:nvPr>
            <p:ph idx="4" type="subTitle"/>
          </p:nvPr>
        </p:nvSpPr>
        <p:spPr>
          <a:xfrm>
            <a:off x="4844925" y="3132379"/>
            <a:ext cx="640200" cy="64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 b="1" sz="3000">
                <a:solidFill>
                  <a:srgbClr val="20124D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18" name="Google Shape;918;p20"/>
          <p:cNvSpPr txBox="1"/>
          <p:nvPr>
            <p:ph idx="5" type="subTitle"/>
          </p:nvPr>
        </p:nvSpPr>
        <p:spPr>
          <a:xfrm>
            <a:off x="922199" y="1677075"/>
            <a:ext cx="19956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19" name="Google Shape;919;p20"/>
          <p:cNvSpPr txBox="1"/>
          <p:nvPr>
            <p:ph idx="6" type="subTitle"/>
          </p:nvPr>
        </p:nvSpPr>
        <p:spPr>
          <a:xfrm>
            <a:off x="3523076" y="1946661"/>
            <a:ext cx="640200" cy="64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 b="1" sz="3000">
                <a:solidFill>
                  <a:srgbClr val="20124D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20" name="Google Shape;920;p20"/>
          <p:cNvSpPr txBox="1"/>
          <p:nvPr>
            <p:ph idx="7" type="subTitle"/>
          </p:nvPr>
        </p:nvSpPr>
        <p:spPr>
          <a:xfrm>
            <a:off x="6303700" y="1676619"/>
            <a:ext cx="19935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100"/>
              <a:buFont typeface="Roboto Condensed Light"/>
              <a:buNone/>
              <a:defRPr sz="1100">
                <a:solidFill>
                  <a:srgbClr val="F3F3F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21" name="Google Shape;921;p20"/>
          <p:cNvSpPr txBox="1"/>
          <p:nvPr>
            <p:ph idx="8" type="subTitle"/>
          </p:nvPr>
        </p:nvSpPr>
        <p:spPr>
          <a:xfrm>
            <a:off x="4844925" y="1946661"/>
            <a:ext cx="640200" cy="64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 b="1" sz="3000">
                <a:solidFill>
                  <a:srgbClr val="20124D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400"/>
              <a:buFont typeface="Staatliches"/>
              <a:buNone/>
              <a:defRPr>
                <a:solidFill>
                  <a:srgbClr val="F3F3F3"/>
                </a:solidFill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922" name="Google Shape;922;p20"/>
          <p:cNvSpPr txBox="1"/>
          <p:nvPr>
            <p:ph type="title"/>
          </p:nvPr>
        </p:nvSpPr>
        <p:spPr>
          <a:xfrm>
            <a:off x="922200" y="50380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923" name="Google Shape;923;p20"/>
          <p:cNvGrpSpPr/>
          <p:nvPr/>
        </p:nvGrpSpPr>
        <p:grpSpPr>
          <a:xfrm>
            <a:off x="-594817" y="-1573636"/>
            <a:ext cx="2884246" cy="2884367"/>
            <a:chOff x="-594817" y="-1573636"/>
            <a:chExt cx="2884246" cy="2884367"/>
          </a:xfrm>
        </p:grpSpPr>
        <p:sp>
          <p:nvSpPr>
            <p:cNvPr id="924" name="Google Shape;924;p20"/>
            <p:cNvSpPr/>
            <p:nvPr/>
          </p:nvSpPr>
          <p:spPr>
            <a:xfrm flipH="1" rot="8100000">
              <a:off x="-421266" y="-334077"/>
              <a:ext cx="2456094" cy="842354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20"/>
            <p:cNvSpPr/>
            <p:nvPr/>
          </p:nvSpPr>
          <p:spPr>
            <a:xfrm rot="8099926">
              <a:off x="-694128" y="-629532"/>
              <a:ext cx="3082868" cy="996157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20"/>
            <p:cNvSpPr/>
            <p:nvPr/>
          </p:nvSpPr>
          <p:spPr>
            <a:xfrm rot="8099926">
              <a:off x="-552377" y="-407678"/>
              <a:ext cx="2180889" cy="574192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5"/>
            </a:solidFill>
            <a:ln cap="flat" cmpd="sng" w="9525">
              <a:solidFill>
                <a:schemeClr val="accent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27" name="Google Shape;927;p2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152400" y="-197325"/>
              <a:ext cx="2257421" cy="1269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28" name="Google Shape;928;p20"/>
          <p:cNvGrpSpPr/>
          <p:nvPr/>
        </p:nvGrpSpPr>
        <p:grpSpPr>
          <a:xfrm>
            <a:off x="6246325" y="-233706"/>
            <a:ext cx="4250936" cy="1877933"/>
            <a:chOff x="6246325" y="-233706"/>
            <a:chExt cx="4250936" cy="1877933"/>
          </a:xfrm>
        </p:grpSpPr>
        <p:sp>
          <p:nvSpPr>
            <p:cNvPr id="929" name="Google Shape;929;p20"/>
            <p:cNvSpPr/>
            <p:nvPr/>
          </p:nvSpPr>
          <p:spPr>
            <a:xfrm rot="9432704">
              <a:off x="8739252" y="-85362"/>
              <a:ext cx="1004493" cy="1183378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30" name="Google Shape;930;p20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6246325" y="-81300"/>
              <a:ext cx="3067632" cy="1725527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931" name="Google Shape;931;p20"/>
            <p:cNvSpPr/>
            <p:nvPr/>
          </p:nvSpPr>
          <p:spPr>
            <a:xfrm flipH="1" rot="10800000">
              <a:off x="8203701" y="-109338"/>
              <a:ext cx="2293560" cy="786605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" name="Google Shape;932;p20"/>
          <p:cNvGrpSpPr/>
          <p:nvPr/>
        </p:nvGrpSpPr>
        <p:grpSpPr>
          <a:xfrm>
            <a:off x="6310200" y="3498954"/>
            <a:ext cx="3808166" cy="2301773"/>
            <a:chOff x="6310200" y="3498954"/>
            <a:chExt cx="3808166" cy="2301773"/>
          </a:xfrm>
        </p:grpSpPr>
        <p:grpSp>
          <p:nvGrpSpPr>
            <p:cNvPr id="933" name="Google Shape;933;p20"/>
            <p:cNvGrpSpPr/>
            <p:nvPr/>
          </p:nvGrpSpPr>
          <p:grpSpPr>
            <a:xfrm rot="-1268445">
              <a:off x="7164341" y="3985943"/>
              <a:ext cx="2878718" cy="954798"/>
              <a:chOff x="3098100" y="3849750"/>
              <a:chExt cx="940775" cy="270425"/>
            </a:xfrm>
          </p:grpSpPr>
          <p:sp>
            <p:nvSpPr>
              <p:cNvPr id="934" name="Google Shape;934;p20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20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cap="flat" cmpd="sng" w="9525">
                <a:solidFill>
                  <a:schemeClr val="accent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6" name="Google Shape;936;p20"/>
            <p:cNvGrpSpPr/>
            <p:nvPr/>
          </p:nvGrpSpPr>
          <p:grpSpPr>
            <a:xfrm>
              <a:off x="6529813" y="4336457"/>
              <a:ext cx="2878771" cy="827500"/>
              <a:chOff x="3098100" y="3849750"/>
              <a:chExt cx="940775" cy="270425"/>
            </a:xfrm>
          </p:grpSpPr>
          <p:sp>
            <p:nvSpPr>
              <p:cNvPr id="937" name="Google Shape;937;p20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20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 cap="flat" cmpd="sng" w="9525">
                <a:solidFill>
                  <a:schemeClr val="accent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939" name="Google Shape;939;p20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6310200" y="3792375"/>
              <a:ext cx="3570403" cy="20083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0" name="Google Shape;940;p20"/>
          <p:cNvGrpSpPr/>
          <p:nvPr/>
        </p:nvGrpSpPr>
        <p:grpSpPr>
          <a:xfrm>
            <a:off x="-1028710" y="3243250"/>
            <a:ext cx="4364586" cy="2440196"/>
            <a:chOff x="-1028710" y="3243250"/>
            <a:chExt cx="4364586" cy="2440196"/>
          </a:xfrm>
        </p:grpSpPr>
        <p:sp>
          <p:nvSpPr>
            <p:cNvPr id="941" name="Google Shape;941;p20"/>
            <p:cNvSpPr/>
            <p:nvPr/>
          </p:nvSpPr>
          <p:spPr>
            <a:xfrm flipH="1">
              <a:off x="-1028710" y="4433100"/>
              <a:ext cx="2293560" cy="786605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20"/>
            <p:cNvSpPr/>
            <p:nvPr/>
          </p:nvSpPr>
          <p:spPr>
            <a:xfrm rot="3818127">
              <a:off x="-1175654" y="4029628"/>
              <a:ext cx="2293552" cy="867440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43" name="Google Shape;943;p20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-135474" y="3276600"/>
              <a:ext cx="3471350" cy="1952624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3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3"/>
          <p:cNvSpPr txBox="1"/>
          <p:nvPr>
            <p:ph type="title"/>
          </p:nvPr>
        </p:nvSpPr>
        <p:spPr>
          <a:xfrm>
            <a:off x="4440950" y="804025"/>
            <a:ext cx="3934200" cy="362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5" name="Google Shape;25;p3"/>
          <p:cNvSpPr/>
          <p:nvPr/>
        </p:nvSpPr>
        <p:spPr>
          <a:xfrm>
            <a:off x="0" y="-76200"/>
            <a:ext cx="2668237" cy="1145841"/>
          </a:xfrm>
          <a:custGeom>
            <a:rect b="b" l="l" r="r" t="t"/>
            <a:pathLst>
              <a:path extrusionOk="0" h="17354" w="40411">
                <a:moveTo>
                  <a:pt x="1" y="1"/>
                </a:moveTo>
                <a:lnTo>
                  <a:pt x="1" y="15907"/>
                </a:lnTo>
                <a:cubicBezTo>
                  <a:pt x="65" y="15937"/>
                  <a:pt x="126" y="15971"/>
                  <a:pt x="191" y="16002"/>
                </a:cubicBezTo>
                <a:cubicBezTo>
                  <a:pt x="2158" y="16904"/>
                  <a:pt x="4321" y="17353"/>
                  <a:pt x="6484" y="17353"/>
                </a:cubicBezTo>
                <a:cubicBezTo>
                  <a:pt x="8846" y="17353"/>
                  <a:pt x="11208" y="16818"/>
                  <a:pt x="13317" y="15753"/>
                </a:cubicBezTo>
                <a:cubicBezTo>
                  <a:pt x="16309" y="14240"/>
                  <a:pt x="18696" y="11792"/>
                  <a:pt x="21282" y="9658"/>
                </a:cubicBezTo>
                <a:cubicBezTo>
                  <a:pt x="23867" y="7523"/>
                  <a:pt x="26889" y="5608"/>
                  <a:pt x="30241" y="5523"/>
                </a:cubicBezTo>
                <a:cubicBezTo>
                  <a:pt x="30334" y="5520"/>
                  <a:pt x="30427" y="5519"/>
                  <a:pt x="30520" y="5519"/>
                </a:cubicBezTo>
                <a:cubicBezTo>
                  <a:pt x="31256" y="5519"/>
                  <a:pt x="32006" y="5597"/>
                  <a:pt x="32756" y="5673"/>
                </a:cubicBezTo>
                <a:cubicBezTo>
                  <a:pt x="33509" y="5749"/>
                  <a:pt x="34261" y="5826"/>
                  <a:pt x="34992" y="5826"/>
                </a:cubicBezTo>
                <a:cubicBezTo>
                  <a:pt x="36016" y="5826"/>
                  <a:pt x="37001" y="5676"/>
                  <a:pt x="37897" y="5165"/>
                </a:cubicBezTo>
                <a:cubicBezTo>
                  <a:pt x="39627" y="4177"/>
                  <a:pt x="40411" y="1858"/>
                  <a:pt x="39740" y="1"/>
                </a:cubicBezTo>
                <a:close/>
              </a:path>
            </a:pathLst>
          </a:cu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/>
          <p:nvPr/>
        </p:nvSpPr>
        <p:spPr>
          <a:xfrm>
            <a:off x="0" y="-76200"/>
            <a:ext cx="4572074" cy="2474025"/>
          </a:xfrm>
          <a:custGeom>
            <a:rect b="b" l="l" r="r" t="t"/>
            <a:pathLst>
              <a:path extrusionOk="0" h="41724" w="69245">
                <a:moveTo>
                  <a:pt x="39740" y="1"/>
                </a:moveTo>
                <a:cubicBezTo>
                  <a:pt x="40411" y="1858"/>
                  <a:pt x="39627" y="4177"/>
                  <a:pt x="37897" y="5165"/>
                </a:cubicBezTo>
                <a:cubicBezTo>
                  <a:pt x="37001" y="5676"/>
                  <a:pt x="36016" y="5826"/>
                  <a:pt x="34992" y="5826"/>
                </a:cubicBezTo>
                <a:cubicBezTo>
                  <a:pt x="34261" y="5826"/>
                  <a:pt x="33509" y="5749"/>
                  <a:pt x="32756" y="5673"/>
                </a:cubicBezTo>
                <a:cubicBezTo>
                  <a:pt x="32006" y="5597"/>
                  <a:pt x="31256" y="5519"/>
                  <a:pt x="30520" y="5519"/>
                </a:cubicBezTo>
                <a:cubicBezTo>
                  <a:pt x="30427" y="5519"/>
                  <a:pt x="30334" y="5520"/>
                  <a:pt x="30241" y="5523"/>
                </a:cubicBezTo>
                <a:cubicBezTo>
                  <a:pt x="26889" y="5608"/>
                  <a:pt x="23867" y="7523"/>
                  <a:pt x="21282" y="9658"/>
                </a:cubicBezTo>
                <a:cubicBezTo>
                  <a:pt x="18696" y="11792"/>
                  <a:pt x="16309" y="14240"/>
                  <a:pt x="13317" y="15753"/>
                </a:cubicBezTo>
                <a:cubicBezTo>
                  <a:pt x="11208" y="16818"/>
                  <a:pt x="8846" y="17353"/>
                  <a:pt x="6484" y="17353"/>
                </a:cubicBezTo>
                <a:cubicBezTo>
                  <a:pt x="4321" y="17353"/>
                  <a:pt x="2158" y="16904"/>
                  <a:pt x="191" y="16002"/>
                </a:cubicBezTo>
                <a:cubicBezTo>
                  <a:pt x="126" y="15971"/>
                  <a:pt x="65" y="15937"/>
                  <a:pt x="1" y="15907"/>
                </a:cubicBezTo>
                <a:lnTo>
                  <a:pt x="1" y="40275"/>
                </a:lnTo>
                <a:cubicBezTo>
                  <a:pt x="2507" y="41245"/>
                  <a:pt x="5200" y="41724"/>
                  <a:pt x="7895" y="41724"/>
                </a:cubicBezTo>
                <a:cubicBezTo>
                  <a:pt x="12645" y="41724"/>
                  <a:pt x="17404" y="40237"/>
                  <a:pt x="21173" y="37335"/>
                </a:cubicBezTo>
                <a:cubicBezTo>
                  <a:pt x="28259" y="31877"/>
                  <a:pt x="31281" y="22682"/>
                  <a:pt x="37133" y="15916"/>
                </a:cubicBezTo>
                <a:cubicBezTo>
                  <a:pt x="41746" y="10586"/>
                  <a:pt x="48164" y="6848"/>
                  <a:pt x="55080" y="5468"/>
                </a:cubicBezTo>
                <a:cubicBezTo>
                  <a:pt x="58218" y="4845"/>
                  <a:pt x="61474" y="4682"/>
                  <a:pt x="64458" y="3534"/>
                </a:cubicBezTo>
                <a:cubicBezTo>
                  <a:pt x="66318" y="2818"/>
                  <a:pt x="68097" y="1592"/>
                  <a:pt x="692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/>
          <p:nvPr/>
        </p:nvSpPr>
        <p:spPr>
          <a:xfrm>
            <a:off x="5861375" y="4178175"/>
            <a:ext cx="3351600" cy="1021698"/>
          </a:xfrm>
          <a:custGeom>
            <a:rect b="b" l="l" r="r" t="t"/>
            <a:pathLst>
              <a:path extrusionOk="0" h="14312" w="44285">
                <a:moveTo>
                  <a:pt x="44285" y="0"/>
                </a:moveTo>
                <a:cubicBezTo>
                  <a:pt x="42694" y="290"/>
                  <a:pt x="41153" y="1067"/>
                  <a:pt x="39825" y="2024"/>
                </a:cubicBezTo>
                <a:cubicBezTo>
                  <a:pt x="37795" y="3485"/>
                  <a:pt x="36088" y="5359"/>
                  <a:pt x="34068" y="6834"/>
                </a:cubicBezTo>
                <a:cubicBezTo>
                  <a:pt x="30950" y="9117"/>
                  <a:pt x="27108" y="10394"/>
                  <a:pt x="23245" y="10435"/>
                </a:cubicBezTo>
                <a:cubicBezTo>
                  <a:pt x="23175" y="10436"/>
                  <a:pt x="23106" y="10436"/>
                  <a:pt x="23037" y="10436"/>
                </a:cubicBezTo>
                <a:cubicBezTo>
                  <a:pt x="19957" y="10436"/>
                  <a:pt x="16925" y="9699"/>
                  <a:pt x="13873" y="9252"/>
                </a:cubicBezTo>
                <a:cubicBezTo>
                  <a:pt x="12567" y="9062"/>
                  <a:pt x="11230" y="8928"/>
                  <a:pt x="9904" y="8928"/>
                </a:cubicBezTo>
                <a:cubicBezTo>
                  <a:pt x="8063" y="8928"/>
                  <a:pt x="6243" y="9185"/>
                  <a:pt x="4556" y="9900"/>
                </a:cubicBezTo>
                <a:cubicBezTo>
                  <a:pt x="2570" y="10741"/>
                  <a:pt x="825" y="12363"/>
                  <a:pt x="1" y="14312"/>
                </a:cubicBezTo>
                <a:lnTo>
                  <a:pt x="44285" y="14312"/>
                </a:lnTo>
                <a:lnTo>
                  <a:pt x="4428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8" name="Google Shape;28;p3"/>
          <p:cNvGrpSpPr/>
          <p:nvPr/>
        </p:nvGrpSpPr>
        <p:grpSpPr>
          <a:xfrm>
            <a:off x="6290393" y="4651784"/>
            <a:ext cx="3005329" cy="548185"/>
            <a:chOff x="6290110" y="4651689"/>
            <a:chExt cx="2765556" cy="548185"/>
          </a:xfrm>
        </p:grpSpPr>
        <p:sp>
          <p:nvSpPr>
            <p:cNvPr id="29" name="Google Shape;29;p3"/>
            <p:cNvSpPr/>
            <p:nvPr/>
          </p:nvSpPr>
          <p:spPr>
            <a:xfrm>
              <a:off x="8707752" y="4709513"/>
              <a:ext cx="347912" cy="331809"/>
            </a:xfrm>
            <a:custGeom>
              <a:rect b="b" l="l" r="r" t="t"/>
              <a:pathLst>
                <a:path extrusionOk="0" h="4648" w="4597">
                  <a:moveTo>
                    <a:pt x="263" y="1"/>
                  </a:moveTo>
                  <a:cubicBezTo>
                    <a:pt x="175" y="18"/>
                    <a:pt x="89" y="31"/>
                    <a:pt x="1" y="52"/>
                  </a:cubicBezTo>
                  <a:lnTo>
                    <a:pt x="4249" y="4300"/>
                  </a:lnTo>
                  <a:lnTo>
                    <a:pt x="4276" y="4328"/>
                  </a:lnTo>
                  <a:lnTo>
                    <a:pt x="4596" y="4647"/>
                  </a:lnTo>
                  <a:lnTo>
                    <a:pt x="4596" y="4334"/>
                  </a:lnTo>
                  <a:lnTo>
                    <a:pt x="4460" y="4198"/>
                  </a:lnTo>
                  <a:lnTo>
                    <a:pt x="4433" y="4171"/>
                  </a:lnTo>
                  <a:lnTo>
                    <a:pt x="263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>
              <a:off x="8536031" y="4766481"/>
              <a:ext cx="475286" cy="433394"/>
            </a:xfrm>
            <a:custGeom>
              <a:rect b="b" l="l" r="r" t="t"/>
              <a:pathLst>
                <a:path extrusionOk="0" h="6071" w="6280">
                  <a:moveTo>
                    <a:pt x="209" y="0"/>
                  </a:moveTo>
                  <a:cubicBezTo>
                    <a:pt x="141" y="34"/>
                    <a:pt x="69" y="68"/>
                    <a:pt x="1" y="102"/>
                  </a:cubicBezTo>
                  <a:lnTo>
                    <a:pt x="4958" y="5063"/>
                  </a:lnTo>
                  <a:lnTo>
                    <a:pt x="4985" y="5090"/>
                  </a:lnTo>
                  <a:lnTo>
                    <a:pt x="5012" y="5117"/>
                  </a:lnTo>
                  <a:lnTo>
                    <a:pt x="5966" y="6071"/>
                  </a:lnTo>
                  <a:lnTo>
                    <a:pt x="6279" y="6071"/>
                  </a:lnTo>
                  <a:lnTo>
                    <a:pt x="5169" y="4961"/>
                  </a:lnTo>
                  <a:lnTo>
                    <a:pt x="5142" y="4933"/>
                  </a:lnTo>
                  <a:lnTo>
                    <a:pt x="5114" y="4906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3"/>
            <p:cNvSpPr/>
            <p:nvPr/>
          </p:nvSpPr>
          <p:spPr>
            <a:xfrm>
              <a:off x="8458457" y="4804173"/>
              <a:ext cx="434493" cy="395487"/>
            </a:xfrm>
            <a:custGeom>
              <a:rect b="b" l="l" r="r" t="t"/>
              <a:pathLst>
                <a:path extrusionOk="0" h="5540" w="5741">
                  <a:moveTo>
                    <a:pt x="202" y="0"/>
                  </a:moveTo>
                  <a:cubicBezTo>
                    <a:pt x="137" y="38"/>
                    <a:pt x="68" y="75"/>
                    <a:pt x="1" y="112"/>
                  </a:cubicBezTo>
                  <a:lnTo>
                    <a:pt x="5202" y="5315"/>
                  </a:lnTo>
                  <a:lnTo>
                    <a:pt x="5230" y="5342"/>
                  </a:lnTo>
                  <a:lnTo>
                    <a:pt x="5257" y="5369"/>
                  </a:lnTo>
                  <a:lnTo>
                    <a:pt x="5427" y="5536"/>
                  </a:lnTo>
                  <a:lnTo>
                    <a:pt x="5741" y="5540"/>
                  </a:lnTo>
                  <a:lnTo>
                    <a:pt x="5414" y="5213"/>
                  </a:lnTo>
                  <a:lnTo>
                    <a:pt x="5386" y="5185"/>
                  </a:lnTo>
                  <a:lnTo>
                    <a:pt x="5359" y="5158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8617767" y="4733856"/>
              <a:ext cx="437899" cy="418902"/>
            </a:xfrm>
            <a:custGeom>
              <a:rect b="b" l="l" r="r" t="t"/>
              <a:pathLst>
                <a:path extrusionOk="0" h="5868" w="5786">
                  <a:moveTo>
                    <a:pt x="229" y="1"/>
                  </a:moveTo>
                  <a:cubicBezTo>
                    <a:pt x="154" y="28"/>
                    <a:pt x="76" y="52"/>
                    <a:pt x="1" y="83"/>
                  </a:cubicBezTo>
                  <a:lnTo>
                    <a:pt x="4658" y="4739"/>
                  </a:lnTo>
                  <a:lnTo>
                    <a:pt x="4685" y="4767"/>
                  </a:lnTo>
                  <a:lnTo>
                    <a:pt x="4712" y="4794"/>
                  </a:lnTo>
                  <a:lnTo>
                    <a:pt x="5785" y="5867"/>
                  </a:lnTo>
                  <a:lnTo>
                    <a:pt x="5785" y="5553"/>
                  </a:lnTo>
                  <a:lnTo>
                    <a:pt x="4869" y="4637"/>
                  </a:lnTo>
                  <a:lnTo>
                    <a:pt x="4842" y="4610"/>
                  </a:lnTo>
                  <a:lnTo>
                    <a:pt x="4814" y="4583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" name="Google Shape;33;p3"/>
            <p:cNvSpPr/>
            <p:nvPr/>
          </p:nvSpPr>
          <p:spPr>
            <a:xfrm>
              <a:off x="8950916" y="4719793"/>
              <a:ext cx="104745" cy="98800"/>
            </a:xfrm>
            <a:custGeom>
              <a:rect b="b" l="l" r="r" t="t"/>
              <a:pathLst>
                <a:path extrusionOk="0" h="1384" w="1384">
                  <a:moveTo>
                    <a:pt x="0" y="0"/>
                  </a:moveTo>
                  <a:lnTo>
                    <a:pt x="1383" y="1383"/>
                  </a:lnTo>
                  <a:lnTo>
                    <a:pt x="1383" y="1073"/>
                  </a:lnTo>
                  <a:lnTo>
                    <a:pt x="525" y="211"/>
                  </a:lnTo>
                  <a:cubicBezTo>
                    <a:pt x="358" y="129"/>
                    <a:pt x="181" y="61"/>
                    <a:pt x="0" y="0"/>
                  </a:cubicBez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" name="Google Shape;34;p3"/>
            <p:cNvSpPr/>
            <p:nvPr/>
          </p:nvSpPr>
          <p:spPr>
            <a:xfrm>
              <a:off x="8812949" y="4700947"/>
              <a:ext cx="242714" cy="229011"/>
            </a:xfrm>
            <a:custGeom>
              <a:rect b="b" l="l" r="r" t="t"/>
              <a:pathLst>
                <a:path extrusionOk="0" h="3208" w="3207">
                  <a:moveTo>
                    <a:pt x="93" y="0"/>
                  </a:moveTo>
                  <a:cubicBezTo>
                    <a:pt x="62" y="0"/>
                    <a:pt x="32" y="1"/>
                    <a:pt x="1" y="2"/>
                  </a:cubicBezTo>
                  <a:lnTo>
                    <a:pt x="3206" y="3207"/>
                  </a:lnTo>
                  <a:lnTo>
                    <a:pt x="3206" y="2894"/>
                  </a:lnTo>
                  <a:lnTo>
                    <a:pt x="318" y="5"/>
                  </a:lnTo>
                  <a:cubicBezTo>
                    <a:pt x="243" y="3"/>
                    <a:pt x="168" y="0"/>
                    <a:pt x="93" y="0"/>
                  </a:cubicBez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3"/>
            <p:cNvSpPr/>
            <p:nvPr/>
          </p:nvSpPr>
          <p:spPr>
            <a:xfrm>
              <a:off x="8050308" y="4980501"/>
              <a:ext cx="250433" cy="217161"/>
            </a:xfrm>
            <a:custGeom>
              <a:rect b="b" l="l" r="r" t="t"/>
              <a:pathLst>
                <a:path extrusionOk="0" h="3042" w="3309">
                  <a:moveTo>
                    <a:pt x="263" y="0"/>
                  </a:moveTo>
                  <a:cubicBezTo>
                    <a:pt x="175" y="17"/>
                    <a:pt x="89" y="34"/>
                    <a:pt x="1" y="48"/>
                  </a:cubicBezTo>
                  <a:lnTo>
                    <a:pt x="2996" y="3042"/>
                  </a:lnTo>
                  <a:lnTo>
                    <a:pt x="3309" y="3042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>
              <a:off x="8228689" y="4922320"/>
              <a:ext cx="308709" cy="276127"/>
            </a:xfrm>
            <a:custGeom>
              <a:rect b="b" l="l" r="r" t="t"/>
              <a:pathLst>
                <a:path extrusionOk="0" h="3868" w="4079">
                  <a:moveTo>
                    <a:pt x="213" y="1"/>
                  </a:moveTo>
                  <a:cubicBezTo>
                    <a:pt x="141" y="34"/>
                    <a:pt x="73" y="66"/>
                    <a:pt x="1" y="100"/>
                  </a:cubicBezTo>
                  <a:lnTo>
                    <a:pt x="3769" y="3867"/>
                  </a:lnTo>
                  <a:lnTo>
                    <a:pt x="4079" y="3867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>
              <a:off x="8383154" y="4844222"/>
              <a:ext cx="391203" cy="354939"/>
            </a:xfrm>
            <a:custGeom>
              <a:rect b="b" l="l" r="r" t="t"/>
              <a:pathLst>
                <a:path extrusionOk="0" h="4972" w="5169">
                  <a:moveTo>
                    <a:pt x="198" y="1"/>
                  </a:moveTo>
                  <a:cubicBezTo>
                    <a:pt x="134" y="39"/>
                    <a:pt x="65" y="76"/>
                    <a:pt x="1" y="114"/>
                  </a:cubicBezTo>
                  <a:lnTo>
                    <a:pt x="4855" y="4971"/>
                  </a:lnTo>
                  <a:lnTo>
                    <a:pt x="5169" y="4971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7938905" y="4990209"/>
              <a:ext cx="243244" cy="207238"/>
            </a:xfrm>
            <a:custGeom>
              <a:rect b="b" l="l" r="r" t="t"/>
              <a:pathLst>
                <a:path extrusionOk="0" h="2903" w="3214">
                  <a:moveTo>
                    <a:pt x="1" y="0"/>
                  </a:moveTo>
                  <a:lnTo>
                    <a:pt x="2900" y="2899"/>
                  </a:lnTo>
                  <a:lnTo>
                    <a:pt x="3213" y="2903"/>
                  </a:lnTo>
                  <a:lnTo>
                    <a:pt x="325" y="14"/>
                  </a:lnTo>
                  <a:cubicBezTo>
                    <a:pt x="216" y="11"/>
                    <a:pt x="106" y="7"/>
                    <a:pt x="1" y="0"/>
                  </a:cubicBez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>
              <a:off x="8144153" y="4955372"/>
              <a:ext cx="274879" cy="242860"/>
            </a:xfrm>
            <a:custGeom>
              <a:rect b="b" l="l" r="r" t="t"/>
              <a:pathLst>
                <a:path extrusionOk="0" h="3402" w="3632">
                  <a:moveTo>
                    <a:pt x="232" y="1"/>
                  </a:moveTo>
                  <a:cubicBezTo>
                    <a:pt x="154" y="29"/>
                    <a:pt x="79" y="55"/>
                    <a:pt x="1" y="79"/>
                  </a:cubicBezTo>
                  <a:lnTo>
                    <a:pt x="3319" y="3398"/>
                  </a:lnTo>
                  <a:lnTo>
                    <a:pt x="3632" y="3401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8307322" y="4884413"/>
              <a:ext cx="348745" cy="314462"/>
            </a:xfrm>
            <a:custGeom>
              <a:rect b="b" l="l" r="r" t="t"/>
              <a:pathLst>
                <a:path extrusionOk="0" h="4405" w="4608">
                  <a:moveTo>
                    <a:pt x="202" y="0"/>
                  </a:moveTo>
                  <a:cubicBezTo>
                    <a:pt x="134" y="38"/>
                    <a:pt x="66" y="72"/>
                    <a:pt x="1" y="109"/>
                  </a:cubicBezTo>
                  <a:lnTo>
                    <a:pt x="4293" y="4402"/>
                  </a:lnTo>
                  <a:lnTo>
                    <a:pt x="4607" y="4405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7772103" y="4944236"/>
              <a:ext cx="291756" cy="252712"/>
            </a:xfrm>
            <a:custGeom>
              <a:rect b="b" l="l" r="r" t="t"/>
              <a:pathLst>
                <a:path extrusionOk="0" h="3540" w="3855">
                  <a:moveTo>
                    <a:pt x="1" y="1"/>
                  </a:moveTo>
                  <a:lnTo>
                    <a:pt x="1013" y="1012"/>
                  </a:lnTo>
                  <a:lnTo>
                    <a:pt x="1040" y="1040"/>
                  </a:lnTo>
                  <a:lnTo>
                    <a:pt x="1067" y="1067"/>
                  </a:lnTo>
                  <a:lnTo>
                    <a:pt x="3540" y="3540"/>
                  </a:lnTo>
                  <a:lnTo>
                    <a:pt x="3854" y="3540"/>
                  </a:lnTo>
                  <a:lnTo>
                    <a:pt x="1224" y="910"/>
                  </a:lnTo>
                  <a:lnTo>
                    <a:pt x="1197" y="883"/>
                  </a:lnTo>
                  <a:lnTo>
                    <a:pt x="1169" y="856"/>
                  </a:lnTo>
                  <a:lnTo>
                    <a:pt x="576" y="266"/>
                  </a:lnTo>
                  <a:cubicBezTo>
                    <a:pt x="382" y="188"/>
                    <a:pt x="188" y="95"/>
                    <a:pt x="1" y="1"/>
                  </a:cubicBez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7409362" y="4713440"/>
              <a:ext cx="535832" cy="483293"/>
            </a:xfrm>
            <a:custGeom>
              <a:rect b="b" l="l" r="r" t="t"/>
              <a:pathLst>
                <a:path extrusionOk="0" h="6770" w="7080">
                  <a:moveTo>
                    <a:pt x="1" y="1"/>
                  </a:moveTo>
                  <a:lnTo>
                    <a:pt x="5026" y="5025"/>
                  </a:lnTo>
                  <a:lnTo>
                    <a:pt x="5053" y="5053"/>
                  </a:lnTo>
                  <a:lnTo>
                    <a:pt x="5080" y="5080"/>
                  </a:lnTo>
                  <a:lnTo>
                    <a:pt x="6767" y="6770"/>
                  </a:lnTo>
                  <a:lnTo>
                    <a:pt x="7080" y="6770"/>
                  </a:lnTo>
                  <a:lnTo>
                    <a:pt x="5237" y="4923"/>
                  </a:lnTo>
                  <a:lnTo>
                    <a:pt x="5210" y="4896"/>
                  </a:lnTo>
                  <a:lnTo>
                    <a:pt x="5182" y="4869"/>
                  </a:lnTo>
                  <a:lnTo>
                    <a:pt x="726" y="413"/>
                  </a:lnTo>
                  <a:cubicBezTo>
                    <a:pt x="495" y="270"/>
                    <a:pt x="256" y="130"/>
                    <a:pt x="11" y="4"/>
                  </a:cubicBezTo>
                  <a:cubicBezTo>
                    <a:pt x="7" y="4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7235068" y="4660399"/>
              <a:ext cx="591837" cy="535835"/>
            </a:xfrm>
            <a:custGeom>
              <a:rect b="b" l="l" r="r" t="t"/>
              <a:pathLst>
                <a:path extrusionOk="0" h="7506" w="7820">
                  <a:moveTo>
                    <a:pt x="1" y="1"/>
                  </a:moveTo>
                  <a:lnTo>
                    <a:pt x="6548" y="6549"/>
                  </a:lnTo>
                  <a:lnTo>
                    <a:pt x="6576" y="6576"/>
                  </a:lnTo>
                  <a:lnTo>
                    <a:pt x="7505" y="7505"/>
                  </a:lnTo>
                  <a:lnTo>
                    <a:pt x="7819" y="7505"/>
                  </a:lnTo>
                  <a:lnTo>
                    <a:pt x="6760" y="6447"/>
                  </a:lnTo>
                  <a:lnTo>
                    <a:pt x="6732" y="6419"/>
                  </a:lnTo>
                  <a:lnTo>
                    <a:pt x="389" y="76"/>
                  </a:lnTo>
                  <a:cubicBezTo>
                    <a:pt x="260" y="49"/>
                    <a:pt x="130" y="21"/>
                    <a:pt x="1" y="1"/>
                  </a:cubicBez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7107999" y="4651689"/>
              <a:ext cx="600541" cy="544330"/>
            </a:xfrm>
            <a:custGeom>
              <a:rect b="b" l="l" r="r" t="t"/>
              <a:pathLst>
                <a:path extrusionOk="0" h="7625" w="7935">
                  <a:moveTo>
                    <a:pt x="156" y="1"/>
                  </a:moveTo>
                  <a:cubicBezTo>
                    <a:pt x="103" y="1"/>
                    <a:pt x="51" y="2"/>
                    <a:pt x="0" y="3"/>
                  </a:cubicBezTo>
                  <a:lnTo>
                    <a:pt x="7447" y="7451"/>
                  </a:lnTo>
                  <a:lnTo>
                    <a:pt x="7475" y="7478"/>
                  </a:lnTo>
                  <a:lnTo>
                    <a:pt x="7502" y="7505"/>
                  </a:lnTo>
                  <a:lnTo>
                    <a:pt x="7621" y="7624"/>
                  </a:lnTo>
                  <a:lnTo>
                    <a:pt x="7934" y="7624"/>
                  </a:lnTo>
                  <a:lnTo>
                    <a:pt x="7659" y="7349"/>
                  </a:lnTo>
                  <a:lnTo>
                    <a:pt x="7631" y="7321"/>
                  </a:lnTo>
                  <a:lnTo>
                    <a:pt x="7604" y="7294"/>
                  </a:lnTo>
                  <a:lnTo>
                    <a:pt x="313" y="3"/>
                  </a:lnTo>
                  <a:cubicBezTo>
                    <a:pt x="261" y="2"/>
                    <a:pt x="208" y="1"/>
                    <a:pt x="156" y="1"/>
                  </a:cubicBez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" name="Google Shape;45;p3"/>
            <p:cNvSpPr/>
            <p:nvPr/>
          </p:nvSpPr>
          <p:spPr>
            <a:xfrm>
              <a:off x="6522452" y="4869065"/>
              <a:ext cx="356919" cy="324528"/>
            </a:xfrm>
            <a:custGeom>
              <a:rect b="b" l="l" r="r" t="t"/>
              <a:pathLst>
                <a:path extrusionOk="0" h="4546" w="4716">
                  <a:moveTo>
                    <a:pt x="171" y="0"/>
                  </a:moveTo>
                  <a:cubicBezTo>
                    <a:pt x="113" y="49"/>
                    <a:pt x="58" y="96"/>
                    <a:pt x="0" y="140"/>
                  </a:cubicBezTo>
                  <a:lnTo>
                    <a:pt x="1926" y="2065"/>
                  </a:lnTo>
                  <a:lnTo>
                    <a:pt x="1953" y="2093"/>
                  </a:lnTo>
                  <a:lnTo>
                    <a:pt x="1980" y="2120"/>
                  </a:lnTo>
                  <a:lnTo>
                    <a:pt x="4402" y="4541"/>
                  </a:lnTo>
                  <a:lnTo>
                    <a:pt x="4715" y="4546"/>
                  </a:lnTo>
                  <a:lnTo>
                    <a:pt x="4715" y="4546"/>
                  </a:lnTo>
                  <a:lnTo>
                    <a:pt x="2133" y="1963"/>
                  </a:lnTo>
                  <a:lnTo>
                    <a:pt x="2106" y="1936"/>
                  </a:lnTo>
                  <a:lnTo>
                    <a:pt x="2079" y="1909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6658527" y="4776403"/>
              <a:ext cx="457728" cy="417902"/>
            </a:xfrm>
            <a:custGeom>
              <a:rect b="b" l="l" r="r" t="t"/>
              <a:pathLst>
                <a:path extrusionOk="0" h="5854" w="6048">
                  <a:moveTo>
                    <a:pt x="196" y="1"/>
                  </a:moveTo>
                  <a:cubicBezTo>
                    <a:pt x="131" y="39"/>
                    <a:pt x="66" y="79"/>
                    <a:pt x="1" y="116"/>
                  </a:cubicBezTo>
                  <a:lnTo>
                    <a:pt x="1688" y="1803"/>
                  </a:lnTo>
                  <a:lnTo>
                    <a:pt x="1715" y="1830"/>
                  </a:lnTo>
                  <a:lnTo>
                    <a:pt x="1742" y="1858"/>
                  </a:lnTo>
                  <a:lnTo>
                    <a:pt x="5735" y="5850"/>
                  </a:lnTo>
                  <a:lnTo>
                    <a:pt x="6048" y="5853"/>
                  </a:lnTo>
                  <a:lnTo>
                    <a:pt x="1868" y="1674"/>
                  </a:lnTo>
                  <a:lnTo>
                    <a:pt x="196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6814582" y="4703231"/>
              <a:ext cx="538405" cy="491788"/>
            </a:xfrm>
            <a:custGeom>
              <a:rect b="b" l="l" r="r" t="t"/>
              <a:pathLst>
                <a:path extrusionOk="0" h="6889" w="7114">
                  <a:moveTo>
                    <a:pt x="225" y="1"/>
                  </a:moveTo>
                  <a:cubicBezTo>
                    <a:pt x="151" y="28"/>
                    <a:pt x="75" y="55"/>
                    <a:pt x="0" y="82"/>
                  </a:cubicBezTo>
                  <a:lnTo>
                    <a:pt x="1209" y="1295"/>
                  </a:lnTo>
                  <a:lnTo>
                    <a:pt x="6800" y="6885"/>
                  </a:lnTo>
                  <a:lnTo>
                    <a:pt x="7113" y="6889"/>
                  </a:lnTo>
                  <a:lnTo>
                    <a:pt x="1393" y="1166"/>
                  </a:lnTo>
                  <a:lnTo>
                    <a:pt x="1366" y="1138"/>
                  </a:lnTo>
                  <a:lnTo>
                    <a:pt x="1339" y="111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6999699" y="4657971"/>
              <a:ext cx="590172" cy="537548"/>
            </a:xfrm>
            <a:custGeom>
              <a:rect b="b" l="l" r="r" t="t"/>
              <a:pathLst>
                <a:path extrusionOk="0" h="7530" w="7798">
                  <a:moveTo>
                    <a:pt x="269" y="1"/>
                  </a:moveTo>
                  <a:cubicBezTo>
                    <a:pt x="181" y="14"/>
                    <a:pt x="89" y="28"/>
                    <a:pt x="0" y="42"/>
                  </a:cubicBezTo>
                  <a:lnTo>
                    <a:pt x="296" y="341"/>
                  </a:lnTo>
                  <a:lnTo>
                    <a:pt x="324" y="369"/>
                  </a:lnTo>
                  <a:lnTo>
                    <a:pt x="351" y="396"/>
                  </a:lnTo>
                  <a:lnTo>
                    <a:pt x="7485" y="7530"/>
                  </a:lnTo>
                  <a:lnTo>
                    <a:pt x="7798" y="7530"/>
                  </a:lnTo>
                  <a:lnTo>
                    <a:pt x="508" y="239"/>
                  </a:lnTo>
                  <a:lnTo>
                    <a:pt x="480" y="212"/>
                  </a:lnTo>
                  <a:lnTo>
                    <a:pt x="269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6588446" y="4820664"/>
              <a:ext cx="409291" cy="373142"/>
            </a:xfrm>
            <a:custGeom>
              <a:rect b="b" l="l" r="r" t="t"/>
              <a:pathLst>
                <a:path extrusionOk="0" h="5227" w="5408">
                  <a:moveTo>
                    <a:pt x="181" y="1"/>
                  </a:moveTo>
                  <a:cubicBezTo>
                    <a:pt x="120" y="45"/>
                    <a:pt x="59" y="86"/>
                    <a:pt x="1" y="130"/>
                  </a:cubicBezTo>
                  <a:lnTo>
                    <a:pt x="1834" y="1963"/>
                  </a:lnTo>
                  <a:lnTo>
                    <a:pt x="1861" y="1990"/>
                  </a:lnTo>
                  <a:lnTo>
                    <a:pt x="1888" y="2018"/>
                  </a:lnTo>
                  <a:lnTo>
                    <a:pt x="5093" y="5227"/>
                  </a:lnTo>
                  <a:lnTo>
                    <a:pt x="5407" y="5227"/>
                  </a:lnTo>
                  <a:lnTo>
                    <a:pt x="2041" y="1861"/>
                  </a:lnTo>
                  <a:lnTo>
                    <a:pt x="2014" y="1834"/>
                  </a:lnTo>
                  <a:lnTo>
                    <a:pt x="1987" y="1806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6733603" y="4736783"/>
              <a:ext cx="501094" cy="457737"/>
            </a:xfrm>
            <a:custGeom>
              <a:rect b="b" l="l" r="r" t="t"/>
              <a:pathLst>
                <a:path extrusionOk="0" h="6412" w="6621">
                  <a:moveTo>
                    <a:pt x="208" y="1"/>
                  </a:moveTo>
                  <a:cubicBezTo>
                    <a:pt x="141" y="34"/>
                    <a:pt x="69" y="69"/>
                    <a:pt x="1" y="103"/>
                  </a:cubicBezTo>
                  <a:lnTo>
                    <a:pt x="1476" y="1578"/>
                  </a:lnTo>
                  <a:lnTo>
                    <a:pt x="1503" y="1605"/>
                  </a:lnTo>
                  <a:lnTo>
                    <a:pt x="1527" y="1632"/>
                  </a:lnTo>
                  <a:lnTo>
                    <a:pt x="6306" y="6412"/>
                  </a:lnTo>
                  <a:lnTo>
                    <a:pt x="6620" y="6412"/>
                  </a:lnTo>
                  <a:lnTo>
                    <a:pt x="1683" y="1476"/>
                  </a:lnTo>
                  <a:lnTo>
                    <a:pt x="1656" y="1448"/>
                  </a:lnTo>
                  <a:lnTo>
                    <a:pt x="1629" y="1421"/>
                  </a:lnTo>
                  <a:lnTo>
                    <a:pt x="208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6902751" y="4676461"/>
              <a:ext cx="568830" cy="518844"/>
            </a:xfrm>
            <a:custGeom>
              <a:rect b="b" l="l" r="r" t="t"/>
              <a:pathLst>
                <a:path extrusionOk="0" h="7268" w="7516">
                  <a:moveTo>
                    <a:pt x="246" y="0"/>
                  </a:moveTo>
                  <a:cubicBezTo>
                    <a:pt x="164" y="21"/>
                    <a:pt x="82" y="41"/>
                    <a:pt x="0" y="65"/>
                  </a:cubicBezTo>
                  <a:lnTo>
                    <a:pt x="797" y="862"/>
                  </a:lnTo>
                  <a:lnTo>
                    <a:pt x="825" y="890"/>
                  </a:lnTo>
                  <a:lnTo>
                    <a:pt x="852" y="917"/>
                  </a:lnTo>
                  <a:lnTo>
                    <a:pt x="7203" y="7267"/>
                  </a:lnTo>
                  <a:lnTo>
                    <a:pt x="7516" y="7267"/>
                  </a:lnTo>
                  <a:lnTo>
                    <a:pt x="1009" y="760"/>
                  </a:lnTo>
                  <a:lnTo>
                    <a:pt x="981" y="733"/>
                  </a:lnTo>
                  <a:lnTo>
                    <a:pt x="954" y="706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6401059" y="4975789"/>
              <a:ext cx="241351" cy="217018"/>
            </a:xfrm>
            <a:custGeom>
              <a:rect b="b" l="l" r="r" t="t"/>
              <a:pathLst>
                <a:path extrusionOk="0" h="3040" w="3189">
                  <a:moveTo>
                    <a:pt x="153" y="1"/>
                  </a:moveTo>
                  <a:cubicBezTo>
                    <a:pt x="102" y="56"/>
                    <a:pt x="51" y="107"/>
                    <a:pt x="0" y="161"/>
                  </a:cubicBezTo>
                  <a:lnTo>
                    <a:pt x="1969" y="2131"/>
                  </a:lnTo>
                  <a:lnTo>
                    <a:pt x="1997" y="2158"/>
                  </a:lnTo>
                  <a:lnTo>
                    <a:pt x="2876" y="3037"/>
                  </a:lnTo>
                  <a:lnTo>
                    <a:pt x="3189" y="3040"/>
                  </a:lnTo>
                  <a:lnTo>
                    <a:pt x="2177" y="2029"/>
                  </a:lnTo>
                  <a:lnTo>
                    <a:pt x="2150" y="2001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6344525" y="5033470"/>
              <a:ext cx="179519" cy="158909"/>
            </a:xfrm>
            <a:custGeom>
              <a:rect b="b" l="l" r="r" t="t"/>
              <a:pathLst>
                <a:path extrusionOk="0" h="2226" w="2372">
                  <a:moveTo>
                    <a:pt x="144" y="1"/>
                  </a:moveTo>
                  <a:cubicBezTo>
                    <a:pt x="96" y="55"/>
                    <a:pt x="49" y="113"/>
                    <a:pt x="1" y="167"/>
                  </a:cubicBezTo>
                  <a:lnTo>
                    <a:pt x="1936" y="2103"/>
                  </a:lnTo>
                  <a:lnTo>
                    <a:pt x="1963" y="2130"/>
                  </a:lnTo>
                  <a:lnTo>
                    <a:pt x="1991" y="2157"/>
                  </a:lnTo>
                  <a:lnTo>
                    <a:pt x="2059" y="2225"/>
                  </a:lnTo>
                  <a:lnTo>
                    <a:pt x="2372" y="2225"/>
                  </a:lnTo>
                  <a:lnTo>
                    <a:pt x="2144" y="2001"/>
                  </a:lnTo>
                  <a:lnTo>
                    <a:pt x="2117" y="1973"/>
                  </a:lnTo>
                  <a:lnTo>
                    <a:pt x="2093" y="1946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6460090" y="4920892"/>
              <a:ext cx="300687" cy="272201"/>
            </a:xfrm>
            <a:custGeom>
              <a:rect b="b" l="l" r="r" t="t"/>
              <a:pathLst>
                <a:path extrusionOk="0" h="3813" w="3973">
                  <a:moveTo>
                    <a:pt x="164" y="1"/>
                  </a:moveTo>
                  <a:cubicBezTo>
                    <a:pt x="109" y="51"/>
                    <a:pt x="55" y="103"/>
                    <a:pt x="0" y="153"/>
                  </a:cubicBezTo>
                  <a:lnTo>
                    <a:pt x="1969" y="2119"/>
                  </a:lnTo>
                  <a:lnTo>
                    <a:pt x="1997" y="2147"/>
                  </a:lnTo>
                  <a:lnTo>
                    <a:pt x="2024" y="2174"/>
                  </a:lnTo>
                  <a:lnTo>
                    <a:pt x="3659" y="3812"/>
                  </a:lnTo>
                  <a:lnTo>
                    <a:pt x="3972" y="3812"/>
                  </a:lnTo>
                  <a:lnTo>
                    <a:pt x="2177" y="2017"/>
                  </a:lnTo>
                  <a:lnTo>
                    <a:pt x="2150" y="1990"/>
                  </a:lnTo>
                  <a:lnTo>
                    <a:pt x="2123" y="1963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6290110" y="5093293"/>
              <a:ext cx="115416" cy="98872"/>
            </a:xfrm>
            <a:custGeom>
              <a:rect b="b" l="l" r="r" t="t"/>
              <a:pathLst>
                <a:path extrusionOk="0" h="1385" w="1525">
                  <a:moveTo>
                    <a:pt x="144" y="1"/>
                  </a:moveTo>
                  <a:cubicBezTo>
                    <a:pt x="97" y="59"/>
                    <a:pt x="49" y="117"/>
                    <a:pt x="1" y="174"/>
                  </a:cubicBezTo>
                  <a:lnTo>
                    <a:pt x="1210" y="1380"/>
                  </a:lnTo>
                  <a:lnTo>
                    <a:pt x="1524" y="1384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" name="Google Shape;56;p3"/>
          <p:cNvGrpSpPr/>
          <p:nvPr/>
        </p:nvGrpSpPr>
        <p:grpSpPr>
          <a:xfrm>
            <a:off x="-40223" y="-142013"/>
            <a:ext cx="1291147" cy="2218459"/>
            <a:chOff x="4895725" y="2485200"/>
            <a:chExt cx="464525" cy="744050"/>
          </a:xfrm>
        </p:grpSpPr>
        <p:sp>
          <p:nvSpPr>
            <p:cNvPr id="57" name="Google Shape;57;p3"/>
            <p:cNvSpPr/>
            <p:nvPr/>
          </p:nvSpPr>
          <p:spPr>
            <a:xfrm>
              <a:off x="4896150" y="2564650"/>
              <a:ext cx="407475" cy="415225"/>
            </a:xfrm>
            <a:custGeom>
              <a:rect b="b" l="l" r="r" t="t"/>
              <a:pathLst>
                <a:path extrusionOk="0" h="16609" w="16299">
                  <a:moveTo>
                    <a:pt x="1" y="0"/>
                  </a:moveTo>
                  <a:lnTo>
                    <a:pt x="4" y="314"/>
                  </a:lnTo>
                  <a:lnTo>
                    <a:pt x="6817" y="7128"/>
                  </a:lnTo>
                  <a:lnTo>
                    <a:pt x="6845" y="7155"/>
                  </a:lnTo>
                  <a:lnTo>
                    <a:pt x="6872" y="7182"/>
                  </a:lnTo>
                  <a:lnTo>
                    <a:pt x="14619" y="14928"/>
                  </a:lnTo>
                  <a:lnTo>
                    <a:pt x="14646" y="14956"/>
                  </a:lnTo>
                  <a:lnTo>
                    <a:pt x="16298" y="16609"/>
                  </a:lnTo>
                  <a:cubicBezTo>
                    <a:pt x="16298" y="16506"/>
                    <a:pt x="16298" y="16400"/>
                    <a:pt x="16295" y="16295"/>
                  </a:cubicBezTo>
                  <a:lnTo>
                    <a:pt x="14826" y="14826"/>
                  </a:lnTo>
                  <a:lnTo>
                    <a:pt x="14799" y="14799"/>
                  </a:lnTo>
                  <a:lnTo>
                    <a:pt x="7029" y="7025"/>
                  </a:lnTo>
                  <a:lnTo>
                    <a:pt x="7001" y="6998"/>
                  </a:lnTo>
                  <a:lnTo>
                    <a:pt x="6974" y="697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4896675" y="2643100"/>
              <a:ext cx="398000" cy="404125"/>
            </a:xfrm>
            <a:custGeom>
              <a:rect b="b" l="l" r="r" t="t"/>
              <a:pathLst>
                <a:path extrusionOk="0" h="16165" w="15920">
                  <a:moveTo>
                    <a:pt x="0" y="0"/>
                  </a:moveTo>
                  <a:lnTo>
                    <a:pt x="0" y="314"/>
                  </a:lnTo>
                  <a:lnTo>
                    <a:pt x="5236" y="5550"/>
                  </a:lnTo>
                  <a:lnTo>
                    <a:pt x="5263" y="5577"/>
                  </a:lnTo>
                  <a:lnTo>
                    <a:pt x="5291" y="5604"/>
                  </a:lnTo>
                  <a:lnTo>
                    <a:pt x="13038" y="13351"/>
                  </a:lnTo>
                  <a:lnTo>
                    <a:pt x="13065" y="13378"/>
                  </a:lnTo>
                  <a:lnTo>
                    <a:pt x="13092" y="13405"/>
                  </a:lnTo>
                  <a:lnTo>
                    <a:pt x="15848" y="16165"/>
                  </a:lnTo>
                  <a:cubicBezTo>
                    <a:pt x="15875" y="16083"/>
                    <a:pt x="15899" y="16005"/>
                    <a:pt x="15920" y="15923"/>
                  </a:cubicBezTo>
                  <a:lnTo>
                    <a:pt x="13245" y="13249"/>
                  </a:lnTo>
                  <a:lnTo>
                    <a:pt x="13218" y="13221"/>
                  </a:lnTo>
                  <a:lnTo>
                    <a:pt x="13194" y="13194"/>
                  </a:lnTo>
                  <a:lnTo>
                    <a:pt x="5447" y="5447"/>
                  </a:lnTo>
                  <a:lnTo>
                    <a:pt x="5420" y="5420"/>
                  </a:lnTo>
                  <a:lnTo>
                    <a:pt x="5393" y="5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4896400" y="2603925"/>
              <a:ext cx="405100" cy="411800"/>
            </a:xfrm>
            <a:custGeom>
              <a:rect b="b" l="l" r="r" t="t"/>
              <a:pathLst>
                <a:path extrusionOk="0" h="16472" w="16204">
                  <a:moveTo>
                    <a:pt x="0" y="0"/>
                  </a:moveTo>
                  <a:lnTo>
                    <a:pt x="4" y="313"/>
                  </a:lnTo>
                  <a:lnTo>
                    <a:pt x="6054" y="6364"/>
                  </a:lnTo>
                  <a:lnTo>
                    <a:pt x="6082" y="6391"/>
                  </a:lnTo>
                  <a:lnTo>
                    <a:pt x="13829" y="14138"/>
                  </a:lnTo>
                  <a:lnTo>
                    <a:pt x="13856" y="14165"/>
                  </a:lnTo>
                  <a:lnTo>
                    <a:pt x="16162" y="16472"/>
                  </a:lnTo>
                  <a:cubicBezTo>
                    <a:pt x="16176" y="16383"/>
                    <a:pt x="16189" y="16291"/>
                    <a:pt x="16203" y="16199"/>
                  </a:cubicBezTo>
                  <a:lnTo>
                    <a:pt x="14036" y="14036"/>
                  </a:lnTo>
                  <a:lnTo>
                    <a:pt x="14009" y="14008"/>
                  </a:lnTo>
                  <a:lnTo>
                    <a:pt x="13982" y="13981"/>
                  </a:lnTo>
                  <a:lnTo>
                    <a:pt x="6211" y="6207"/>
                  </a:lnTo>
                  <a:lnTo>
                    <a:pt x="6184" y="6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4898950" y="3035450"/>
              <a:ext cx="189175" cy="190300"/>
            </a:xfrm>
            <a:custGeom>
              <a:rect b="b" l="l" r="r" t="t"/>
              <a:pathLst>
                <a:path extrusionOk="0" h="7612" w="7567">
                  <a:moveTo>
                    <a:pt x="1" y="0"/>
                  </a:moveTo>
                  <a:lnTo>
                    <a:pt x="1" y="314"/>
                  </a:lnTo>
                  <a:lnTo>
                    <a:pt x="5145" y="5458"/>
                  </a:lnTo>
                  <a:lnTo>
                    <a:pt x="5172" y="5486"/>
                  </a:lnTo>
                  <a:lnTo>
                    <a:pt x="5200" y="5513"/>
                  </a:lnTo>
                  <a:lnTo>
                    <a:pt x="7298" y="7612"/>
                  </a:lnTo>
                  <a:cubicBezTo>
                    <a:pt x="7390" y="7598"/>
                    <a:pt x="7479" y="7584"/>
                    <a:pt x="7567" y="7567"/>
                  </a:cubicBezTo>
                  <a:lnTo>
                    <a:pt x="5356" y="5356"/>
                  </a:lnTo>
                  <a:lnTo>
                    <a:pt x="5329" y="5329"/>
                  </a:lnTo>
                  <a:lnTo>
                    <a:pt x="5302" y="53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4898025" y="2878500"/>
              <a:ext cx="300475" cy="303725"/>
            </a:xfrm>
            <a:custGeom>
              <a:rect b="b" l="l" r="r" t="t"/>
              <a:pathLst>
                <a:path extrusionOk="0" h="12149" w="12019">
                  <a:moveTo>
                    <a:pt x="0" y="0"/>
                  </a:moveTo>
                  <a:lnTo>
                    <a:pt x="4" y="314"/>
                  </a:lnTo>
                  <a:lnTo>
                    <a:pt x="528" y="841"/>
                  </a:lnTo>
                  <a:lnTo>
                    <a:pt x="556" y="869"/>
                  </a:lnTo>
                  <a:lnTo>
                    <a:pt x="8303" y="8616"/>
                  </a:lnTo>
                  <a:lnTo>
                    <a:pt x="8330" y="8643"/>
                  </a:lnTo>
                  <a:lnTo>
                    <a:pt x="8357" y="8670"/>
                  </a:lnTo>
                  <a:lnTo>
                    <a:pt x="11835" y="12149"/>
                  </a:lnTo>
                  <a:cubicBezTo>
                    <a:pt x="11896" y="12108"/>
                    <a:pt x="11962" y="12063"/>
                    <a:pt x="12019" y="12022"/>
                  </a:cubicBezTo>
                  <a:lnTo>
                    <a:pt x="8514" y="8514"/>
                  </a:lnTo>
                  <a:lnTo>
                    <a:pt x="8487" y="8486"/>
                  </a:lnTo>
                  <a:lnTo>
                    <a:pt x="8459" y="8459"/>
                  </a:lnTo>
                  <a:lnTo>
                    <a:pt x="712" y="712"/>
                  </a:lnTo>
                  <a:lnTo>
                    <a:pt x="685" y="685"/>
                  </a:lnTo>
                  <a:lnTo>
                    <a:pt x="658" y="6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4897600" y="2800050"/>
              <a:ext cx="341900" cy="345975"/>
            </a:xfrm>
            <a:custGeom>
              <a:rect b="b" l="l" r="r" t="t"/>
              <a:pathLst>
                <a:path extrusionOk="0" h="13839" w="13676">
                  <a:moveTo>
                    <a:pt x="1" y="1"/>
                  </a:moveTo>
                  <a:lnTo>
                    <a:pt x="1" y="314"/>
                  </a:lnTo>
                  <a:lnTo>
                    <a:pt x="2078" y="2392"/>
                  </a:lnTo>
                  <a:lnTo>
                    <a:pt x="2106" y="2419"/>
                  </a:lnTo>
                  <a:lnTo>
                    <a:pt x="2133" y="2446"/>
                  </a:lnTo>
                  <a:lnTo>
                    <a:pt x="9880" y="10193"/>
                  </a:lnTo>
                  <a:lnTo>
                    <a:pt x="9907" y="10221"/>
                  </a:lnTo>
                  <a:lnTo>
                    <a:pt x="13525" y="13839"/>
                  </a:lnTo>
                  <a:cubicBezTo>
                    <a:pt x="13576" y="13787"/>
                    <a:pt x="13627" y="13733"/>
                    <a:pt x="13675" y="13679"/>
                  </a:cubicBezTo>
                  <a:lnTo>
                    <a:pt x="10091" y="10091"/>
                  </a:lnTo>
                  <a:lnTo>
                    <a:pt x="10064" y="10064"/>
                  </a:lnTo>
                  <a:lnTo>
                    <a:pt x="2290" y="2290"/>
                  </a:lnTo>
                  <a:lnTo>
                    <a:pt x="2262" y="2262"/>
                  </a:lnTo>
                  <a:lnTo>
                    <a:pt x="2235" y="22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4897100" y="2721600"/>
              <a:ext cx="374750" cy="379700"/>
            </a:xfrm>
            <a:custGeom>
              <a:rect b="b" l="l" r="r" t="t"/>
              <a:pathLst>
                <a:path extrusionOk="0" h="15188" w="14990">
                  <a:moveTo>
                    <a:pt x="0" y="1"/>
                  </a:moveTo>
                  <a:lnTo>
                    <a:pt x="4" y="315"/>
                  </a:lnTo>
                  <a:lnTo>
                    <a:pt x="3659" y="3970"/>
                  </a:lnTo>
                  <a:lnTo>
                    <a:pt x="3686" y="3997"/>
                  </a:lnTo>
                  <a:lnTo>
                    <a:pt x="11460" y="11771"/>
                  </a:lnTo>
                  <a:lnTo>
                    <a:pt x="11488" y="11798"/>
                  </a:lnTo>
                  <a:lnTo>
                    <a:pt x="11515" y="11826"/>
                  </a:lnTo>
                  <a:lnTo>
                    <a:pt x="14877" y="15188"/>
                  </a:lnTo>
                  <a:cubicBezTo>
                    <a:pt x="14914" y="15120"/>
                    <a:pt x="14952" y="15056"/>
                    <a:pt x="14990" y="14991"/>
                  </a:cubicBezTo>
                  <a:lnTo>
                    <a:pt x="11672" y="11669"/>
                  </a:lnTo>
                  <a:lnTo>
                    <a:pt x="11644" y="11642"/>
                  </a:lnTo>
                  <a:lnTo>
                    <a:pt x="11617" y="11614"/>
                  </a:lnTo>
                  <a:lnTo>
                    <a:pt x="3870" y="3867"/>
                  </a:lnTo>
                  <a:lnTo>
                    <a:pt x="3843" y="38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4898700" y="2996200"/>
              <a:ext cx="220950" cy="222650"/>
            </a:xfrm>
            <a:custGeom>
              <a:rect b="b" l="l" r="r" t="t"/>
              <a:pathLst>
                <a:path extrusionOk="0" h="8906" w="8838">
                  <a:moveTo>
                    <a:pt x="1" y="1"/>
                  </a:moveTo>
                  <a:lnTo>
                    <a:pt x="4" y="314"/>
                  </a:lnTo>
                  <a:lnTo>
                    <a:pt x="5935" y="6248"/>
                  </a:lnTo>
                  <a:lnTo>
                    <a:pt x="5962" y="6276"/>
                  </a:lnTo>
                  <a:lnTo>
                    <a:pt x="5990" y="6303"/>
                  </a:lnTo>
                  <a:lnTo>
                    <a:pt x="8592" y="8905"/>
                  </a:lnTo>
                  <a:cubicBezTo>
                    <a:pt x="8674" y="8882"/>
                    <a:pt x="8756" y="8861"/>
                    <a:pt x="8838" y="8837"/>
                  </a:cubicBezTo>
                  <a:lnTo>
                    <a:pt x="6146" y="6146"/>
                  </a:lnTo>
                  <a:lnTo>
                    <a:pt x="6119" y="6119"/>
                  </a:lnTo>
                  <a:lnTo>
                    <a:pt x="6092" y="60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4898275" y="2917750"/>
              <a:ext cx="276400" cy="279050"/>
            </a:xfrm>
            <a:custGeom>
              <a:rect b="b" l="l" r="r" t="t"/>
              <a:pathLst>
                <a:path extrusionOk="0" h="11162" w="11056">
                  <a:moveTo>
                    <a:pt x="1" y="1"/>
                  </a:moveTo>
                  <a:lnTo>
                    <a:pt x="1" y="314"/>
                  </a:lnTo>
                  <a:lnTo>
                    <a:pt x="7512" y="7826"/>
                  </a:lnTo>
                  <a:lnTo>
                    <a:pt x="7540" y="7853"/>
                  </a:lnTo>
                  <a:lnTo>
                    <a:pt x="7567" y="7881"/>
                  </a:lnTo>
                  <a:lnTo>
                    <a:pt x="10851" y="11161"/>
                  </a:lnTo>
                  <a:cubicBezTo>
                    <a:pt x="10919" y="11127"/>
                    <a:pt x="10987" y="11093"/>
                    <a:pt x="11056" y="11056"/>
                  </a:cubicBezTo>
                  <a:lnTo>
                    <a:pt x="7724" y="7724"/>
                  </a:lnTo>
                  <a:lnTo>
                    <a:pt x="7696" y="7697"/>
                  </a:lnTo>
                  <a:lnTo>
                    <a:pt x="7669" y="766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4897775" y="2839325"/>
              <a:ext cx="322375" cy="325950"/>
            </a:xfrm>
            <a:custGeom>
              <a:rect b="b" l="l" r="r" t="t"/>
              <a:pathLst>
                <a:path extrusionOk="0" h="13038" w="12895">
                  <a:moveTo>
                    <a:pt x="0" y="0"/>
                  </a:moveTo>
                  <a:lnTo>
                    <a:pt x="4" y="314"/>
                  </a:lnTo>
                  <a:lnTo>
                    <a:pt x="1291" y="1601"/>
                  </a:lnTo>
                  <a:lnTo>
                    <a:pt x="1318" y="1628"/>
                  </a:lnTo>
                  <a:lnTo>
                    <a:pt x="1346" y="1656"/>
                  </a:lnTo>
                  <a:lnTo>
                    <a:pt x="9093" y="9403"/>
                  </a:lnTo>
                  <a:lnTo>
                    <a:pt x="9120" y="9430"/>
                  </a:lnTo>
                  <a:lnTo>
                    <a:pt x="12728" y="13037"/>
                  </a:lnTo>
                  <a:cubicBezTo>
                    <a:pt x="12782" y="12990"/>
                    <a:pt x="12840" y="12939"/>
                    <a:pt x="12895" y="12891"/>
                  </a:cubicBezTo>
                  <a:lnTo>
                    <a:pt x="9304" y="9301"/>
                  </a:lnTo>
                  <a:lnTo>
                    <a:pt x="9277" y="9273"/>
                  </a:lnTo>
                  <a:lnTo>
                    <a:pt x="1475" y="1472"/>
                  </a:lnTo>
                  <a:lnTo>
                    <a:pt x="1448" y="1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4897350" y="2760800"/>
              <a:ext cx="359425" cy="363925"/>
            </a:xfrm>
            <a:custGeom>
              <a:rect b="b" l="l" r="r" t="t"/>
              <a:pathLst>
                <a:path extrusionOk="0" h="14557" w="14377">
                  <a:moveTo>
                    <a:pt x="0" y="0"/>
                  </a:moveTo>
                  <a:lnTo>
                    <a:pt x="0" y="313"/>
                  </a:lnTo>
                  <a:lnTo>
                    <a:pt x="2868" y="3182"/>
                  </a:lnTo>
                  <a:lnTo>
                    <a:pt x="2896" y="3209"/>
                  </a:lnTo>
                  <a:lnTo>
                    <a:pt x="2923" y="3236"/>
                  </a:lnTo>
                  <a:lnTo>
                    <a:pt x="10670" y="10983"/>
                  </a:lnTo>
                  <a:lnTo>
                    <a:pt x="10697" y="11011"/>
                  </a:lnTo>
                  <a:lnTo>
                    <a:pt x="10725" y="11038"/>
                  </a:lnTo>
                  <a:lnTo>
                    <a:pt x="14244" y="14557"/>
                  </a:lnTo>
                  <a:cubicBezTo>
                    <a:pt x="14288" y="14499"/>
                    <a:pt x="14332" y="14438"/>
                    <a:pt x="14376" y="14376"/>
                  </a:cubicBezTo>
                  <a:lnTo>
                    <a:pt x="10881" y="10881"/>
                  </a:lnTo>
                  <a:lnTo>
                    <a:pt x="10854" y="10854"/>
                  </a:lnTo>
                  <a:lnTo>
                    <a:pt x="10827" y="10827"/>
                  </a:lnTo>
                  <a:lnTo>
                    <a:pt x="3080" y="3080"/>
                  </a:lnTo>
                  <a:lnTo>
                    <a:pt x="3052" y="3052"/>
                  </a:lnTo>
                  <a:lnTo>
                    <a:pt x="3025" y="30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4899375" y="3113900"/>
              <a:ext cx="115000" cy="115000"/>
            </a:xfrm>
            <a:custGeom>
              <a:rect b="b" l="l" r="r" t="t"/>
              <a:pathLst>
                <a:path extrusionOk="0" h="4600" w="4600">
                  <a:moveTo>
                    <a:pt x="1" y="0"/>
                  </a:moveTo>
                  <a:lnTo>
                    <a:pt x="4" y="314"/>
                  </a:lnTo>
                  <a:lnTo>
                    <a:pt x="3568" y="3878"/>
                  </a:lnTo>
                  <a:lnTo>
                    <a:pt x="3595" y="3905"/>
                  </a:lnTo>
                  <a:lnTo>
                    <a:pt x="3622" y="3931"/>
                  </a:lnTo>
                  <a:lnTo>
                    <a:pt x="4266" y="4576"/>
                  </a:lnTo>
                  <a:cubicBezTo>
                    <a:pt x="4378" y="4586"/>
                    <a:pt x="4491" y="4593"/>
                    <a:pt x="4600" y="4599"/>
                  </a:cubicBezTo>
                  <a:lnTo>
                    <a:pt x="3779" y="3779"/>
                  </a:lnTo>
                  <a:lnTo>
                    <a:pt x="3752" y="3751"/>
                  </a:lnTo>
                  <a:lnTo>
                    <a:pt x="3724" y="37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4899225" y="3074625"/>
              <a:ext cx="154075" cy="154625"/>
            </a:xfrm>
            <a:custGeom>
              <a:rect b="b" l="l" r="r" t="t"/>
              <a:pathLst>
                <a:path extrusionOk="0" h="6185" w="6163">
                  <a:moveTo>
                    <a:pt x="0" y="1"/>
                  </a:moveTo>
                  <a:lnTo>
                    <a:pt x="0" y="318"/>
                  </a:lnTo>
                  <a:lnTo>
                    <a:pt x="4354" y="4672"/>
                  </a:lnTo>
                  <a:lnTo>
                    <a:pt x="4381" y="4699"/>
                  </a:lnTo>
                  <a:lnTo>
                    <a:pt x="5870" y="6184"/>
                  </a:lnTo>
                  <a:cubicBezTo>
                    <a:pt x="5969" y="6180"/>
                    <a:pt x="6064" y="6174"/>
                    <a:pt x="6163" y="6167"/>
                  </a:cubicBezTo>
                  <a:lnTo>
                    <a:pt x="4565" y="4570"/>
                  </a:lnTo>
                  <a:lnTo>
                    <a:pt x="4538" y="454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>
              <a:off x="5198925" y="2485200"/>
              <a:ext cx="135175" cy="131750"/>
            </a:xfrm>
            <a:custGeom>
              <a:rect b="b" l="l" r="r" t="t"/>
              <a:pathLst>
                <a:path extrusionOk="0" h="5270" w="5407">
                  <a:moveTo>
                    <a:pt x="0" y="0"/>
                  </a:moveTo>
                  <a:lnTo>
                    <a:pt x="2508" y="2507"/>
                  </a:lnTo>
                  <a:lnTo>
                    <a:pt x="2535" y="2535"/>
                  </a:lnTo>
                  <a:lnTo>
                    <a:pt x="2562" y="2562"/>
                  </a:lnTo>
                  <a:lnTo>
                    <a:pt x="5270" y="5270"/>
                  </a:lnTo>
                  <a:cubicBezTo>
                    <a:pt x="5315" y="5213"/>
                    <a:pt x="5363" y="5155"/>
                    <a:pt x="5407" y="5093"/>
                  </a:cubicBezTo>
                  <a:lnTo>
                    <a:pt x="2715" y="2405"/>
                  </a:lnTo>
                  <a:lnTo>
                    <a:pt x="2688" y="2378"/>
                  </a:lnTo>
                  <a:lnTo>
                    <a:pt x="2661" y="235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>
              <a:off x="5159925" y="2485200"/>
              <a:ext cx="156300" cy="152550"/>
            </a:xfrm>
            <a:custGeom>
              <a:rect b="b" l="l" r="r" t="t"/>
              <a:pathLst>
                <a:path extrusionOk="0" h="6102" w="6252">
                  <a:moveTo>
                    <a:pt x="0" y="0"/>
                  </a:moveTo>
                  <a:lnTo>
                    <a:pt x="3288" y="3287"/>
                  </a:lnTo>
                  <a:lnTo>
                    <a:pt x="3315" y="3315"/>
                  </a:lnTo>
                  <a:lnTo>
                    <a:pt x="6101" y="6101"/>
                  </a:lnTo>
                  <a:cubicBezTo>
                    <a:pt x="6153" y="6047"/>
                    <a:pt x="6203" y="5996"/>
                    <a:pt x="6252" y="5941"/>
                  </a:cubicBezTo>
                  <a:lnTo>
                    <a:pt x="3495" y="3185"/>
                  </a:lnTo>
                  <a:lnTo>
                    <a:pt x="3468" y="3158"/>
                  </a:lnTo>
                  <a:lnTo>
                    <a:pt x="3441" y="313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>
              <a:off x="5003900" y="2485200"/>
              <a:ext cx="246225" cy="244175"/>
            </a:xfrm>
            <a:custGeom>
              <a:rect b="b" l="l" r="r" t="t"/>
              <a:pathLst>
                <a:path extrusionOk="0" h="9767" w="9849">
                  <a:moveTo>
                    <a:pt x="0" y="0"/>
                  </a:moveTo>
                  <a:lnTo>
                    <a:pt x="6435" y="6432"/>
                  </a:lnTo>
                  <a:lnTo>
                    <a:pt x="6463" y="6460"/>
                  </a:lnTo>
                  <a:lnTo>
                    <a:pt x="9771" y="9767"/>
                  </a:lnTo>
                  <a:cubicBezTo>
                    <a:pt x="9791" y="9689"/>
                    <a:pt x="9821" y="9611"/>
                    <a:pt x="9848" y="9535"/>
                  </a:cubicBezTo>
                  <a:lnTo>
                    <a:pt x="6592" y="6279"/>
                  </a:lnTo>
                  <a:lnTo>
                    <a:pt x="6565" y="625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>
              <a:off x="4898450" y="2956950"/>
              <a:ext cx="249900" cy="252175"/>
            </a:xfrm>
            <a:custGeom>
              <a:rect b="b" l="l" r="r" t="t"/>
              <a:pathLst>
                <a:path extrusionOk="0" h="10087" w="9996">
                  <a:moveTo>
                    <a:pt x="0" y="0"/>
                  </a:moveTo>
                  <a:lnTo>
                    <a:pt x="4" y="316"/>
                  </a:lnTo>
                  <a:lnTo>
                    <a:pt x="6753" y="7065"/>
                  </a:lnTo>
                  <a:lnTo>
                    <a:pt x="6780" y="7093"/>
                  </a:lnTo>
                  <a:lnTo>
                    <a:pt x="9774" y="10087"/>
                  </a:lnTo>
                  <a:cubicBezTo>
                    <a:pt x="9849" y="10057"/>
                    <a:pt x="9921" y="10026"/>
                    <a:pt x="9996" y="9995"/>
                  </a:cubicBezTo>
                  <a:lnTo>
                    <a:pt x="6909" y="6909"/>
                  </a:lnTo>
                  <a:lnTo>
                    <a:pt x="6882" y="68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3"/>
            <p:cNvSpPr/>
            <p:nvPr/>
          </p:nvSpPr>
          <p:spPr>
            <a:xfrm>
              <a:off x="4896825" y="2682350"/>
              <a:ext cx="387800" cy="393175"/>
            </a:xfrm>
            <a:custGeom>
              <a:rect b="b" l="l" r="r" t="t"/>
              <a:pathLst>
                <a:path extrusionOk="0" h="15727" w="15512">
                  <a:moveTo>
                    <a:pt x="1" y="0"/>
                  </a:moveTo>
                  <a:lnTo>
                    <a:pt x="4" y="314"/>
                  </a:lnTo>
                  <a:lnTo>
                    <a:pt x="4450" y="4760"/>
                  </a:lnTo>
                  <a:lnTo>
                    <a:pt x="4477" y="4787"/>
                  </a:lnTo>
                  <a:lnTo>
                    <a:pt x="12279" y="12588"/>
                  </a:lnTo>
                  <a:lnTo>
                    <a:pt x="12306" y="12616"/>
                  </a:lnTo>
                  <a:lnTo>
                    <a:pt x="15416" y="15726"/>
                  </a:lnTo>
                  <a:cubicBezTo>
                    <a:pt x="15450" y="15654"/>
                    <a:pt x="15480" y="15583"/>
                    <a:pt x="15512" y="15511"/>
                  </a:cubicBezTo>
                  <a:lnTo>
                    <a:pt x="12435" y="12432"/>
                  </a:lnTo>
                  <a:lnTo>
                    <a:pt x="12408" y="12404"/>
                  </a:lnTo>
                  <a:lnTo>
                    <a:pt x="4661" y="4657"/>
                  </a:lnTo>
                  <a:lnTo>
                    <a:pt x="4634" y="46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3"/>
            <p:cNvSpPr/>
            <p:nvPr/>
          </p:nvSpPr>
          <p:spPr>
            <a:xfrm>
              <a:off x="4899900" y="3192325"/>
              <a:ext cx="14925" cy="15025"/>
            </a:xfrm>
            <a:custGeom>
              <a:rect b="b" l="l" r="r" t="t"/>
              <a:pathLst>
                <a:path extrusionOk="0" h="601" w="597">
                  <a:moveTo>
                    <a:pt x="0" y="1"/>
                  </a:moveTo>
                  <a:lnTo>
                    <a:pt x="0" y="315"/>
                  </a:lnTo>
                  <a:lnTo>
                    <a:pt x="65" y="382"/>
                  </a:lnTo>
                  <a:cubicBezTo>
                    <a:pt x="242" y="458"/>
                    <a:pt x="420" y="532"/>
                    <a:pt x="596" y="60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3"/>
            <p:cNvSpPr/>
            <p:nvPr/>
          </p:nvSpPr>
          <p:spPr>
            <a:xfrm>
              <a:off x="4899650" y="3153175"/>
              <a:ext cx="70125" cy="70100"/>
            </a:xfrm>
            <a:custGeom>
              <a:rect b="b" l="l" r="r" t="t"/>
              <a:pathLst>
                <a:path extrusionOk="0" h="2804" w="2805">
                  <a:moveTo>
                    <a:pt x="0" y="0"/>
                  </a:moveTo>
                  <a:lnTo>
                    <a:pt x="0" y="313"/>
                  </a:lnTo>
                  <a:lnTo>
                    <a:pt x="2405" y="2715"/>
                  </a:lnTo>
                  <a:cubicBezTo>
                    <a:pt x="2538" y="2746"/>
                    <a:pt x="2671" y="2777"/>
                    <a:pt x="2804" y="280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3"/>
            <p:cNvSpPr/>
            <p:nvPr/>
          </p:nvSpPr>
          <p:spPr>
            <a:xfrm>
              <a:off x="5276925" y="2485200"/>
              <a:ext cx="83325" cy="81775"/>
            </a:xfrm>
            <a:custGeom>
              <a:rect b="b" l="l" r="r" t="t"/>
              <a:pathLst>
                <a:path extrusionOk="0" h="3271" w="3333">
                  <a:moveTo>
                    <a:pt x="1" y="0"/>
                  </a:moveTo>
                  <a:lnTo>
                    <a:pt x="975" y="974"/>
                  </a:lnTo>
                  <a:lnTo>
                    <a:pt x="1002" y="1002"/>
                  </a:lnTo>
                  <a:lnTo>
                    <a:pt x="3271" y="3271"/>
                  </a:lnTo>
                  <a:cubicBezTo>
                    <a:pt x="3295" y="3189"/>
                    <a:pt x="3315" y="3103"/>
                    <a:pt x="3333" y="3021"/>
                  </a:cubicBezTo>
                  <a:lnTo>
                    <a:pt x="1128" y="818"/>
                  </a:lnTo>
                  <a:lnTo>
                    <a:pt x="1101" y="79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5237925" y="2485200"/>
              <a:ext cx="111600" cy="108875"/>
            </a:xfrm>
            <a:custGeom>
              <a:rect b="b" l="l" r="r" t="t"/>
              <a:pathLst>
                <a:path extrusionOk="0" h="4355" w="4464">
                  <a:moveTo>
                    <a:pt x="1" y="0"/>
                  </a:moveTo>
                  <a:lnTo>
                    <a:pt x="1755" y="1754"/>
                  </a:lnTo>
                  <a:lnTo>
                    <a:pt x="1782" y="1782"/>
                  </a:lnTo>
                  <a:lnTo>
                    <a:pt x="4355" y="4354"/>
                  </a:lnTo>
                  <a:cubicBezTo>
                    <a:pt x="4391" y="4285"/>
                    <a:pt x="4426" y="4218"/>
                    <a:pt x="4463" y="4150"/>
                  </a:cubicBezTo>
                  <a:lnTo>
                    <a:pt x="1908" y="1598"/>
                  </a:lnTo>
                  <a:lnTo>
                    <a:pt x="1885" y="1570"/>
                  </a:lnTo>
                  <a:lnTo>
                    <a:pt x="1881" y="157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3"/>
            <p:cNvSpPr/>
            <p:nvPr/>
          </p:nvSpPr>
          <p:spPr>
            <a:xfrm>
              <a:off x="5120925" y="2485200"/>
              <a:ext cx="176475" cy="172750"/>
            </a:xfrm>
            <a:custGeom>
              <a:rect b="b" l="l" r="r" t="t"/>
              <a:pathLst>
                <a:path extrusionOk="0" h="6910" w="7059">
                  <a:moveTo>
                    <a:pt x="0" y="0"/>
                  </a:moveTo>
                  <a:lnTo>
                    <a:pt x="4068" y="4068"/>
                  </a:lnTo>
                  <a:lnTo>
                    <a:pt x="4095" y="4092"/>
                  </a:lnTo>
                  <a:lnTo>
                    <a:pt x="4122" y="4119"/>
                  </a:lnTo>
                  <a:lnTo>
                    <a:pt x="6909" y="6909"/>
                  </a:lnTo>
                  <a:cubicBezTo>
                    <a:pt x="6960" y="6854"/>
                    <a:pt x="7011" y="6800"/>
                    <a:pt x="7059" y="6746"/>
                  </a:cubicBezTo>
                  <a:lnTo>
                    <a:pt x="4275" y="3966"/>
                  </a:lnTo>
                  <a:lnTo>
                    <a:pt x="4248" y="3938"/>
                  </a:lnTo>
                  <a:lnTo>
                    <a:pt x="4224" y="391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>
              <a:off x="4964875" y="2485200"/>
              <a:ext cx="279450" cy="279450"/>
            </a:xfrm>
            <a:custGeom>
              <a:rect b="b" l="l" r="r" t="t"/>
              <a:pathLst>
                <a:path extrusionOk="0" h="11178" w="11178">
                  <a:moveTo>
                    <a:pt x="0" y="0"/>
                  </a:moveTo>
                  <a:lnTo>
                    <a:pt x="7189" y="7185"/>
                  </a:lnTo>
                  <a:lnTo>
                    <a:pt x="7216" y="7212"/>
                  </a:lnTo>
                  <a:lnTo>
                    <a:pt x="7244" y="7240"/>
                  </a:lnTo>
                  <a:lnTo>
                    <a:pt x="11178" y="11177"/>
                  </a:lnTo>
                  <a:cubicBezTo>
                    <a:pt x="11175" y="11072"/>
                    <a:pt x="11175" y="10966"/>
                    <a:pt x="11178" y="10861"/>
                  </a:cubicBezTo>
                  <a:lnTo>
                    <a:pt x="7400" y="7086"/>
                  </a:lnTo>
                  <a:lnTo>
                    <a:pt x="7373" y="7059"/>
                  </a:lnTo>
                  <a:lnTo>
                    <a:pt x="7346" y="7032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>
              <a:off x="5042900" y="2485200"/>
              <a:ext cx="219750" cy="216850"/>
            </a:xfrm>
            <a:custGeom>
              <a:rect b="b" l="l" r="r" t="t"/>
              <a:pathLst>
                <a:path extrusionOk="0" h="8674" w="8790">
                  <a:moveTo>
                    <a:pt x="0" y="0"/>
                  </a:moveTo>
                  <a:lnTo>
                    <a:pt x="5628" y="5625"/>
                  </a:lnTo>
                  <a:lnTo>
                    <a:pt x="5656" y="5652"/>
                  </a:lnTo>
                  <a:lnTo>
                    <a:pt x="5683" y="5679"/>
                  </a:lnTo>
                  <a:lnTo>
                    <a:pt x="8677" y="8674"/>
                  </a:lnTo>
                  <a:cubicBezTo>
                    <a:pt x="8714" y="8609"/>
                    <a:pt x="8749" y="8540"/>
                    <a:pt x="8790" y="8476"/>
                  </a:cubicBezTo>
                  <a:lnTo>
                    <a:pt x="5840" y="5526"/>
                  </a:lnTo>
                  <a:lnTo>
                    <a:pt x="5812" y="5499"/>
                  </a:lnTo>
                  <a:lnTo>
                    <a:pt x="5785" y="547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>
              <a:off x="4895975" y="2525375"/>
              <a:ext cx="403625" cy="411475"/>
            </a:xfrm>
            <a:custGeom>
              <a:rect b="b" l="l" r="r" t="t"/>
              <a:pathLst>
                <a:path extrusionOk="0" h="16459" w="16145">
                  <a:moveTo>
                    <a:pt x="0" y="1"/>
                  </a:moveTo>
                  <a:lnTo>
                    <a:pt x="0" y="32"/>
                  </a:lnTo>
                  <a:lnTo>
                    <a:pt x="0" y="318"/>
                  </a:lnTo>
                  <a:lnTo>
                    <a:pt x="7604" y="7919"/>
                  </a:lnTo>
                  <a:lnTo>
                    <a:pt x="7632" y="7946"/>
                  </a:lnTo>
                  <a:lnTo>
                    <a:pt x="7659" y="7973"/>
                  </a:lnTo>
                  <a:lnTo>
                    <a:pt x="15406" y="15719"/>
                  </a:lnTo>
                  <a:lnTo>
                    <a:pt x="15433" y="15747"/>
                  </a:lnTo>
                  <a:lnTo>
                    <a:pt x="15460" y="15774"/>
                  </a:lnTo>
                  <a:lnTo>
                    <a:pt x="16145" y="16458"/>
                  </a:lnTo>
                  <a:cubicBezTo>
                    <a:pt x="16118" y="16326"/>
                    <a:pt x="16087" y="16189"/>
                    <a:pt x="16053" y="16057"/>
                  </a:cubicBezTo>
                  <a:lnTo>
                    <a:pt x="15613" y="15617"/>
                  </a:lnTo>
                  <a:lnTo>
                    <a:pt x="15586" y="15590"/>
                  </a:lnTo>
                  <a:lnTo>
                    <a:pt x="15559" y="15563"/>
                  </a:lnTo>
                  <a:lnTo>
                    <a:pt x="7816" y="7816"/>
                  </a:lnTo>
                  <a:lnTo>
                    <a:pt x="7788" y="7789"/>
                  </a:lnTo>
                  <a:lnTo>
                    <a:pt x="7761" y="7762"/>
                  </a:lnTo>
                  <a:lnTo>
                    <a:pt x="14" y="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5081900" y="2485200"/>
              <a:ext cx="197175" cy="193700"/>
            </a:xfrm>
            <a:custGeom>
              <a:rect b="b" l="l" r="r" t="t"/>
              <a:pathLst>
                <a:path extrusionOk="0" h="7748" w="7887">
                  <a:moveTo>
                    <a:pt x="0" y="0"/>
                  </a:moveTo>
                  <a:lnTo>
                    <a:pt x="4848" y="4845"/>
                  </a:lnTo>
                  <a:lnTo>
                    <a:pt x="4876" y="4872"/>
                  </a:lnTo>
                  <a:lnTo>
                    <a:pt x="4903" y="4899"/>
                  </a:lnTo>
                  <a:lnTo>
                    <a:pt x="7747" y="7747"/>
                  </a:lnTo>
                  <a:cubicBezTo>
                    <a:pt x="7795" y="7689"/>
                    <a:pt x="7840" y="7631"/>
                    <a:pt x="7887" y="7573"/>
                  </a:cubicBezTo>
                  <a:lnTo>
                    <a:pt x="5056" y="4746"/>
                  </a:lnTo>
                  <a:lnTo>
                    <a:pt x="5032" y="4718"/>
                  </a:lnTo>
                  <a:lnTo>
                    <a:pt x="5005" y="469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4895725" y="2486225"/>
              <a:ext cx="384475" cy="392300"/>
            </a:xfrm>
            <a:custGeom>
              <a:rect b="b" l="l" r="r" t="t"/>
              <a:pathLst>
                <a:path extrusionOk="0" h="15692" w="15379">
                  <a:moveTo>
                    <a:pt x="1" y="0"/>
                  </a:moveTo>
                  <a:lnTo>
                    <a:pt x="4" y="313"/>
                  </a:lnTo>
                  <a:lnTo>
                    <a:pt x="620" y="933"/>
                  </a:lnTo>
                  <a:lnTo>
                    <a:pt x="648" y="961"/>
                  </a:lnTo>
                  <a:lnTo>
                    <a:pt x="8395" y="8704"/>
                  </a:lnTo>
                  <a:lnTo>
                    <a:pt x="8422" y="8732"/>
                  </a:lnTo>
                  <a:lnTo>
                    <a:pt x="8449" y="8759"/>
                  </a:lnTo>
                  <a:lnTo>
                    <a:pt x="15378" y="15691"/>
                  </a:lnTo>
                  <a:cubicBezTo>
                    <a:pt x="15300" y="15507"/>
                    <a:pt x="15222" y="15323"/>
                    <a:pt x="15140" y="15139"/>
                  </a:cubicBezTo>
                  <a:lnTo>
                    <a:pt x="8606" y="8602"/>
                  </a:lnTo>
                  <a:lnTo>
                    <a:pt x="8579" y="8578"/>
                  </a:lnTo>
                  <a:lnTo>
                    <a:pt x="8551" y="8551"/>
                  </a:lnTo>
                  <a:lnTo>
                    <a:pt x="804" y="804"/>
                  </a:lnTo>
                  <a:lnTo>
                    <a:pt x="777" y="777"/>
                  </a:lnTo>
                  <a:lnTo>
                    <a:pt x="750" y="74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3"/>
            <p:cNvSpPr/>
            <p:nvPr/>
          </p:nvSpPr>
          <p:spPr>
            <a:xfrm>
              <a:off x="4925875" y="2485200"/>
              <a:ext cx="327650" cy="327575"/>
            </a:xfrm>
            <a:custGeom>
              <a:rect b="b" l="l" r="r" t="t"/>
              <a:pathLst>
                <a:path extrusionOk="0" h="13103" w="13106">
                  <a:moveTo>
                    <a:pt x="0" y="0"/>
                  </a:moveTo>
                  <a:lnTo>
                    <a:pt x="167" y="167"/>
                  </a:lnTo>
                  <a:lnTo>
                    <a:pt x="194" y="194"/>
                  </a:lnTo>
                  <a:lnTo>
                    <a:pt x="222" y="221"/>
                  </a:lnTo>
                  <a:lnTo>
                    <a:pt x="7969" y="7965"/>
                  </a:lnTo>
                  <a:lnTo>
                    <a:pt x="7996" y="7993"/>
                  </a:lnTo>
                  <a:lnTo>
                    <a:pt x="13106" y="13103"/>
                  </a:lnTo>
                  <a:cubicBezTo>
                    <a:pt x="13059" y="12955"/>
                    <a:pt x="13018" y="12809"/>
                    <a:pt x="12977" y="12663"/>
                  </a:cubicBezTo>
                  <a:lnTo>
                    <a:pt x="8180" y="7866"/>
                  </a:lnTo>
                  <a:lnTo>
                    <a:pt x="8153" y="7839"/>
                  </a:lnTo>
                  <a:lnTo>
                    <a:pt x="378" y="65"/>
                  </a:lnTo>
                  <a:lnTo>
                    <a:pt x="351" y="37"/>
                  </a:lnTo>
                  <a:lnTo>
                    <a:pt x="324" y="10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231F20"/>
            </a:solidFill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">
  <p:cSld name="BLANK_1_1_1_1">
    <p:bg>
      <p:bgPr>
        <a:solidFill>
          <a:srgbClr val="FFFFFF"/>
        </a:solidFill>
      </p:bgPr>
    </p:bg>
    <p:spTree>
      <p:nvGrpSpPr>
        <p:cNvPr id="944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21"/>
          <p:cNvSpPr txBox="1"/>
          <p:nvPr>
            <p:ph idx="1" type="subTitle"/>
          </p:nvPr>
        </p:nvSpPr>
        <p:spPr>
          <a:xfrm>
            <a:off x="3962670" y="1391720"/>
            <a:ext cx="2986500" cy="7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46" name="Google Shape;946;p21"/>
          <p:cNvSpPr txBox="1"/>
          <p:nvPr>
            <p:ph idx="2" type="subTitle"/>
          </p:nvPr>
        </p:nvSpPr>
        <p:spPr>
          <a:xfrm>
            <a:off x="3954583" y="2161448"/>
            <a:ext cx="2986500" cy="4245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2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947" name="Google Shape;947;p21"/>
          <p:cNvSpPr txBox="1"/>
          <p:nvPr>
            <p:ph idx="3" type="subTitle"/>
          </p:nvPr>
        </p:nvSpPr>
        <p:spPr>
          <a:xfrm>
            <a:off x="2467426" y="3118946"/>
            <a:ext cx="2986500" cy="7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48" name="Google Shape;948;p21"/>
          <p:cNvSpPr txBox="1"/>
          <p:nvPr>
            <p:ph idx="4" type="subTitle"/>
          </p:nvPr>
        </p:nvSpPr>
        <p:spPr>
          <a:xfrm>
            <a:off x="2467426" y="3887876"/>
            <a:ext cx="2986500" cy="374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2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949" name="Google Shape;949;p21"/>
          <p:cNvSpPr txBox="1"/>
          <p:nvPr>
            <p:ph type="title"/>
          </p:nvPr>
        </p:nvSpPr>
        <p:spPr>
          <a:xfrm>
            <a:off x="720000" y="34897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grpSp>
        <p:nvGrpSpPr>
          <p:cNvPr id="950" name="Google Shape;950;p21"/>
          <p:cNvGrpSpPr/>
          <p:nvPr/>
        </p:nvGrpSpPr>
        <p:grpSpPr>
          <a:xfrm>
            <a:off x="4038601" y="-137099"/>
            <a:ext cx="5314951" cy="5357097"/>
            <a:chOff x="4038601" y="-137099"/>
            <a:chExt cx="5314951" cy="5357097"/>
          </a:xfrm>
        </p:grpSpPr>
        <p:grpSp>
          <p:nvGrpSpPr>
            <p:cNvPr id="951" name="Google Shape;951;p21"/>
            <p:cNvGrpSpPr/>
            <p:nvPr/>
          </p:nvGrpSpPr>
          <p:grpSpPr>
            <a:xfrm>
              <a:off x="5827386" y="-55175"/>
              <a:ext cx="3400978" cy="5274667"/>
              <a:chOff x="5827590" y="0"/>
              <a:chExt cx="3316410" cy="5143508"/>
            </a:xfrm>
          </p:grpSpPr>
          <p:sp>
            <p:nvSpPr>
              <p:cNvPr id="952" name="Google Shape;952;p21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rgbClr val="F59D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21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21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955" name="Google Shape;955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162675" y="-13709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56" name="Google Shape;956;p2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038601" y="2247600"/>
              <a:ext cx="5284301" cy="297239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wo columns 2">
  <p:cSld name="BLANK_1_1_1_1_1">
    <p:bg>
      <p:bgPr>
        <a:solidFill>
          <a:srgbClr val="FFFFFF"/>
        </a:solidFill>
      </p:bgPr>
    </p:bg>
    <p:spTree>
      <p:nvGrpSpPr>
        <p:cNvPr id="957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22"/>
          <p:cNvSpPr txBox="1"/>
          <p:nvPr>
            <p:ph type="title"/>
          </p:nvPr>
        </p:nvSpPr>
        <p:spPr>
          <a:xfrm>
            <a:off x="922200" y="432516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959" name="Google Shape;959;p22"/>
          <p:cNvSpPr txBox="1"/>
          <p:nvPr>
            <p:ph idx="1" type="subTitle"/>
          </p:nvPr>
        </p:nvSpPr>
        <p:spPr>
          <a:xfrm>
            <a:off x="5063172" y="3037651"/>
            <a:ext cx="21162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60" name="Google Shape;960;p22"/>
          <p:cNvSpPr txBox="1"/>
          <p:nvPr>
            <p:ph idx="2" type="subTitle"/>
          </p:nvPr>
        </p:nvSpPr>
        <p:spPr>
          <a:xfrm>
            <a:off x="2254449" y="2538821"/>
            <a:ext cx="1828800" cy="457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961" name="Google Shape;961;p22"/>
          <p:cNvSpPr txBox="1"/>
          <p:nvPr>
            <p:ph idx="3" type="subTitle"/>
          </p:nvPr>
        </p:nvSpPr>
        <p:spPr>
          <a:xfrm>
            <a:off x="1968264" y="3037656"/>
            <a:ext cx="21162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>
                <a:solidFill>
                  <a:schemeClr val="dk1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200"/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62" name="Google Shape;962;p22"/>
          <p:cNvSpPr txBox="1"/>
          <p:nvPr>
            <p:ph idx="4" type="subTitle"/>
          </p:nvPr>
        </p:nvSpPr>
        <p:spPr>
          <a:xfrm>
            <a:off x="5072276" y="2540105"/>
            <a:ext cx="1828800" cy="4572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3F3F3"/>
              </a:buClr>
              <a:buSzPts val="1800"/>
              <a:buFont typeface="Montserrat ExtraBold"/>
              <a:buNone/>
              <a:defRPr sz="1800">
                <a:solidFill>
                  <a:srgbClr val="F3F3F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grpSp>
        <p:nvGrpSpPr>
          <p:cNvPr id="963" name="Google Shape;963;p22"/>
          <p:cNvGrpSpPr/>
          <p:nvPr/>
        </p:nvGrpSpPr>
        <p:grpSpPr>
          <a:xfrm>
            <a:off x="6002520" y="-102719"/>
            <a:ext cx="4477807" cy="5398619"/>
            <a:chOff x="6002520" y="-102719"/>
            <a:chExt cx="4477807" cy="5398619"/>
          </a:xfrm>
        </p:grpSpPr>
        <p:sp>
          <p:nvSpPr>
            <p:cNvPr id="964" name="Google Shape;964;p22"/>
            <p:cNvSpPr/>
            <p:nvPr/>
          </p:nvSpPr>
          <p:spPr>
            <a:xfrm flipH="1" rot="10800000">
              <a:off x="7915228" y="315002"/>
              <a:ext cx="1679305" cy="4839573"/>
            </a:xfrm>
            <a:custGeom>
              <a:rect b="b" l="l" r="r" t="t"/>
              <a:pathLst>
                <a:path extrusionOk="0" h="40732" w="35728">
                  <a:moveTo>
                    <a:pt x="18820" y="1"/>
                  </a:moveTo>
                  <a:cubicBezTo>
                    <a:pt x="19109" y="1207"/>
                    <a:pt x="19249" y="2430"/>
                    <a:pt x="19000" y="3636"/>
                  </a:cubicBezTo>
                  <a:cubicBezTo>
                    <a:pt x="18629" y="5447"/>
                    <a:pt x="17036" y="7130"/>
                    <a:pt x="15257" y="7130"/>
                  </a:cubicBezTo>
                  <a:cubicBezTo>
                    <a:pt x="15061" y="7130"/>
                    <a:pt x="14863" y="7110"/>
                    <a:pt x="14664" y="7067"/>
                  </a:cubicBezTo>
                  <a:cubicBezTo>
                    <a:pt x="13233" y="6760"/>
                    <a:pt x="12265" y="5466"/>
                    <a:pt x="11373" y="4304"/>
                  </a:cubicBezTo>
                  <a:cubicBezTo>
                    <a:pt x="10483" y="3139"/>
                    <a:pt x="9353" y="1922"/>
                    <a:pt x="7887" y="1886"/>
                  </a:cubicBezTo>
                  <a:cubicBezTo>
                    <a:pt x="7863" y="1885"/>
                    <a:pt x="7839" y="1885"/>
                    <a:pt x="7814" y="1885"/>
                  </a:cubicBezTo>
                  <a:cubicBezTo>
                    <a:pt x="5997" y="1885"/>
                    <a:pt x="4737" y="3650"/>
                    <a:pt x="3248" y="4713"/>
                  </a:cubicBezTo>
                  <a:cubicBezTo>
                    <a:pt x="2280" y="5405"/>
                    <a:pt x="1163" y="5790"/>
                    <a:pt x="1" y="5925"/>
                  </a:cubicBezTo>
                  <a:cubicBezTo>
                    <a:pt x="944" y="10790"/>
                    <a:pt x="4021" y="15270"/>
                    <a:pt x="8412" y="17604"/>
                  </a:cubicBezTo>
                  <a:cubicBezTo>
                    <a:pt x="10555" y="18738"/>
                    <a:pt x="12922" y="19389"/>
                    <a:pt x="15103" y="20449"/>
                  </a:cubicBezTo>
                  <a:cubicBezTo>
                    <a:pt x="17287" y="21508"/>
                    <a:pt x="19372" y="23106"/>
                    <a:pt x="20192" y="25384"/>
                  </a:cubicBezTo>
                  <a:cubicBezTo>
                    <a:pt x="21279" y="28400"/>
                    <a:pt x="19923" y="31871"/>
                    <a:pt x="20959" y="34903"/>
                  </a:cubicBezTo>
                  <a:cubicBezTo>
                    <a:pt x="21790" y="37345"/>
                    <a:pt x="24038" y="39046"/>
                    <a:pt x="26392" y="40098"/>
                  </a:cubicBezTo>
                  <a:cubicBezTo>
                    <a:pt x="26928" y="40337"/>
                    <a:pt x="27476" y="40548"/>
                    <a:pt x="28032" y="40732"/>
                  </a:cubicBezTo>
                  <a:cubicBezTo>
                    <a:pt x="29081" y="39274"/>
                    <a:pt x="30382" y="38007"/>
                    <a:pt x="31598" y="36678"/>
                  </a:cubicBezTo>
                  <a:cubicBezTo>
                    <a:pt x="32974" y="35172"/>
                    <a:pt x="34273" y="33520"/>
                    <a:pt x="34875" y="31575"/>
                  </a:cubicBezTo>
                  <a:cubicBezTo>
                    <a:pt x="35727" y="28822"/>
                    <a:pt x="35073" y="25810"/>
                    <a:pt x="33942" y="23160"/>
                  </a:cubicBezTo>
                  <a:cubicBezTo>
                    <a:pt x="32811" y="20510"/>
                    <a:pt x="31213" y="18081"/>
                    <a:pt x="30062" y="15441"/>
                  </a:cubicBezTo>
                  <a:cubicBezTo>
                    <a:pt x="28907" y="12797"/>
                    <a:pt x="28208" y="9806"/>
                    <a:pt x="28996" y="7032"/>
                  </a:cubicBezTo>
                  <a:cubicBezTo>
                    <a:pt x="29905" y="3827"/>
                    <a:pt x="32617" y="1518"/>
                    <a:pt x="35645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22"/>
            <p:cNvSpPr/>
            <p:nvPr/>
          </p:nvSpPr>
          <p:spPr>
            <a:xfrm flipH="1" rot="10800000">
              <a:off x="9065267" y="201900"/>
              <a:ext cx="1287556" cy="4952684"/>
            </a:xfrm>
            <a:custGeom>
              <a:rect b="b" l="l" r="r" t="t"/>
              <a:pathLst>
                <a:path extrusionOk="0" h="41684" w="18724">
                  <a:moveTo>
                    <a:pt x="7614" y="1"/>
                  </a:moveTo>
                  <a:cubicBezTo>
                    <a:pt x="4586" y="1518"/>
                    <a:pt x="1874" y="3827"/>
                    <a:pt x="965" y="7032"/>
                  </a:cubicBezTo>
                  <a:cubicBezTo>
                    <a:pt x="177" y="9806"/>
                    <a:pt x="876" y="12797"/>
                    <a:pt x="2031" y="15441"/>
                  </a:cubicBezTo>
                  <a:cubicBezTo>
                    <a:pt x="3182" y="18081"/>
                    <a:pt x="4780" y="20510"/>
                    <a:pt x="5911" y="23160"/>
                  </a:cubicBezTo>
                  <a:cubicBezTo>
                    <a:pt x="7042" y="25810"/>
                    <a:pt x="7696" y="28822"/>
                    <a:pt x="6844" y="31575"/>
                  </a:cubicBezTo>
                  <a:cubicBezTo>
                    <a:pt x="6242" y="33520"/>
                    <a:pt x="4943" y="35172"/>
                    <a:pt x="3567" y="36678"/>
                  </a:cubicBezTo>
                  <a:cubicBezTo>
                    <a:pt x="2351" y="38007"/>
                    <a:pt x="1050" y="39274"/>
                    <a:pt x="1" y="40732"/>
                  </a:cubicBezTo>
                  <a:cubicBezTo>
                    <a:pt x="1909" y="41367"/>
                    <a:pt x="3922" y="41683"/>
                    <a:pt x="5935" y="41683"/>
                  </a:cubicBezTo>
                  <a:cubicBezTo>
                    <a:pt x="9028" y="41683"/>
                    <a:pt x="12122" y="40937"/>
                    <a:pt x="14840" y="39458"/>
                  </a:cubicBezTo>
                  <a:cubicBezTo>
                    <a:pt x="16257" y="38688"/>
                    <a:pt x="17562" y="37727"/>
                    <a:pt x="18724" y="36614"/>
                  </a:cubicBezTo>
                  <a:lnTo>
                    <a:pt x="18724" y="1"/>
                  </a:lnTo>
                  <a:close/>
                </a:path>
              </a:pathLst>
            </a:custGeom>
            <a:solidFill>
              <a:srgbClr val="F28D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22"/>
            <p:cNvSpPr/>
            <p:nvPr/>
          </p:nvSpPr>
          <p:spPr>
            <a:xfrm flipH="1" rot="10800000">
              <a:off x="8947883" y="-102719"/>
              <a:ext cx="1404938" cy="907153"/>
            </a:xfrm>
            <a:custGeom>
              <a:rect b="b" l="l" r="r" t="t"/>
              <a:pathLst>
                <a:path extrusionOk="0" h="7635" w="20431">
                  <a:moveTo>
                    <a:pt x="20431" y="1"/>
                  </a:moveTo>
                  <a:cubicBezTo>
                    <a:pt x="19269" y="1114"/>
                    <a:pt x="17964" y="2075"/>
                    <a:pt x="16547" y="2845"/>
                  </a:cubicBezTo>
                  <a:cubicBezTo>
                    <a:pt x="13829" y="4324"/>
                    <a:pt x="10735" y="5070"/>
                    <a:pt x="7642" y="5070"/>
                  </a:cubicBezTo>
                  <a:cubicBezTo>
                    <a:pt x="5629" y="5070"/>
                    <a:pt x="3616" y="4754"/>
                    <a:pt x="1708" y="4119"/>
                  </a:cubicBezTo>
                  <a:cubicBezTo>
                    <a:pt x="1568" y="4309"/>
                    <a:pt x="1435" y="4504"/>
                    <a:pt x="1305" y="4705"/>
                  </a:cubicBezTo>
                  <a:cubicBezTo>
                    <a:pt x="727" y="5601"/>
                    <a:pt x="260" y="6599"/>
                    <a:pt x="1" y="7635"/>
                  </a:cubicBezTo>
                  <a:lnTo>
                    <a:pt x="20431" y="7635"/>
                  </a:lnTo>
                  <a:lnTo>
                    <a:pt x="20431" y="1"/>
                  </a:ln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22"/>
            <p:cNvSpPr/>
            <p:nvPr/>
          </p:nvSpPr>
          <p:spPr>
            <a:xfrm flipH="1" rot="9683509">
              <a:off x="8237391" y="3788609"/>
              <a:ext cx="729045" cy="1405831"/>
            </a:xfrm>
            <a:custGeom>
              <a:rect b="b" l="l" r="r" t="t"/>
              <a:pathLst>
                <a:path extrusionOk="0" h="11832" w="10602">
                  <a:moveTo>
                    <a:pt x="5461" y="0"/>
                  </a:moveTo>
                  <a:cubicBezTo>
                    <a:pt x="2371" y="0"/>
                    <a:pt x="0" y="5907"/>
                    <a:pt x="1788" y="9382"/>
                  </a:cubicBezTo>
                  <a:cubicBezTo>
                    <a:pt x="2675" y="11107"/>
                    <a:pt x="4340" y="11832"/>
                    <a:pt x="5925" y="11832"/>
                  </a:cubicBezTo>
                  <a:cubicBezTo>
                    <a:pt x="7628" y="11832"/>
                    <a:pt x="9239" y="10997"/>
                    <a:pt x="9702" y="9655"/>
                  </a:cubicBezTo>
                  <a:cubicBezTo>
                    <a:pt x="10601" y="7063"/>
                    <a:pt x="9546" y="412"/>
                    <a:pt x="5713" y="14"/>
                  </a:cubicBezTo>
                  <a:cubicBezTo>
                    <a:pt x="5628" y="4"/>
                    <a:pt x="5546" y="0"/>
                    <a:pt x="5461" y="0"/>
                  </a:cubicBezTo>
                  <a:close/>
                </a:path>
              </a:pathLst>
            </a:custGeom>
            <a:solidFill>
              <a:srgbClr val="F9AD1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8" name="Google Shape;968;p22"/>
            <p:cNvGrpSpPr/>
            <p:nvPr/>
          </p:nvGrpSpPr>
          <p:grpSpPr>
            <a:xfrm>
              <a:off x="6002520" y="4318199"/>
              <a:ext cx="4477807" cy="839588"/>
              <a:chOff x="3098100" y="3849750"/>
              <a:chExt cx="940775" cy="270425"/>
            </a:xfrm>
          </p:grpSpPr>
          <p:sp>
            <p:nvSpPr>
              <p:cNvPr id="969" name="Google Shape;969;p22"/>
              <p:cNvSpPr/>
              <p:nvPr/>
            </p:nvSpPr>
            <p:spPr>
              <a:xfrm>
                <a:off x="3304800" y="3882975"/>
                <a:ext cx="665525" cy="237200"/>
              </a:xfrm>
              <a:custGeom>
                <a:rect b="b" l="l" r="r" t="t"/>
                <a:pathLst>
                  <a:path extrusionOk="0" h="9488" w="26621">
                    <a:moveTo>
                      <a:pt x="10146" y="1"/>
                    </a:moveTo>
                    <a:cubicBezTo>
                      <a:pt x="8817" y="1"/>
                      <a:pt x="7433" y="475"/>
                      <a:pt x="6262" y="1145"/>
                    </a:cubicBezTo>
                    <a:cubicBezTo>
                      <a:pt x="3158" y="2920"/>
                      <a:pt x="859" y="6023"/>
                      <a:pt x="1" y="9488"/>
                    </a:cubicBezTo>
                    <a:lnTo>
                      <a:pt x="26620" y="9488"/>
                    </a:lnTo>
                    <a:cubicBezTo>
                      <a:pt x="26617" y="9143"/>
                      <a:pt x="26593" y="8799"/>
                      <a:pt x="26498" y="8469"/>
                    </a:cubicBezTo>
                    <a:cubicBezTo>
                      <a:pt x="26007" y="6772"/>
                      <a:pt x="23963" y="6091"/>
                      <a:pt x="22202" y="6016"/>
                    </a:cubicBezTo>
                    <a:cubicBezTo>
                      <a:pt x="20437" y="5942"/>
                      <a:pt x="18550" y="6179"/>
                      <a:pt x="17017" y="5304"/>
                    </a:cubicBezTo>
                    <a:cubicBezTo>
                      <a:pt x="15112" y="4217"/>
                      <a:pt x="14363" y="1734"/>
                      <a:pt x="12482" y="610"/>
                    </a:cubicBezTo>
                    <a:cubicBezTo>
                      <a:pt x="11767" y="182"/>
                      <a:pt x="10967" y="1"/>
                      <a:pt x="10146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22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rgbClr val="FFF2C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22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rgbClr val="FECD4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972" name="Google Shape;972;p22"/>
            <p:cNvPicPr preferRelativeResize="0"/>
            <p:nvPr/>
          </p:nvPicPr>
          <p:blipFill rotWithShape="1">
            <a:blip r:embed="rId2">
              <a:alphaModFix/>
            </a:blip>
            <a:srcRect b="0" l="70893" r="0" t="0"/>
            <a:stretch/>
          </p:blipFill>
          <p:spPr>
            <a:xfrm>
              <a:off x="8305798" y="-52600"/>
              <a:ext cx="914400" cy="17671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73" name="Google Shape;973;p22"/>
            <p:cNvPicPr preferRelativeResize="0"/>
            <p:nvPr/>
          </p:nvPicPr>
          <p:blipFill rotWithShape="1">
            <a:blip r:embed="rId3">
              <a:alphaModFix/>
            </a:blip>
            <a:srcRect b="0" l="53174" r="0" t="0"/>
            <a:stretch/>
          </p:blipFill>
          <p:spPr>
            <a:xfrm>
              <a:off x="7967650" y="3608200"/>
              <a:ext cx="1404950" cy="16877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74" name="Google Shape;974;p22"/>
          <p:cNvGrpSpPr/>
          <p:nvPr/>
        </p:nvGrpSpPr>
        <p:grpSpPr>
          <a:xfrm>
            <a:off x="-1462108" y="-365290"/>
            <a:ext cx="4517256" cy="5656448"/>
            <a:chOff x="-1462108" y="-365290"/>
            <a:chExt cx="4517256" cy="5656448"/>
          </a:xfrm>
        </p:grpSpPr>
        <p:grpSp>
          <p:nvGrpSpPr>
            <p:cNvPr id="975" name="Google Shape;975;p22"/>
            <p:cNvGrpSpPr/>
            <p:nvPr/>
          </p:nvGrpSpPr>
          <p:grpSpPr>
            <a:xfrm flipH="1" rot="-373102">
              <a:off x="-1189137" y="-165666"/>
              <a:ext cx="3971313" cy="5257200"/>
              <a:chOff x="3268325" y="3013975"/>
              <a:chExt cx="1443800" cy="1106200"/>
            </a:xfrm>
          </p:grpSpPr>
          <p:sp>
            <p:nvSpPr>
              <p:cNvPr id="976" name="Google Shape;976;p22"/>
              <p:cNvSpPr/>
              <p:nvPr/>
            </p:nvSpPr>
            <p:spPr>
              <a:xfrm>
                <a:off x="3268325" y="3013975"/>
                <a:ext cx="274950" cy="149575"/>
              </a:xfrm>
              <a:custGeom>
                <a:rect b="b" l="l" r="r" t="t"/>
                <a:pathLst>
                  <a:path extrusionOk="0" h="5983" w="10998">
                    <a:moveTo>
                      <a:pt x="1" y="1"/>
                    </a:moveTo>
                    <a:cubicBezTo>
                      <a:pt x="1367" y="1752"/>
                      <a:pt x="2900" y="3353"/>
                      <a:pt x="4795" y="4495"/>
                    </a:cubicBezTo>
                    <a:cubicBezTo>
                      <a:pt x="6348" y="5429"/>
                      <a:pt x="8202" y="5983"/>
                      <a:pt x="10007" y="5983"/>
                    </a:cubicBezTo>
                    <a:cubicBezTo>
                      <a:pt x="10340" y="5983"/>
                      <a:pt x="10671" y="5964"/>
                      <a:pt x="10998" y="5925"/>
                    </a:cubicBezTo>
                    <a:cubicBezTo>
                      <a:pt x="10617" y="3974"/>
                      <a:pt x="10586" y="1960"/>
                      <a:pt x="10947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22"/>
              <p:cNvSpPr/>
              <p:nvPr/>
            </p:nvSpPr>
            <p:spPr>
              <a:xfrm>
                <a:off x="3543250" y="3013975"/>
                <a:ext cx="893200" cy="1018300"/>
              </a:xfrm>
              <a:custGeom>
                <a:rect b="b" l="l" r="r" t="t"/>
                <a:pathLst>
                  <a:path extrusionOk="0" h="40732" w="35728">
                    <a:moveTo>
                      <a:pt x="18820" y="1"/>
                    </a:moveTo>
                    <a:cubicBezTo>
                      <a:pt x="19109" y="1207"/>
                      <a:pt x="19249" y="2430"/>
                      <a:pt x="19000" y="3636"/>
                    </a:cubicBezTo>
                    <a:cubicBezTo>
                      <a:pt x="18629" y="5447"/>
                      <a:pt x="17036" y="7130"/>
                      <a:pt x="15257" y="7130"/>
                    </a:cubicBezTo>
                    <a:cubicBezTo>
                      <a:pt x="15061" y="7130"/>
                      <a:pt x="14863" y="7110"/>
                      <a:pt x="14664" y="7067"/>
                    </a:cubicBezTo>
                    <a:cubicBezTo>
                      <a:pt x="13233" y="6760"/>
                      <a:pt x="12265" y="5466"/>
                      <a:pt x="11373" y="4304"/>
                    </a:cubicBezTo>
                    <a:cubicBezTo>
                      <a:pt x="10483" y="3139"/>
                      <a:pt x="9353" y="1922"/>
                      <a:pt x="7887" y="1886"/>
                    </a:cubicBezTo>
                    <a:cubicBezTo>
                      <a:pt x="7863" y="1885"/>
                      <a:pt x="7839" y="1885"/>
                      <a:pt x="7814" y="1885"/>
                    </a:cubicBezTo>
                    <a:cubicBezTo>
                      <a:pt x="5997" y="1885"/>
                      <a:pt x="4737" y="3650"/>
                      <a:pt x="3248" y="4713"/>
                    </a:cubicBezTo>
                    <a:cubicBezTo>
                      <a:pt x="2280" y="5405"/>
                      <a:pt x="1163" y="5790"/>
                      <a:pt x="1" y="5925"/>
                    </a:cubicBezTo>
                    <a:cubicBezTo>
                      <a:pt x="944" y="10790"/>
                      <a:pt x="4021" y="15270"/>
                      <a:pt x="8412" y="17604"/>
                    </a:cubicBezTo>
                    <a:cubicBezTo>
                      <a:pt x="10555" y="18738"/>
                      <a:pt x="12922" y="19389"/>
                      <a:pt x="15103" y="20449"/>
                    </a:cubicBezTo>
                    <a:cubicBezTo>
                      <a:pt x="17287" y="21508"/>
                      <a:pt x="19372" y="23106"/>
                      <a:pt x="20192" y="25384"/>
                    </a:cubicBezTo>
                    <a:cubicBezTo>
                      <a:pt x="21279" y="28400"/>
                      <a:pt x="19923" y="31871"/>
                      <a:pt x="20959" y="34903"/>
                    </a:cubicBezTo>
                    <a:cubicBezTo>
                      <a:pt x="21790" y="37345"/>
                      <a:pt x="24038" y="39046"/>
                      <a:pt x="26392" y="40098"/>
                    </a:cubicBezTo>
                    <a:cubicBezTo>
                      <a:pt x="26928" y="40337"/>
                      <a:pt x="27476" y="40548"/>
                      <a:pt x="28032" y="40732"/>
                    </a:cubicBezTo>
                    <a:cubicBezTo>
                      <a:pt x="29081" y="39274"/>
                      <a:pt x="30382" y="38007"/>
                      <a:pt x="31598" y="36678"/>
                    </a:cubicBezTo>
                    <a:cubicBezTo>
                      <a:pt x="32974" y="35172"/>
                      <a:pt x="34273" y="33520"/>
                      <a:pt x="34875" y="31575"/>
                    </a:cubicBezTo>
                    <a:cubicBezTo>
                      <a:pt x="35727" y="28822"/>
                      <a:pt x="35073" y="25810"/>
                      <a:pt x="33942" y="23160"/>
                    </a:cubicBezTo>
                    <a:cubicBezTo>
                      <a:pt x="32811" y="20510"/>
                      <a:pt x="31213" y="18081"/>
                      <a:pt x="30062" y="15441"/>
                    </a:cubicBezTo>
                    <a:cubicBezTo>
                      <a:pt x="28907" y="12797"/>
                      <a:pt x="28208" y="9806"/>
                      <a:pt x="28996" y="7032"/>
                    </a:cubicBezTo>
                    <a:cubicBezTo>
                      <a:pt x="29905" y="3827"/>
                      <a:pt x="32617" y="1518"/>
                      <a:pt x="35645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22"/>
              <p:cNvSpPr/>
              <p:nvPr/>
            </p:nvSpPr>
            <p:spPr>
              <a:xfrm>
                <a:off x="3532950" y="3013975"/>
                <a:ext cx="491525" cy="178275"/>
              </a:xfrm>
              <a:custGeom>
                <a:rect b="b" l="l" r="r" t="t"/>
                <a:pathLst>
                  <a:path extrusionOk="0" h="7131" w="19661">
                    <a:moveTo>
                      <a:pt x="362" y="1"/>
                    </a:moveTo>
                    <a:cubicBezTo>
                      <a:pt x="1" y="1960"/>
                      <a:pt x="32" y="3974"/>
                      <a:pt x="413" y="5925"/>
                    </a:cubicBezTo>
                    <a:cubicBezTo>
                      <a:pt x="1575" y="5790"/>
                      <a:pt x="2692" y="5405"/>
                      <a:pt x="3660" y="4713"/>
                    </a:cubicBezTo>
                    <a:cubicBezTo>
                      <a:pt x="5149" y="3650"/>
                      <a:pt x="6409" y="1885"/>
                      <a:pt x="8226" y="1885"/>
                    </a:cubicBezTo>
                    <a:cubicBezTo>
                      <a:pt x="8251" y="1885"/>
                      <a:pt x="8275" y="1885"/>
                      <a:pt x="8299" y="1886"/>
                    </a:cubicBezTo>
                    <a:cubicBezTo>
                      <a:pt x="9765" y="1922"/>
                      <a:pt x="10895" y="3139"/>
                      <a:pt x="11785" y="4304"/>
                    </a:cubicBezTo>
                    <a:cubicBezTo>
                      <a:pt x="12677" y="5466"/>
                      <a:pt x="13645" y="6760"/>
                      <a:pt x="15076" y="7067"/>
                    </a:cubicBezTo>
                    <a:cubicBezTo>
                      <a:pt x="15275" y="7110"/>
                      <a:pt x="15473" y="7130"/>
                      <a:pt x="15669" y="7130"/>
                    </a:cubicBezTo>
                    <a:cubicBezTo>
                      <a:pt x="17448" y="7130"/>
                      <a:pt x="19041" y="5447"/>
                      <a:pt x="19412" y="3636"/>
                    </a:cubicBezTo>
                    <a:cubicBezTo>
                      <a:pt x="19661" y="2430"/>
                      <a:pt x="19521" y="1207"/>
                      <a:pt x="19232" y="1"/>
                    </a:cubicBezTo>
                    <a:close/>
                  </a:path>
                </a:pathLst>
              </a:custGeom>
              <a:solidFill>
                <a:srgbClr val="F59D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22"/>
              <p:cNvSpPr/>
              <p:nvPr/>
            </p:nvSpPr>
            <p:spPr>
              <a:xfrm>
                <a:off x="4244025" y="3013975"/>
                <a:ext cx="468100" cy="1042100"/>
              </a:xfrm>
              <a:custGeom>
                <a:rect b="b" l="l" r="r" t="t"/>
                <a:pathLst>
                  <a:path extrusionOk="0" h="41684" w="18724">
                    <a:moveTo>
                      <a:pt x="7614" y="1"/>
                    </a:moveTo>
                    <a:cubicBezTo>
                      <a:pt x="4586" y="1518"/>
                      <a:pt x="1874" y="3827"/>
                      <a:pt x="965" y="7032"/>
                    </a:cubicBezTo>
                    <a:cubicBezTo>
                      <a:pt x="177" y="9806"/>
                      <a:pt x="876" y="12797"/>
                      <a:pt x="2031" y="15441"/>
                    </a:cubicBezTo>
                    <a:cubicBezTo>
                      <a:pt x="3182" y="18081"/>
                      <a:pt x="4780" y="20510"/>
                      <a:pt x="5911" y="23160"/>
                    </a:cubicBezTo>
                    <a:cubicBezTo>
                      <a:pt x="7042" y="25810"/>
                      <a:pt x="7696" y="28822"/>
                      <a:pt x="6844" y="31575"/>
                    </a:cubicBezTo>
                    <a:cubicBezTo>
                      <a:pt x="6242" y="33520"/>
                      <a:pt x="4943" y="35172"/>
                      <a:pt x="3567" y="36678"/>
                    </a:cubicBezTo>
                    <a:cubicBezTo>
                      <a:pt x="2351" y="38007"/>
                      <a:pt x="1050" y="39274"/>
                      <a:pt x="1" y="40732"/>
                    </a:cubicBezTo>
                    <a:cubicBezTo>
                      <a:pt x="1909" y="41367"/>
                      <a:pt x="3922" y="41683"/>
                      <a:pt x="5935" y="41683"/>
                    </a:cubicBezTo>
                    <a:cubicBezTo>
                      <a:pt x="9028" y="41683"/>
                      <a:pt x="12122" y="40937"/>
                      <a:pt x="14840" y="39458"/>
                    </a:cubicBezTo>
                    <a:cubicBezTo>
                      <a:pt x="16257" y="38688"/>
                      <a:pt x="17562" y="37727"/>
                      <a:pt x="18724" y="36614"/>
                    </a:cubicBezTo>
                    <a:lnTo>
                      <a:pt x="18724" y="1"/>
                    </a:lnTo>
                    <a:close/>
                  </a:path>
                </a:pathLst>
              </a:custGeom>
              <a:solidFill>
                <a:srgbClr val="F28D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22"/>
              <p:cNvSpPr/>
              <p:nvPr/>
            </p:nvSpPr>
            <p:spPr>
              <a:xfrm>
                <a:off x="4201350" y="3929300"/>
                <a:ext cx="510775" cy="190875"/>
              </a:xfrm>
              <a:custGeom>
                <a:rect b="b" l="l" r="r" t="t"/>
                <a:pathLst>
                  <a:path extrusionOk="0" h="7635" w="20431">
                    <a:moveTo>
                      <a:pt x="20431" y="1"/>
                    </a:moveTo>
                    <a:cubicBezTo>
                      <a:pt x="19269" y="1114"/>
                      <a:pt x="17964" y="2075"/>
                      <a:pt x="16547" y="2845"/>
                    </a:cubicBezTo>
                    <a:cubicBezTo>
                      <a:pt x="13829" y="4324"/>
                      <a:pt x="10735" y="5070"/>
                      <a:pt x="7642" y="5070"/>
                    </a:cubicBezTo>
                    <a:cubicBezTo>
                      <a:pt x="5629" y="5070"/>
                      <a:pt x="3616" y="4754"/>
                      <a:pt x="1708" y="4119"/>
                    </a:cubicBezTo>
                    <a:cubicBezTo>
                      <a:pt x="1568" y="4309"/>
                      <a:pt x="1435" y="4504"/>
                      <a:pt x="1305" y="4705"/>
                    </a:cubicBezTo>
                    <a:cubicBezTo>
                      <a:pt x="727" y="5601"/>
                      <a:pt x="260" y="6599"/>
                      <a:pt x="1" y="7635"/>
                    </a:cubicBezTo>
                    <a:lnTo>
                      <a:pt x="20431" y="7635"/>
                    </a:lnTo>
                    <a:lnTo>
                      <a:pt x="20431" y="1"/>
                    </a:ln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22"/>
              <p:cNvSpPr/>
              <p:nvPr/>
            </p:nvSpPr>
            <p:spPr>
              <a:xfrm>
                <a:off x="4057600" y="3658800"/>
                <a:ext cx="265050" cy="295800"/>
              </a:xfrm>
              <a:custGeom>
                <a:rect b="b" l="l" r="r" t="t"/>
                <a:pathLst>
                  <a:path extrusionOk="0" h="11832" w="10602">
                    <a:moveTo>
                      <a:pt x="5461" y="0"/>
                    </a:moveTo>
                    <a:cubicBezTo>
                      <a:pt x="2371" y="0"/>
                      <a:pt x="0" y="5907"/>
                      <a:pt x="1788" y="9382"/>
                    </a:cubicBezTo>
                    <a:cubicBezTo>
                      <a:pt x="2675" y="11107"/>
                      <a:pt x="4340" y="11832"/>
                      <a:pt x="5925" y="11832"/>
                    </a:cubicBezTo>
                    <a:cubicBezTo>
                      <a:pt x="7628" y="11832"/>
                      <a:pt x="9239" y="10997"/>
                      <a:pt x="9702" y="9655"/>
                    </a:cubicBezTo>
                    <a:cubicBezTo>
                      <a:pt x="10601" y="7063"/>
                      <a:pt x="9546" y="412"/>
                      <a:pt x="5713" y="14"/>
                    </a:cubicBezTo>
                    <a:cubicBezTo>
                      <a:pt x="5628" y="4"/>
                      <a:pt x="5546" y="0"/>
                      <a:pt x="5461" y="0"/>
                    </a:cubicBezTo>
                    <a:close/>
                  </a:path>
                </a:pathLst>
              </a:custGeom>
              <a:solidFill>
                <a:srgbClr val="F9AD1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982" name="Google Shape;982;p22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-381000" y="-228600"/>
              <a:ext cx="3141475" cy="17670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83" name="Google Shape;983;p22"/>
            <p:cNvPicPr preferRelativeResize="0"/>
            <p:nvPr/>
          </p:nvPicPr>
          <p:blipFill rotWithShape="1">
            <a:blip r:embed="rId5">
              <a:alphaModFix/>
            </a:blip>
            <a:srcRect b="36511" l="0" r="52408" t="0"/>
            <a:stretch/>
          </p:blipFill>
          <p:spPr>
            <a:xfrm>
              <a:off x="-228600" y="4090400"/>
              <a:ext cx="1600195" cy="120074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">
    <p:spTree>
      <p:nvGrpSpPr>
        <p:cNvPr id="984" name="Shape 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" name="Google Shape;985;p23"/>
          <p:cNvSpPr txBox="1"/>
          <p:nvPr>
            <p:ph idx="1" type="subTitle"/>
          </p:nvPr>
        </p:nvSpPr>
        <p:spPr>
          <a:xfrm>
            <a:off x="914400" y="1840175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0" lvl="0" marL="0" marR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86" name="Google Shape;986;p23"/>
          <p:cNvSpPr txBox="1"/>
          <p:nvPr>
            <p:ph idx="2" type="subTitle"/>
          </p:nvPr>
        </p:nvSpPr>
        <p:spPr>
          <a:xfrm>
            <a:off x="914400" y="2891750"/>
            <a:ext cx="3651600" cy="3963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indent="0" lvl="0" marL="0" marR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3F3F3"/>
                </a:solidFill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87" name="Google Shape;987;p23"/>
          <p:cNvSpPr txBox="1"/>
          <p:nvPr>
            <p:ph idx="3" type="subTitle"/>
          </p:nvPr>
        </p:nvSpPr>
        <p:spPr>
          <a:xfrm>
            <a:off x="914400" y="3929350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88" name="Google Shape;988;p23"/>
          <p:cNvSpPr txBox="1"/>
          <p:nvPr>
            <p:ph hasCustomPrompt="1" type="title"/>
          </p:nvPr>
        </p:nvSpPr>
        <p:spPr>
          <a:xfrm>
            <a:off x="914400" y="1335625"/>
            <a:ext cx="36516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accen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89" name="Google Shape;989;p23"/>
          <p:cNvSpPr txBox="1"/>
          <p:nvPr>
            <p:ph hasCustomPrompt="1" idx="4" type="title"/>
          </p:nvPr>
        </p:nvSpPr>
        <p:spPr>
          <a:xfrm>
            <a:off x="914400" y="2382375"/>
            <a:ext cx="36516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3600"/>
              <a:buNone/>
              <a:defRPr sz="3600">
                <a:solidFill>
                  <a:srgbClr val="434343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90" name="Google Shape;990;p23"/>
          <p:cNvSpPr txBox="1"/>
          <p:nvPr>
            <p:ph hasCustomPrompt="1" idx="5" type="title"/>
          </p:nvPr>
        </p:nvSpPr>
        <p:spPr>
          <a:xfrm>
            <a:off x="914400" y="3429200"/>
            <a:ext cx="36516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0" lvl="0" marL="0" marR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Font typeface="Staatliches"/>
              <a:buNone/>
              <a:defRPr>
                <a:solidFill>
                  <a:schemeClr val="accent3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Font typeface="Roboto Condensed Light"/>
              <a:buNone/>
              <a:defRPr sz="14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>
            <a:r>
              <a:t>xx%</a:t>
            </a:r>
          </a:p>
        </p:txBody>
      </p:sp>
      <p:sp>
        <p:nvSpPr>
          <p:cNvPr id="991" name="Google Shape;991;p23"/>
          <p:cNvSpPr txBox="1"/>
          <p:nvPr>
            <p:ph idx="6" type="title"/>
          </p:nvPr>
        </p:nvSpPr>
        <p:spPr>
          <a:xfrm>
            <a:off x="914400" y="501375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sp>
        <p:nvSpPr>
          <p:cNvPr id="992" name="Google Shape;992;p23"/>
          <p:cNvSpPr/>
          <p:nvPr/>
        </p:nvSpPr>
        <p:spPr>
          <a:xfrm>
            <a:off x="6411464" y="4341794"/>
            <a:ext cx="2814673" cy="858022"/>
          </a:xfrm>
          <a:custGeom>
            <a:rect b="b" l="l" r="r" t="t"/>
            <a:pathLst>
              <a:path extrusionOk="0" h="14312" w="44285">
                <a:moveTo>
                  <a:pt x="44285" y="0"/>
                </a:moveTo>
                <a:cubicBezTo>
                  <a:pt x="42694" y="290"/>
                  <a:pt x="41153" y="1067"/>
                  <a:pt x="39825" y="2024"/>
                </a:cubicBezTo>
                <a:cubicBezTo>
                  <a:pt x="37795" y="3485"/>
                  <a:pt x="36088" y="5359"/>
                  <a:pt x="34068" y="6834"/>
                </a:cubicBezTo>
                <a:cubicBezTo>
                  <a:pt x="30950" y="9117"/>
                  <a:pt x="27108" y="10394"/>
                  <a:pt x="23245" y="10435"/>
                </a:cubicBezTo>
                <a:cubicBezTo>
                  <a:pt x="23175" y="10436"/>
                  <a:pt x="23106" y="10436"/>
                  <a:pt x="23037" y="10436"/>
                </a:cubicBezTo>
                <a:cubicBezTo>
                  <a:pt x="19957" y="10436"/>
                  <a:pt x="16925" y="9699"/>
                  <a:pt x="13873" y="9252"/>
                </a:cubicBezTo>
                <a:cubicBezTo>
                  <a:pt x="12567" y="9062"/>
                  <a:pt x="11230" y="8928"/>
                  <a:pt x="9904" y="8928"/>
                </a:cubicBezTo>
                <a:cubicBezTo>
                  <a:pt x="8063" y="8928"/>
                  <a:pt x="6243" y="9185"/>
                  <a:pt x="4556" y="9900"/>
                </a:cubicBezTo>
                <a:cubicBezTo>
                  <a:pt x="2570" y="10741"/>
                  <a:pt x="825" y="12363"/>
                  <a:pt x="1" y="14312"/>
                </a:cubicBezTo>
                <a:lnTo>
                  <a:pt x="44285" y="14312"/>
                </a:lnTo>
                <a:lnTo>
                  <a:pt x="4428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" name="Google Shape;993;p23"/>
          <p:cNvSpPr/>
          <p:nvPr/>
        </p:nvSpPr>
        <p:spPr>
          <a:xfrm>
            <a:off x="-2" y="-118694"/>
            <a:ext cx="2668237" cy="406084"/>
          </a:xfrm>
          <a:custGeom>
            <a:rect b="b" l="l" r="r" t="t"/>
            <a:pathLst>
              <a:path extrusionOk="0" h="17354" w="40411">
                <a:moveTo>
                  <a:pt x="1" y="1"/>
                </a:moveTo>
                <a:lnTo>
                  <a:pt x="1" y="15907"/>
                </a:lnTo>
                <a:cubicBezTo>
                  <a:pt x="65" y="15937"/>
                  <a:pt x="126" y="15971"/>
                  <a:pt x="191" y="16002"/>
                </a:cubicBezTo>
                <a:cubicBezTo>
                  <a:pt x="2158" y="16904"/>
                  <a:pt x="4321" y="17353"/>
                  <a:pt x="6484" y="17353"/>
                </a:cubicBezTo>
                <a:cubicBezTo>
                  <a:pt x="8846" y="17353"/>
                  <a:pt x="11208" y="16818"/>
                  <a:pt x="13317" y="15753"/>
                </a:cubicBezTo>
                <a:cubicBezTo>
                  <a:pt x="16309" y="14240"/>
                  <a:pt x="18696" y="11792"/>
                  <a:pt x="21282" y="9658"/>
                </a:cubicBezTo>
                <a:cubicBezTo>
                  <a:pt x="23867" y="7523"/>
                  <a:pt x="26889" y="5608"/>
                  <a:pt x="30241" y="5523"/>
                </a:cubicBezTo>
                <a:cubicBezTo>
                  <a:pt x="30334" y="5520"/>
                  <a:pt x="30427" y="5519"/>
                  <a:pt x="30520" y="5519"/>
                </a:cubicBezTo>
                <a:cubicBezTo>
                  <a:pt x="31256" y="5519"/>
                  <a:pt x="32006" y="5597"/>
                  <a:pt x="32756" y="5673"/>
                </a:cubicBezTo>
                <a:cubicBezTo>
                  <a:pt x="33509" y="5749"/>
                  <a:pt x="34261" y="5826"/>
                  <a:pt x="34992" y="5826"/>
                </a:cubicBezTo>
                <a:cubicBezTo>
                  <a:pt x="36016" y="5826"/>
                  <a:pt x="37001" y="5676"/>
                  <a:pt x="37897" y="5165"/>
                </a:cubicBezTo>
                <a:cubicBezTo>
                  <a:pt x="39627" y="4177"/>
                  <a:pt x="40411" y="1858"/>
                  <a:pt x="39740" y="1"/>
                </a:cubicBezTo>
                <a:close/>
              </a:path>
            </a:pathLst>
          </a:custGeom>
          <a:solidFill>
            <a:srgbClr val="FF99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" name="Google Shape;994;p23"/>
          <p:cNvSpPr/>
          <p:nvPr/>
        </p:nvSpPr>
        <p:spPr>
          <a:xfrm>
            <a:off x="-1" y="-118700"/>
            <a:ext cx="1946477" cy="876726"/>
          </a:xfrm>
          <a:custGeom>
            <a:rect b="b" l="l" r="r" t="t"/>
            <a:pathLst>
              <a:path extrusionOk="0" h="41724" w="69245">
                <a:moveTo>
                  <a:pt x="39740" y="1"/>
                </a:moveTo>
                <a:cubicBezTo>
                  <a:pt x="40411" y="1858"/>
                  <a:pt x="39627" y="4177"/>
                  <a:pt x="37897" y="5165"/>
                </a:cubicBezTo>
                <a:cubicBezTo>
                  <a:pt x="37001" y="5676"/>
                  <a:pt x="36016" y="5826"/>
                  <a:pt x="34992" y="5826"/>
                </a:cubicBezTo>
                <a:cubicBezTo>
                  <a:pt x="34261" y="5826"/>
                  <a:pt x="33509" y="5749"/>
                  <a:pt x="32756" y="5673"/>
                </a:cubicBezTo>
                <a:cubicBezTo>
                  <a:pt x="32006" y="5597"/>
                  <a:pt x="31256" y="5519"/>
                  <a:pt x="30520" y="5519"/>
                </a:cubicBezTo>
                <a:cubicBezTo>
                  <a:pt x="30427" y="5519"/>
                  <a:pt x="30334" y="5520"/>
                  <a:pt x="30241" y="5523"/>
                </a:cubicBezTo>
                <a:cubicBezTo>
                  <a:pt x="26889" y="5608"/>
                  <a:pt x="23867" y="7523"/>
                  <a:pt x="21282" y="9658"/>
                </a:cubicBezTo>
                <a:cubicBezTo>
                  <a:pt x="18696" y="11792"/>
                  <a:pt x="16309" y="14240"/>
                  <a:pt x="13317" y="15753"/>
                </a:cubicBezTo>
                <a:cubicBezTo>
                  <a:pt x="11208" y="16818"/>
                  <a:pt x="8846" y="17353"/>
                  <a:pt x="6484" y="17353"/>
                </a:cubicBezTo>
                <a:cubicBezTo>
                  <a:pt x="4321" y="17353"/>
                  <a:pt x="2158" y="16904"/>
                  <a:pt x="191" y="16002"/>
                </a:cubicBezTo>
                <a:cubicBezTo>
                  <a:pt x="126" y="15971"/>
                  <a:pt x="65" y="15937"/>
                  <a:pt x="1" y="15907"/>
                </a:cubicBezTo>
                <a:lnTo>
                  <a:pt x="1" y="40275"/>
                </a:lnTo>
                <a:cubicBezTo>
                  <a:pt x="2507" y="41245"/>
                  <a:pt x="5200" y="41724"/>
                  <a:pt x="7895" y="41724"/>
                </a:cubicBezTo>
                <a:cubicBezTo>
                  <a:pt x="12645" y="41724"/>
                  <a:pt x="17404" y="40237"/>
                  <a:pt x="21173" y="37335"/>
                </a:cubicBezTo>
                <a:cubicBezTo>
                  <a:pt x="28259" y="31877"/>
                  <a:pt x="31281" y="22682"/>
                  <a:pt x="37133" y="15916"/>
                </a:cubicBezTo>
                <a:cubicBezTo>
                  <a:pt x="41746" y="10586"/>
                  <a:pt x="48164" y="6848"/>
                  <a:pt x="55080" y="5468"/>
                </a:cubicBezTo>
                <a:cubicBezTo>
                  <a:pt x="58218" y="4845"/>
                  <a:pt x="61474" y="4682"/>
                  <a:pt x="64458" y="3534"/>
                </a:cubicBezTo>
                <a:cubicBezTo>
                  <a:pt x="66318" y="2818"/>
                  <a:pt x="68097" y="1592"/>
                  <a:pt x="692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995" name="Google Shape;995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6421700" y="3608350"/>
            <a:ext cx="2865178" cy="1611652"/>
          </a:xfrm>
          <a:prstGeom prst="rect">
            <a:avLst/>
          </a:prstGeom>
          <a:noFill/>
          <a:ln>
            <a:noFill/>
          </a:ln>
        </p:spPr>
      </p:pic>
      <p:pic>
        <p:nvPicPr>
          <p:cNvPr id="996" name="Google Shape;996;p23"/>
          <p:cNvPicPr preferRelativeResize="0"/>
          <p:nvPr/>
        </p:nvPicPr>
        <p:blipFill rotWithShape="1">
          <a:blip r:embed="rId3">
            <a:alphaModFix/>
          </a:blip>
          <a:srcRect b="29" l="0" r="0" t="63227"/>
          <a:stretch/>
        </p:blipFill>
        <p:spPr>
          <a:xfrm>
            <a:off x="-179200" y="-295274"/>
            <a:ext cx="1211950" cy="76384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ix columns">
  <p:cSld name="CUSTOM_1">
    <p:bg>
      <p:bgPr>
        <a:solidFill>
          <a:srgbClr val="FFFFFF"/>
        </a:solidFill>
      </p:bgPr>
    </p:bg>
    <p:spTree>
      <p:nvGrpSpPr>
        <p:cNvPr id="997" name="Shape 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" name="Google Shape;998;p24"/>
          <p:cNvSpPr txBox="1"/>
          <p:nvPr>
            <p:ph idx="1" type="subTitle"/>
          </p:nvPr>
        </p:nvSpPr>
        <p:spPr>
          <a:xfrm>
            <a:off x="1194409" y="3562931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999" name="Google Shape;999;p24"/>
          <p:cNvSpPr txBox="1"/>
          <p:nvPr>
            <p:ph idx="2" type="subTitle"/>
          </p:nvPr>
        </p:nvSpPr>
        <p:spPr>
          <a:xfrm>
            <a:off x="3527793" y="3562932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0" name="Google Shape;1000;p24"/>
          <p:cNvSpPr txBox="1"/>
          <p:nvPr>
            <p:ph idx="3" type="subTitle"/>
          </p:nvPr>
        </p:nvSpPr>
        <p:spPr>
          <a:xfrm>
            <a:off x="5868937" y="3562932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1" name="Google Shape;1001;p24"/>
          <p:cNvSpPr txBox="1"/>
          <p:nvPr>
            <p:ph idx="4" type="subTitle"/>
          </p:nvPr>
        </p:nvSpPr>
        <p:spPr>
          <a:xfrm>
            <a:off x="1331509" y="3149985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accent2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2" name="Google Shape;1002;p24"/>
          <p:cNvSpPr txBox="1"/>
          <p:nvPr>
            <p:ph idx="5" type="subTitle"/>
          </p:nvPr>
        </p:nvSpPr>
        <p:spPr>
          <a:xfrm>
            <a:off x="3664893" y="314997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3" name="Google Shape;1003;p24"/>
          <p:cNvSpPr txBox="1"/>
          <p:nvPr>
            <p:ph idx="6" type="subTitle"/>
          </p:nvPr>
        </p:nvSpPr>
        <p:spPr>
          <a:xfrm>
            <a:off x="6006037" y="314997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4" name="Google Shape;1004;p24"/>
          <p:cNvSpPr txBox="1"/>
          <p:nvPr>
            <p:ph idx="7" type="subTitle"/>
          </p:nvPr>
        </p:nvSpPr>
        <p:spPr>
          <a:xfrm>
            <a:off x="1194409" y="2075551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5" name="Google Shape;1005;p24"/>
          <p:cNvSpPr txBox="1"/>
          <p:nvPr>
            <p:ph idx="8" type="subTitle"/>
          </p:nvPr>
        </p:nvSpPr>
        <p:spPr>
          <a:xfrm>
            <a:off x="3527793" y="2075545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6" name="Google Shape;1006;p24"/>
          <p:cNvSpPr txBox="1"/>
          <p:nvPr>
            <p:ph idx="9" type="subTitle"/>
          </p:nvPr>
        </p:nvSpPr>
        <p:spPr>
          <a:xfrm>
            <a:off x="5868937" y="2075545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200">
                <a:solidFill>
                  <a:srgbClr val="20124D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100"/>
              <a:buFont typeface="Roboto Condensed Light"/>
              <a:buNone/>
              <a:defRPr sz="1100">
                <a:solidFill>
                  <a:srgbClr val="434343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07" name="Google Shape;1007;p24"/>
          <p:cNvSpPr txBox="1"/>
          <p:nvPr>
            <p:ph idx="13" type="subTitle"/>
          </p:nvPr>
        </p:nvSpPr>
        <p:spPr>
          <a:xfrm>
            <a:off x="1331509" y="16806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8" name="Google Shape;1008;p24"/>
          <p:cNvSpPr txBox="1"/>
          <p:nvPr>
            <p:ph idx="14" type="subTitle"/>
          </p:nvPr>
        </p:nvSpPr>
        <p:spPr>
          <a:xfrm>
            <a:off x="3664893" y="16806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accent2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09" name="Google Shape;1009;p24"/>
          <p:cNvSpPr txBox="1"/>
          <p:nvPr>
            <p:ph idx="15" type="subTitle"/>
          </p:nvPr>
        </p:nvSpPr>
        <p:spPr>
          <a:xfrm>
            <a:off x="6006037" y="16806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 sz="1800">
                <a:solidFill>
                  <a:schemeClr val="accent3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Staatliches"/>
              <a:buNone/>
              <a:defRPr>
                <a:latin typeface="Staatliches"/>
                <a:ea typeface="Staatliches"/>
                <a:cs typeface="Staatliches"/>
                <a:sym typeface="Staatliches"/>
              </a:defRPr>
            </a:lvl9pPr>
          </a:lstStyle>
          <a:p/>
        </p:txBody>
      </p:sp>
      <p:sp>
        <p:nvSpPr>
          <p:cNvPr id="1010" name="Google Shape;1010;p24"/>
          <p:cNvSpPr txBox="1"/>
          <p:nvPr>
            <p:ph type="title"/>
          </p:nvPr>
        </p:nvSpPr>
        <p:spPr>
          <a:xfrm>
            <a:off x="908790" y="517737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sp>
        <p:nvSpPr>
          <p:cNvPr id="1011" name="Google Shape;1011;p24"/>
          <p:cNvSpPr/>
          <p:nvPr/>
        </p:nvSpPr>
        <p:spPr>
          <a:xfrm>
            <a:off x="7913720" y="478129"/>
            <a:ext cx="94380" cy="86557"/>
          </a:xfrm>
          <a:custGeom>
            <a:rect b="b" l="l" r="r" t="t"/>
            <a:pathLst>
              <a:path extrusionOk="0" h="863" w="941">
                <a:moveTo>
                  <a:pt x="469" y="1"/>
                </a:moveTo>
                <a:cubicBezTo>
                  <a:pt x="272" y="1"/>
                  <a:pt x="91" y="141"/>
                  <a:pt x="48" y="341"/>
                </a:cubicBezTo>
                <a:cubicBezTo>
                  <a:pt x="1" y="576"/>
                  <a:pt x="148" y="803"/>
                  <a:pt x="379" y="853"/>
                </a:cubicBezTo>
                <a:cubicBezTo>
                  <a:pt x="409" y="860"/>
                  <a:pt x="439" y="863"/>
                  <a:pt x="469" y="863"/>
                </a:cubicBezTo>
                <a:cubicBezTo>
                  <a:pt x="669" y="863"/>
                  <a:pt x="847" y="723"/>
                  <a:pt x="891" y="522"/>
                </a:cubicBezTo>
                <a:cubicBezTo>
                  <a:pt x="941" y="288"/>
                  <a:pt x="791" y="60"/>
                  <a:pt x="559" y="10"/>
                </a:cubicBezTo>
                <a:cubicBezTo>
                  <a:pt x="529" y="4"/>
                  <a:pt x="499" y="1"/>
                  <a:pt x="469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2" name="Google Shape;1012;p24"/>
          <p:cNvGrpSpPr/>
          <p:nvPr/>
        </p:nvGrpSpPr>
        <p:grpSpPr>
          <a:xfrm>
            <a:off x="7970121" y="-679169"/>
            <a:ext cx="2287929" cy="3725209"/>
            <a:chOff x="7970121" y="-679169"/>
            <a:chExt cx="2287929" cy="3725209"/>
          </a:xfrm>
        </p:grpSpPr>
        <p:sp>
          <p:nvSpPr>
            <p:cNvPr id="1013" name="Google Shape;1013;p24"/>
            <p:cNvSpPr/>
            <p:nvPr/>
          </p:nvSpPr>
          <p:spPr>
            <a:xfrm>
              <a:off x="8141194" y="779020"/>
              <a:ext cx="114841" cy="114841"/>
            </a:xfrm>
            <a:custGeom>
              <a:rect b="b" l="l" r="r" t="t"/>
              <a:pathLst>
                <a:path extrusionOk="0" h="1145" w="1145">
                  <a:moveTo>
                    <a:pt x="573" y="1"/>
                  </a:moveTo>
                  <a:cubicBezTo>
                    <a:pt x="258" y="1"/>
                    <a:pt x="1" y="255"/>
                    <a:pt x="1" y="573"/>
                  </a:cubicBezTo>
                  <a:cubicBezTo>
                    <a:pt x="1" y="887"/>
                    <a:pt x="258" y="1145"/>
                    <a:pt x="573" y="1145"/>
                  </a:cubicBezTo>
                  <a:cubicBezTo>
                    <a:pt x="891" y="1145"/>
                    <a:pt x="1145" y="887"/>
                    <a:pt x="1145" y="573"/>
                  </a:cubicBezTo>
                  <a:cubicBezTo>
                    <a:pt x="1145" y="255"/>
                    <a:pt x="891" y="1"/>
                    <a:pt x="5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24"/>
            <p:cNvSpPr/>
            <p:nvPr/>
          </p:nvSpPr>
          <p:spPr>
            <a:xfrm>
              <a:off x="7985073" y="1238086"/>
              <a:ext cx="2272976" cy="1807954"/>
            </a:xfrm>
            <a:custGeom>
              <a:rect b="b" l="l" r="r" t="t"/>
              <a:pathLst>
                <a:path extrusionOk="0" h="8531" w="10725">
                  <a:moveTo>
                    <a:pt x="5102" y="1"/>
                  </a:moveTo>
                  <a:cubicBezTo>
                    <a:pt x="3336" y="1"/>
                    <a:pt x="1519" y="586"/>
                    <a:pt x="924" y="1918"/>
                  </a:cubicBezTo>
                  <a:cubicBezTo>
                    <a:pt x="1" y="3975"/>
                    <a:pt x="3175" y="5526"/>
                    <a:pt x="4529" y="7329"/>
                  </a:cubicBezTo>
                  <a:cubicBezTo>
                    <a:pt x="5175" y="8186"/>
                    <a:pt x="5888" y="8530"/>
                    <a:pt x="6584" y="8530"/>
                  </a:cubicBezTo>
                  <a:cubicBezTo>
                    <a:pt x="7921" y="8530"/>
                    <a:pt x="9196" y="7249"/>
                    <a:pt x="9801" y="5895"/>
                  </a:cubicBezTo>
                  <a:cubicBezTo>
                    <a:pt x="10725" y="3837"/>
                    <a:pt x="9801" y="1422"/>
                    <a:pt x="7744" y="502"/>
                  </a:cubicBezTo>
                  <a:cubicBezTo>
                    <a:pt x="7018" y="175"/>
                    <a:pt x="6068" y="1"/>
                    <a:pt x="5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5" name="Google Shape;1015;p24"/>
            <p:cNvGrpSpPr/>
            <p:nvPr/>
          </p:nvGrpSpPr>
          <p:grpSpPr>
            <a:xfrm rot="5400000">
              <a:off x="8433777" y="-1142825"/>
              <a:ext cx="1291147" cy="2218459"/>
              <a:chOff x="4895725" y="2485200"/>
              <a:chExt cx="464525" cy="744050"/>
            </a:xfrm>
          </p:grpSpPr>
          <p:sp>
            <p:nvSpPr>
              <p:cNvPr id="1016" name="Google Shape;1016;p24"/>
              <p:cNvSpPr/>
              <p:nvPr/>
            </p:nvSpPr>
            <p:spPr>
              <a:xfrm>
                <a:off x="4896150" y="2564650"/>
                <a:ext cx="407475" cy="415225"/>
              </a:xfrm>
              <a:custGeom>
                <a:rect b="b" l="l" r="r" t="t"/>
                <a:pathLst>
                  <a:path extrusionOk="0" h="16609" w="16299">
                    <a:moveTo>
                      <a:pt x="1" y="0"/>
                    </a:moveTo>
                    <a:lnTo>
                      <a:pt x="4" y="314"/>
                    </a:lnTo>
                    <a:lnTo>
                      <a:pt x="6817" y="7128"/>
                    </a:lnTo>
                    <a:lnTo>
                      <a:pt x="6845" y="7155"/>
                    </a:lnTo>
                    <a:lnTo>
                      <a:pt x="6872" y="7182"/>
                    </a:lnTo>
                    <a:lnTo>
                      <a:pt x="14619" y="14928"/>
                    </a:lnTo>
                    <a:lnTo>
                      <a:pt x="14646" y="14956"/>
                    </a:lnTo>
                    <a:lnTo>
                      <a:pt x="16298" y="16609"/>
                    </a:lnTo>
                    <a:cubicBezTo>
                      <a:pt x="16298" y="16506"/>
                      <a:pt x="16298" y="16400"/>
                      <a:pt x="16295" y="16295"/>
                    </a:cubicBezTo>
                    <a:lnTo>
                      <a:pt x="14826" y="14826"/>
                    </a:lnTo>
                    <a:lnTo>
                      <a:pt x="14799" y="14799"/>
                    </a:lnTo>
                    <a:lnTo>
                      <a:pt x="7029" y="7025"/>
                    </a:lnTo>
                    <a:lnTo>
                      <a:pt x="7001" y="6998"/>
                    </a:lnTo>
                    <a:lnTo>
                      <a:pt x="6974" y="697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24"/>
              <p:cNvSpPr/>
              <p:nvPr/>
            </p:nvSpPr>
            <p:spPr>
              <a:xfrm>
                <a:off x="4896675" y="2643100"/>
                <a:ext cx="398000" cy="404125"/>
              </a:xfrm>
              <a:custGeom>
                <a:rect b="b" l="l" r="r" t="t"/>
                <a:pathLst>
                  <a:path extrusionOk="0" h="16165" w="15920">
                    <a:moveTo>
                      <a:pt x="0" y="0"/>
                    </a:moveTo>
                    <a:lnTo>
                      <a:pt x="0" y="314"/>
                    </a:lnTo>
                    <a:lnTo>
                      <a:pt x="5236" y="5550"/>
                    </a:lnTo>
                    <a:lnTo>
                      <a:pt x="5263" y="5577"/>
                    </a:lnTo>
                    <a:lnTo>
                      <a:pt x="5291" y="5604"/>
                    </a:lnTo>
                    <a:lnTo>
                      <a:pt x="13038" y="13351"/>
                    </a:lnTo>
                    <a:lnTo>
                      <a:pt x="13065" y="13378"/>
                    </a:lnTo>
                    <a:lnTo>
                      <a:pt x="13092" y="13405"/>
                    </a:lnTo>
                    <a:lnTo>
                      <a:pt x="15848" y="16165"/>
                    </a:lnTo>
                    <a:cubicBezTo>
                      <a:pt x="15875" y="16083"/>
                      <a:pt x="15899" y="16005"/>
                      <a:pt x="15920" y="15923"/>
                    </a:cubicBezTo>
                    <a:lnTo>
                      <a:pt x="13245" y="13249"/>
                    </a:lnTo>
                    <a:lnTo>
                      <a:pt x="13218" y="13221"/>
                    </a:lnTo>
                    <a:lnTo>
                      <a:pt x="13194" y="13194"/>
                    </a:lnTo>
                    <a:lnTo>
                      <a:pt x="5447" y="5447"/>
                    </a:lnTo>
                    <a:lnTo>
                      <a:pt x="5420" y="5420"/>
                    </a:lnTo>
                    <a:lnTo>
                      <a:pt x="5393" y="53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24"/>
              <p:cNvSpPr/>
              <p:nvPr/>
            </p:nvSpPr>
            <p:spPr>
              <a:xfrm>
                <a:off x="4896400" y="2603925"/>
                <a:ext cx="405100" cy="411800"/>
              </a:xfrm>
              <a:custGeom>
                <a:rect b="b" l="l" r="r" t="t"/>
                <a:pathLst>
                  <a:path extrusionOk="0" h="16472" w="16204">
                    <a:moveTo>
                      <a:pt x="0" y="0"/>
                    </a:moveTo>
                    <a:lnTo>
                      <a:pt x="4" y="313"/>
                    </a:lnTo>
                    <a:lnTo>
                      <a:pt x="6054" y="6364"/>
                    </a:lnTo>
                    <a:lnTo>
                      <a:pt x="6082" y="6391"/>
                    </a:lnTo>
                    <a:lnTo>
                      <a:pt x="13829" y="14138"/>
                    </a:lnTo>
                    <a:lnTo>
                      <a:pt x="13856" y="14165"/>
                    </a:lnTo>
                    <a:lnTo>
                      <a:pt x="16162" y="16472"/>
                    </a:lnTo>
                    <a:cubicBezTo>
                      <a:pt x="16176" y="16383"/>
                      <a:pt x="16189" y="16291"/>
                      <a:pt x="16203" y="16199"/>
                    </a:cubicBezTo>
                    <a:lnTo>
                      <a:pt x="14036" y="14036"/>
                    </a:lnTo>
                    <a:lnTo>
                      <a:pt x="14009" y="14008"/>
                    </a:lnTo>
                    <a:lnTo>
                      <a:pt x="13982" y="13981"/>
                    </a:lnTo>
                    <a:lnTo>
                      <a:pt x="6211" y="6207"/>
                    </a:lnTo>
                    <a:lnTo>
                      <a:pt x="6184" y="61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24"/>
              <p:cNvSpPr/>
              <p:nvPr/>
            </p:nvSpPr>
            <p:spPr>
              <a:xfrm>
                <a:off x="4898950" y="3035450"/>
                <a:ext cx="189175" cy="190300"/>
              </a:xfrm>
              <a:custGeom>
                <a:rect b="b" l="l" r="r" t="t"/>
                <a:pathLst>
                  <a:path extrusionOk="0" h="7612" w="7567">
                    <a:moveTo>
                      <a:pt x="1" y="0"/>
                    </a:moveTo>
                    <a:lnTo>
                      <a:pt x="1" y="314"/>
                    </a:lnTo>
                    <a:lnTo>
                      <a:pt x="5145" y="5458"/>
                    </a:lnTo>
                    <a:lnTo>
                      <a:pt x="5172" y="5486"/>
                    </a:lnTo>
                    <a:lnTo>
                      <a:pt x="5200" y="5513"/>
                    </a:lnTo>
                    <a:lnTo>
                      <a:pt x="7298" y="7612"/>
                    </a:lnTo>
                    <a:cubicBezTo>
                      <a:pt x="7390" y="7598"/>
                      <a:pt x="7479" y="7584"/>
                      <a:pt x="7567" y="7567"/>
                    </a:cubicBezTo>
                    <a:lnTo>
                      <a:pt x="5356" y="5356"/>
                    </a:lnTo>
                    <a:lnTo>
                      <a:pt x="5329" y="5329"/>
                    </a:lnTo>
                    <a:lnTo>
                      <a:pt x="5302" y="530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24"/>
              <p:cNvSpPr/>
              <p:nvPr/>
            </p:nvSpPr>
            <p:spPr>
              <a:xfrm>
                <a:off x="4898025" y="2878500"/>
                <a:ext cx="300475" cy="303725"/>
              </a:xfrm>
              <a:custGeom>
                <a:rect b="b" l="l" r="r" t="t"/>
                <a:pathLst>
                  <a:path extrusionOk="0" h="12149" w="12019">
                    <a:moveTo>
                      <a:pt x="0" y="0"/>
                    </a:moveTo>
                    <a:lnTo>
                      <a:pt x="4" y="314"/>
                    </a:lnTo>
                    <a:lnTo>
                      <a:pt x="528" y="841"/>
                    </a:lnTo>
                    <a:lnTo>
                      <a:pt x="556" y="869"/>
                    </a:lnTo>
                    <a:lnTo>
                      <a:pt x="8303" y="8616"/>
                    </a:lnTo>
                    <a:lnTo>
                      <a:pt x="8330" y="8643"/>
                    </a:lnTo>
                    <a:lnTo>
                      <a:pt x="8357" y="8670"/>
                    </a:lnTo>
                    <a:lnTo>
                      <a:pt x="11835" y="12149"/>
                    </a:lnTo>
                    <a:cubicBezTo>
                      <a:pt x="11896" y="12108"/>
                      <a:pt x="11962" y="12063"/>
                      <a:pt x="12019" y="12022"/>
                    </a:cubicBezTo>
                    <a:lnTo>
                      <a:pt x="8514" y="8514"/>
                    </a:lnTo>
                    <a:lnTo>
                      <a:pt x="8487" y="8486"/>
                    </a:lnTo>
                    <a:lnTo>
                      <a:pt x="8459" y="8459"/>
                    </a:lnTo>
                    <a:lnTo>
                      <a:pt x="712" y="712"/>
                    </a:lnTo>
                    <a:lnTo>
                      <a:pt x="685" y="685"/>
                    </a:lnTo>
                    <a:lnTo>
                      <a:pt x="658" y="6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24"/>
              <p:cNvSpPr/>
              <p:nvPr/>
            </p:nvSpPr>
            <p:spPr>
              <a:xfrm>
                <a:off x="4897600" y="2800050"/>
                <a:ext cx="341900" cy="345975"/>
              </a:xfrm>
              <a:custGeom>
                <a:rect b="b" l="l" r="r" t="t"/>
                <a:pathLst>
                  <a:path extrusionOk="0" h="13839" w="13676">
                    <a:moveTo>
                      <a:pt x="1" y="1"/>
                    </a:moveTo>
                    <a:lnTo>
                      <a:pt x="1" y="314"/>
                    </a:lnTo>
                    <a:lnTo>
                      <a:pt x="2078" y="2392"/>
                    </a:lnTo>
                    <a:lnTo>
                      <a:pt x="2106" y="2419"/>
                    </a:lnTo>
                    <a:lnTo>
                      <a:pt x="2133" y="2446"/>
                    </a:lnTo>
                    <a:lnTo>
                      <a:pt x="9880" y="10193"/>
                    </a:lnTo>
                    <a:lnTo>
                      <a:pt x="9907" y="10221"/>
                    </a:lnTo>
                    <a:lnTo>
                      <a:pt x="13525" y="13839"/>
                    </a:lnTo>
                    <a:cubicBezTo>
                      <a:pt x="13576" y="13787"/>
                      <a:pt x="13627" y="13733"/>
                      <a:pt x="13675" y="13679"/>
                    </a:cubicBezTo>
                    <a:lnTo>
                      <a:pt x="10091" y="10091"/>
                    </a:lnTo>
                    <a:lnTo>
                      <a:pt x="10064" y="10064"/>
                    </a:lnTo>
                    <a:lnTo>
                      <a:pt x="2290" y="2290"/>
                    </a:lnTo>
                    <a:lnTo>
                      <a:pt x="2262" y="2262"/>
                    </a:lnTo>
                    <a:lnTo>
                      <a:pt x="2235" y="22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24"/>
              <p:cNvSpPr/>
              <p:nvPr/>
            </p:nvSpPr>
            <p:spPr>
              <a:xfrm>
                <a:off x="4897100" y="2721600"/>
                <a:ext cx="374750" cy="379700"/>
              </a:xfrm>
              <a:custGeom>
                <a:rect b="b" l="l" r="r" t="t"/>
                <a:pathLst>
                  <a:path extrusionOk="0" h="15188" w="14990">
                    <a:moveTo>
                      <a:pt x="0" y="1"/>
                    </a:moveTo>
                    <a:lnTo>
                      <a:pt x="4" y="315"/>
                    </a:lnTo>
                    <a:lnTo>
                      <a:pt x="3659" y="3970"/>
                    </a:lnTo>
                    <a:lnTo>
                      <a:pt x="3686" y="3997"/>
                    </a:lnTo>
                    <a:lnTo>
                      <a:pt x="11460" y="11771"/>
                    </a:lnTo>
                    <a:lnTo>
                      <a:pt x="11488" y="11798"/>
                    </a:lnTo>
                    <a:lnTo>
                      <a:pt x="11515" y="11826"/>
                    </a:lnTo>
                    <a:lnTo>
                      <a:pt x="14877" y="15188"/>
                    </a:lnTo>
                    <a:cubicBezTo>
                      <a:pt x="14914" y="15120"/>
                      <a:pt x="14952" y="15056"/>
                      <a:pt x="14990" y="14991"/>
                    </a:cubicBezTo>
                    <a:lnTo>
                      <a:pt x="11672" y="11669"/>
                    </a:lnTo>
                    <a:lnTo>
                      <a:pt x="11644" y="11642"/>
                    </a:lnTo>
                    <a:lnTo>
                      <a:pt x="11617" y="11614"/>
                    </a:lnTo>
                    <a:lnTo>
                      <a:pt x="3870" y="3867"/>
                    </a:lnTo>
                    <a:lnTo>
                      <a:pt x="3843" y="38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24"/>
              <p:cNvSpPr/>
              <p:nvPr/>
            </p:nvSpPr>
            <p:spPr>
              <a:xfrm>
                <a:off x="4898700" y="2996200"/>
                <a:ext cx="220950" cy="222650"/>
              </a:xfrm>
              <a:custGeom>
                <a:rect b="b" l="l" r="r" t="t"/>
                <a:pathLst>
                  <a:path extrusionOk="0" h="8906" w="8838">
                    <a:moveTo>
                      <a:pt x="1" y="1"/>
                    </a:moveTo>
                    <a:lnTo>
                      <a:pt x="4" y="314"/>
                    </a:lnTo>
                    <a:lnTo>
                      <a:pt x="5935" y="6248"/>
                    </a:lnTo>
                    <a:lnTo>
                      <a:pt x="5962" y="6276"/>
                    </a:lnTo>
                    <a:lnTo>
                      <a:pt x="5990" y="6303"/>
                    </a:lnTo>
                    <a:lnTo>
                      <a:pt x="8592" y="8905"/>
                    </a:lnTo>
                    <a:cubicBezTo>
                      <a:pt x="8674" y="8882"/>
                      <a:pt x="8756" y="8861"/>
                      <a:pt x="8838" y="8837"/>
                    </a:cubicBezTo>
                    <a:lnTo>
                      <a:pt x="6146" y="6146"/>
                    </a:lnTo>
                    <a:lnTo>
                      <a:pt x="6119" y="6119"/>
                    </a:lnTo>
                    <a:lnTo>
                      <a:pt x="6092" y="609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24"/>
              <p:cNvSpPr/>
              <p:nvPr/>
            </p:nvSpPr>
            <p:spPr>
              <a:xfrm>
                <a:off x="4898275" y="2917750"/>
                <a:ext cx="276400" cy="279050"/>
              </a:xfrm>
              <a:custGeom>
                <a:rect b="b" l="l" r="r" t="t"/>
                <a:pathLst>
                  <a:path extrusionOk="0" h="11162" w="11056">
                    <a:moveTo>
                      <a:pt x="1" y="1"/>
                    </a:moveTo>
                    <a:lnTo>
                      <a:pt x="1" y="314"/>
                    </a:lnTo>
                    <a:lnTo>
                      <a:pt x="7512" y="7826"/>
                    </a:lnTo>
                    <a:lnTo>
                      <a:pt x="7540" y="7853"/>
                    </a:lnTo>
                    <a:lnTo>
                      <a:pt x="7567" y="7881"/>
                    </a:lnTo>
                    <a:lnTo>
                      <a:pt x="10851" y="11161"/>
                    </a:lnTo>
                    <a:cubicBezTo>
                      <a:pt x="10919" y="11127"/>
                      <a:pt x="10987" y="11093"/>
                      <a:pt x="11056" y="11056"/>
                    </a:cubicBezTo>
                    <a:lnTo>
                      <a:pt x="7724" y="7724"/>
                    </a:lnTo>
                    <a:lnTo>
                      <a:pt x="7696" y="7697"/>
                    </a:lnTo>
                    <a:lnTo>
                      <a:pt x="7669" y="76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24"/>
              <p:cNvSpPr/>
              <p:nvPr/>
            </p:nvSpPr>
            <p:spPr>
              <a:xfrm>
                <a:off x="4897775" y="2839325"/>
                <a:ext cx="322375" cy="325950"/>
              </a:xfrm>
              <a:custGeom>
                <a:rect b="b" l="l" r="r" t="t"/>
                <a:pathLst>
                  <a:path extrusionOk="0" h="13038" w="12895">
                    <a:moveTo>
                      <a:pt x="0" y="0"/>
                    </a:moveTo>
                    <a:lnTo>
                      <a:pt x="4" y="314"/>
                    </a:lnTo>
                    <a:lnTo>
                      <a:pt x="1291" y="1601"/>
                    </a:lnTo>
                    <a:lnTo>
                      <a:pt x="1318" y="1628"/>
                    </a:lnTo>
                    <a:lnTo>
                      <a:pt x="1346" y="1656"/>
                    </a:lnTo>
                    <a:lnTo>
                      <a:pt x="9093" y="9403"/>
                    </a:lnTo>
                    <a:lnTo>
                      <a:pt x="9120" y="9430"/>
                    </a:lnTo>
                    <a:lnTo>
                      <a:pt x="12728" y="13037"/>
                    </a:lnTo>
                    <a:cubicBezTo>
                      <a:pt x="12782" y="12990"/>
                      <a:pt x="12840" y="12939"/>
                      <a:pt x="12895" y="12891"/>
                    </a:cubicBezTo>
                    <a:lnTo>
                      <a:pt x="9304" y="9301"/>
                    </a:lnTo>
                    <a:lnTo>
                      <a:pt x="9277" y="9273"/>
                    </a:lnTo>
                    <a:lnTo>
                      <a:pt x="1475" y="1472"/>
                    </a:lnTo>
                    <a:lnTo>
                      <a:pt x="1448" y="14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24"/>
              <p:cNvSpPr/>
              <p:nvPr/>
            </p:nvSpPr>
            <p:spPr>
              <a:xfrm>
                <a:off x="4897350" y="2760800"/>
                <a:ext cx="359425" cy="363925"/>
              </a:xfrm>
              <a:custGeom>
                <a:rect b="b" l="l" r="r" t="t"/>
                <a:pathLst>
                  <a:path extrusionOk="0" h="14557" w="14377">
                    <a:moveTo>
                      <a:pt x="0" y="0"/>
                    </a:moveTo>
                    <a:lnTo>
                      <a:pt x="0" y="313"/>
                    </a:lnTo>
                    <a:lnTo>
                      <a:pt x="2868" y="3182"/>
                    </a:lnTo>
                    <a:lnTo>
                      <a:pt x="2896" y="3209"/>
                    </a:lnTo>
                    <a:lnTo>
                      <a:pt x="2923" y="3236"/>
                    </a:lnTo>
                    <a:lnTo>
                      <a:pt x="10670" y="10983"/>
                    </a:lnTo>
                    <a:lnTo>
                      <a:pt x="10697" y="11011"/>
                    </a:lnTo>
                    <a:lnTo>
                      <a:pt x="10725" y="11038"/>
                    </a:lnTo>
                    <a:lnTo>
                      <a:pt x="14244" y="14557"/>
                    </a:lnTo>
                    <a:cubicBezTo>
                      <a:pt x="14288" y="14499"/>
                      <a:pt x="14332" y="14438"/>
                      <a:pt x="14376" y="14376"/>
                    </a:cubicBezTo>
                    <a:lnTo>
                      <a:pt x="10881" y="10881"/>
                    </a:lnTo>
                    <a:lnTo>
                      <a:pt x="10854" y="10854"/>
                    </a:lnTo>
                    <a:lnTo>
                      <a:pt x="10827" y="10827"/>
                    </a:lnTo>
                    <a:lnTo>
                      <a:pt x="3080" y="3080"/>
                    </a:lnTo>
                    <a:lnTo>
                      <a:pt x="3052" y="3052"/>
                    </a:lnTo>
                    <a:lnTo>
                      <a:pt x="3025" y="30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24"/>
              <p:cNvSpPr/>
              <p:nvPr/>
            </p:nvSpPr>
            <p:spPr>
              <a:xfrm>
                <a:off x="4899375" y="3113900"/>
                <a:ext cx="115000" cy="115000"/>
              </a:xfrm>
              <a:custGeom>
                <a:rect b="b" l="l" r="r" t="t"/>
                <a:pathLst>
                  <a:path extrusionOk="0" h="4600" w="4600">
                    <a:moveTo>
                      <a:pt x="1" y="0"/>
                    </a:moveTo>
                    <a:lnTo>
                      <a:pt x="4" y="314"/>
                    </a:lnTo>
                    <a:lnTo>
                      <a:pt x="3568" y="3878"/>
                    </a:lnTo>
                    <a:lnTo>
                      <a:pt x="3595" y="3905"/>
                    </a:lnTo>
                    <a:lnTo>
                      <a:pt x="3622" y="3931"/>
                    </a:lnTo>
                    <a:lnTo>
                      <a:pt x="4266" y="4576"/>
                    </a:lnTo>
                    <a:cubicBezTo>
                      <a:pt x="4378" y="4586"/>
                      <a:pt x="4491" y="4593"/>
                      <a:pt x="4600" y="4599"/>
                    </a:cubicBezTo>
                    <a:lnTo>
                      <a:pt x="3779" y="3779"/>
                    </a:lnTo>
                    <a:lnTo>
                      <a:pt x="3752" y="3751"/>
                    </a:lnTo>
                    <a:lnTo>
                      <a:pt x="3724" y="372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24"/>
              <p:cNvSpPr/>
              <p:nvPr/>
            </p:nvSpPr>
            <p:spPr>
              <a:xfrm>
                <a:off x="4899225" y="3074625"/>
                <a:ext cx="154075" cy="154625"/>
              </a:xfrm>
              <a:custGeom>
                <a:rect b="b" l="l" r="r" t="t"/>
                <a:pathLst>
                  <a:path extrusionOk="0" h="6185" w="6163">
                    <a:moveTo>
                      <a:pt x="0" y="1"/>
                    </a:moveTo>
                    <a:lnTo>
                      <a:pt x="0" y="318"/>
                    </a:lnTo>
                    <a:lnTo>
                      <a:pt x="4354" y="4672"/>
                    </a:lnTo>
                    <a:lnTo>
                      <a:pt x="4381" y="4699"/>
                    </a:lnTo>
                    <a:lnTo>
                      <a:pt x="5870" y="6184"/>
                    </a:lnTo>
                    <a:cubicBezTo>
                      <a:pt x="5969" y="6180"/>
                      <a:pt x="6064" y="6174"/>
                      <a:pt x="6163" y="6167"/>
                    </a:cubicBezTo>
                    <a:lnTo>
                      <a:pt x="4565" y="4570"/>
                    </a:lnTo>
                    <a:lnTo>
                      <a:pt x="4538" y="454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24"/>
              <p:cNvSpPr/>
              <p:nvPr/>
            </p:nvSpPr>
            <p:spPr>
              <a:xfrm>
                <a:off x="5198925" y="2485200"/>
                <a:ext cx="135175" cy="131750"/>
              </a:xfrm>
              <a:custGeom>
                <a:rect b="b" l="l" r="r" t="t"/>
                <a:pathLst>
                  <a:path extrusionOk="0" h="5270" w="5407">
                    <a:moveTo>
                      <a:pt x="0" y="0"/>
                    </a:moveTo>
                    <a:lnTo>
                      <a:pt x="2508" y="2507"/>
                    </a:lnTo>
                    <a:lnTo>
                      <a:pt x="2535" y="2535"/>
                    </a:lnTo>
                    <a:lnTo>
                      <a:pt x="2562" y="2562"/>
                    </a:lnTo>
                    <a:lnTo>
                      <a:pt x="5270" y="5270"/>
                    </a:lnTo>
                    <a:cubicBezTo>
                      <a:pt x="5315" y="5213"/>
                      <a:pt x="5363" y="5155"/>
                      <a:pt x="5407" y="5093"/>
                    </a:cubicBezTo>
                    <a:lnTo>
                      <a:pt x="2715" y="2405"/>
                    </a:lnTo>
                    <a:lnTo>
                      <a:pt x="2688" y="2378"/>
                    </a:lnTo>
                    <a:lnTo>
                      <a:pt x="2661" y="235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24"/>
              <p:cNvSpPr/>
              <p:nvPr/>
            </p:nvSpPr>
            <p:spPr>
              <a:xfrm>
                <a:off x="5159925" y="2485200"/>
                <a:ext cx="156300" cy="152550"/>
              </a:xfrm>
              <a:custGeom>
                <a:rect b="b" l="l" r="r" t="t"/>
                <a:pathLst>
                  <a:path extrusionOk="0" h="6102" w="6252">
                    <a:moveTo>
                      <a:pt x="0" y="0"/>
                    </a:moveTo>
                    <a:lnTo>
                      <a:pt x="3288" y="3287"/>
                    </a:lnTo>
                    <a:lnTo>
                      <a:pt x="3315" y="3315"/>
                    </a:lnTo>
                    <a:lnTo>
                      <a:pt x="6101" y="6101"/>
                    </a:lnTo>
                    <a:cubicBezTo>
                      <a:pt x="6153" y="6047"/>
                      <a:pt x="6203" y="5996"/>
                      <a:pt x="6252" y="5941"/>
                    </a:cubicBezTo>
                    <a:lnTo>
                      <a:pt x="3495" y="3185"/>
                    </a:lnTo>
                    <a:lnTo>
                      <a:pt x="3468" y="3158"/>
                    </a:lnTo>
                    <a:lnTo>
                      <a:pt x="3441" y="313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24"/>
              <p:cNvSpPr/>
              <p:nvPr/>
            </p:nvSpPr>
            <p:spPr>
              <a:xfrm>
                <a:off x="5003900" y="2485200"/>
                <a:ext cx="246225" cy="244175"/>
              </a:xfrm>
              <a:custGeom>
                <a:rect b="b" l="l" r="r" t="t"/>
                <a:pathLst>
                  <a:path extrusionOk="0" h="9767" w="9849">
                    <a:moveTo>
                      <a:pt x="0" y="0"/>
                    </a:moveTo>
                    <a:lnTo>
                      <a:pt x="6435" y="6432"/>
                    </a:lnTo>
                    <a:lnTo>
                      <a:pt x="6463" y="6460"/>
                    </a:lnTo>
                    <a:lnTo>
                      <a:pt x="9771" y="9767"/>
                    </a:lnTo>
                    <a:cubicBezTo>
                      <a:pt x="9791" y="9689"/>
                      <a:pt x="9821" y="9611"/>
                      <a:pt x="9848" y="9535"/>
                    </a:cubicBezTo>
                    <a:lnTo>
                      <a:pt x="6592" y="6279"/>
                    </a:lnTo>
                    <a:lnTo>
                      <a:pt x="6565" y="625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24"/>
              <p:cNvSpPr/>
              <p:nvPr/>
            </p:nvSpPr>
            <p:spPr>
              <a:xfrm>
                <a:off x="4898450" y="2956950"/>
                <a:ext cx="249900" cy="252175"/>
              </a:xfrm>
              <a:custGeom>
                <a:rect b="b" l="l" r="r" t="t"/>
                <a:pathLst>
                  <a:path extrusionOk="0" h="10087" w="9996">
                    <a:moveTo>
                      <a:pt x="0" y="0"/>
                    </a:moveTo>
                    <a:lnTo>
                      <a:pt x="4" y="316"/>
                    </a:lnTo>
                    <a:lnTo>
                      <a:pt x="6753" y="7065"/>
                    </a:lnTo>
                    <a:lnTo>
                      <a:pt x="6780" y="7093"/>
                    </a:lnTo>
                    <a:lnTo>
                      <a:pt x="9774" y="10087"/>
                    </a:lnTo>
                    <a:cubicBezTo>
                      <a:pt x="9849" y="10057"/>
                      <a:pt x="9921" y="10026"/>
                      <a:pt x="9996" y="9995"/>
                    </a:cubicBezTo>
                    <a:lnTo>
                      <a:pt x="6909" y="6909"/>
                    </a:lnTo>
                    <a:lnTo>
                      <a:pt x="6882" y="68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24"/>
              <p:cNvSpPr/>
              <p:nvPr/>
            </p:nvSpPr>
            <p:spPr>
              <a:xfrm>
                <a:off x="4896825" y="2682350"/>
                <a:ext cx="387800" cy="393175"/>
              </a:xfrm>
              <a:custGeom>
                <a:rect b="b" l="l" r="r" t="t"/>
                <a:pathLst>
                  <a:path extrusionOk="0" h="15727" w="15512">
                    <a:moveTo>
                      <a:pt x="1" y="0"/>
                    </a:moveTo>
                    <a:lnTo>
                      <a:pt x="4" y="314"/>
                    </a:lnTo>
                    <a:lnTo>
                      <a:pt x="4450" y="4760"/>
                    </a:lnTo>
                    <a:lnTo>
                      <a:pt x="4477" y="4787"/>
                    </a:lnTo>
                    <a:lnTo>
                      <a:pt x="12279" y="12588"/>
                    </a:lnTo>
                    <a:lnTo>
                      <a:pt x="12306" y="12616"/>
                    </a:lnTo>
                    <a:lnTo>
                      <a:pt x="15416" y="15726"/>
                    </a:lnTo>
                    <a:cubicBezTo>
                      <a:pt x="15450" y="15654"/>
                      <a:pt x="15480" y="15583"/>
                      <a:pt x="15512" y="15511"/>
                    </a:cubicBezTo>
                    <a:lnTo>
                      <a:pt x="12435" y="12432"/>
                    </a:lnTo>
                    <a:lnTo>
                      <a:pt x="12408" y="12404"/>
                    </a:lnTo>
                    <a:lnTo>
                      <a:pt x="4661" y="4657"/>
                    </a:lnTo>
                    <a:lnTo>
                      <a:pt x="4634" y="463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24"/>
              <p:cNvSpPr/>
              <p:nvPr/>
            </p:nvSpPr>
            <p:spPr>
              <a:xfrm>
                <a:off x="4899900" y="3192325"/>
                <a:ext cx="14925" cy="15025"/>
              </a:xfrm>
              <a:custGeom>
                <a:rect b="b" l="l" r="r" t="t"/>
                <a:pathLst>
                  <a:path extrusionOk="0" h="601" w="597">
                    <a:moveTo>
                      <a:pt x="0" y="1"/>
                    </a:moveTo>
                    <a:lnTo>
                      <a:pt x="0" y="315"/>
                    </a:lnTo>
                    <a:lnTo>
                      <a:pt x="65" y="382"/>
                    </a:lnTo>
                    <a:cubicBezTo>
                      <a:pt x="242" y="458"/>
                      <a:pt x="420" y="532"/>
                      <a:pt x="596" y="60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24"/>
              <p:cNvSpPr/>
              <p:nvPr/>
            </p:nvSpPr>
            <p:spPr>
              <a:xfrm>
                <a:off x="4899650" y="3153175"/>
                <a:ext cx="70125" cy="70100"/>
              </a:xfrm>
              <a:custGeom>
                <a:rect b="b" l="l" r="r" t="t"/>
                <a:pathLst>
                  <a:path extrusionOk="0" h="2804" w="2805">
                    <a:moveTo>
                      <a:pt x="0" y="0"/>
                    </a:moveTo>
                    <a:lnTo>
                      <a:pt x="0" y="313"/>
                    </a:lnTo>
                    <a:lnTo>
                      <a:pt x="2405" y="2715"/>
                    </a:lnTo>
                    <a:cubicBezTo>
                      <a:pt x="2538" y="2746"/>
                      <a:pt x="2671" y="2777"/>
                      <a:pt x="2804" y="280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24"/>
              <p:cNvSpPr/>
              <p:nvPr/>
            </p:nvSpPr>
            <p:spPr>
              <a:xfrm>
                <a:off x="5276925" y="2485200"/>
                <a:ext cx="83325" cy="81775"/>
              </a:xfrm>
              <a:custGeom>
                <a:rect b="b" l="l" r="r" t="t"/>
                <a:pathLst>
                  <a:path extrusionOk="0" h="3271" w="3333">
                    <a:moveTo>
                      <a:pt x="1" y="0"/>
                    </a:moveTo>
                    <a:lnTo>
                      <a:pt x="975" y="974"/>
                    </a:lnTo>
                    <a:lnTo>
                      <a:pt x="1002" y="1002"/>
                    </a:lnTo>
                    <a:lnTo>
                      <a:pt x="3271" y="3271"/>
                    </a:lnTo>
                    <a:cubicBezTo>
                      <a:pt x="3295" y="3189"/>
                      <a:pt x="3315" y="3103"/>
                      <a:pt x="3333" y="3021"/>
                    </a:cubicBezTo>
                    <a:lnTo>
                      <a:pt x="1128" y="818"/>
                    </a:lnTo>
                    <a:lnTo>
                      <a:pt x="1101" y="79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24"/>
              <p:cNvSpPr/>
              <p:nvPr/>
            </p:nvSpPr>
            <p:spPr>
              <a:xfrm>
                <a:off x="5237925" y="2485200"/>
                <a:ext cx="111600" cy="108875"/>
              </a:xfrm>
              <a:custGeom>
                <a:rect b="b" l="l" r="r" t="t"/>
                <a:pathLst>
                  <a:path extrusionOk="0" h="4355" w="4464">
                    <a:moveTo>
                      <a:pt x="1" y="0"/>
                    </a:moveTo>
                    <a:lnTo>
                      <a:pt x="1755" y="1754"/>
                    </a:lnTo>
                    <a:lnTo>
                      <a:pt x="1782" y="1782"/>
                    </a:lnTo>
                    <a:lnTo>
                      <a:pt x="4355" y="4354"/>
                    </a:lnTo>
                    <a:cubicBezTo>
                      <a:pt x="4391" y="4285"/>
                      <a:pt x="4426" y="4218"/>
                      <a:pt x="4463" y="4150"/>
                    </a:cubicBezTo>
                    <a:lnTo>
                      <a:pt x="1908" y="1598"/>
                    </a:lnTo>
                    <a:lnTo>
                      <a:pt x="1885" y="1570"/>
                    </a:lnTo>
                    <a:lnTo>
                      <a:pt x="1881" y="157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24"/>
              <p:cNvSpPr/>
              <p:nvPr/>
            </p:nvSpPr>
            <p:spPr>
              <a:xfrm>
                <a:off x="5120925" y="2485200"/>
                <a:ext cx="176475" cy="172750"/>
              </a:xfrm>
              <a:custGeom>
                <a:rect b="b" l="l" r="r" t="t"/>
                <a:pathLst>
                  <a:path extrusionOk="0" h="6910" w="7059">
                    <a:moveTo>
                      <a:pt x="0" y="0"/>
                    </a:moveTo>
                    <a:lnTo>
                      <a:pt x="4068" y="4068"/>
                    </a:lnTo>
                    <a:lnTo>
                      <a:pt x="4095" y="4092"/>
                    </a:lnTo>
                    <a:lnTo>
                      <a:pt x="4122" y="4119"/>
                    </a:lnTo>
                    <a:lnTo>
                      <a:pt x="6909" y="6909"/>
                    </a:lnTo>
                    <a:cubicBezTo>
                      <a:pt x="6960" y="6854"/>
                      <a:pt x="7011" y="6800"/>
                      <a:pt x="7059" y="6746"/>
                    </a:cubicBezTo>
                    <a:lnTo>
                      <a:pt x="4275" y="3966"/>
                    </a:lnTo>
                    <a:lnTo>
                      <a:pt x="4248" y="3938"/>
                    </a:lnTo>
                    <a:lnTo>
                      <a:pt x="4224" y="391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24"/>
              <p:cNvSpPr/>
              <p:nvPr/>
            </p:nvSpPr>
            <p:spPr>
              <a:xfrm>
                <a:off x="4964875" y="2485200"/>
                <a:ext cx="279450" cy="279450"/>
              </a:xfrm>
              <a:custGeom>
                <a:rect b="b" l="l" r="r" t="t"/>
                <a:pathLst>
                  <a:path extrusionOk="0" h="11178" w="11178">
                    <a:moveTo>
                      <a:pt x="0" y="0"/>
                    </a:moveTo>
                    <a:lnTo>
                      <a:pt x="7189" y="7185"/>
                    </a:lnTo>
                    <a:lnTo>
                      <a:pt x="7216" y="7212"/>
                    </a:lnTo>
                    <a:lnTo>
                      <a:pt x="7244" y="7240"/>
                    </a:lnTo>
                    <a:lnTo>
                      <a:pt x="11178" y="11177"/>
                    </a:lnTo>
                    <a:cubicBezTo>
                      <a:pt x="11175" y="11072"/>
                      <a:pt x="11175" y="10966"/>
                      <a:pt x="11178" y="10861"/>
                    </a:cubicBezTo>
                    <a:lnTo>
                      <a:pt x="7400" y="7086"/>
                    </a:lnTo>
                    <a:lnTo>
                      <a:pt x="7373" y="7059"/>
                    </a:lnTo>
                    <a:lnTo>
                      <a:pt x="7346" y="7032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24"/>
              <p:cNvSpPr/>
              <p:nvPr/>
            </p:nvSpPr>
            <p:spPr>
              <a:xfrm>
                <a:off x="5042900" y="2485200"/>
                <a:ext cx="219750" cy="216850"/>
              </a:xfrm>
              <a:custGeom>
                <a:rect b="b" l="l" r="r" t="t"/>
                <a:pathLst>
                  <a:path extrusionOk="0" h="8674" w="8790">
                    <a:moveTo>
                      <a:pt x="0" y="0"/>
                    </a:moveTo>
                    <a:lnTo>
                      <a:pt x="5628" y="5625"/>
                    </a:lnTo>
                    <a:lnTo>
                      <a:pt x="5656" y="5652"/>
                    </a:lnTo>
                    <a:lnTo>
                      <a:pt x="5683" y="5679"/>
                    </a:lnTo>
                    <a:lnTo>
                      <a:pt x="8677" y="8674"/>
                    </a:lnTo>
                    <a:cubicBezTo>
                      <a:pt x="8714" y="8609"/>
                      <a:pt x="8749" y="8540"/>
                      <a:pt x="8790" y="8476"/>
                    </a:cubicBezTo>
                    <a:lnTo>
                      <a:pt x="5840" y="5526"/>
                    </a:lnTo>
                    <a:lnTo>
                      <a:pt x="5812" y="5499"/>
                    </a:lnTo>
                    <a:lnTo>
                      <a:pt x="5785" y="547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24"/>
              <p:cNvSpPr/>
              <p:nvPr/>
            </p:nvSpPr>
            <p:spPr>
              <a:xfrm>
                <a:off x="4895975" y="2525375"/>
                <a:ext cx="403625" cy="411475"/>
              </a:xfrm>
              <a:custGeom>
                <a:rect b="b" l="l" r="r" t="t"/>
                <a:pathLst>
                  <a:path extrusionOk="0" h="16459" w="16145">
                    <a:moveTo>
                      <a:pt x="0" y="1"/>
                    </a:moveTo>
                    <a:lnTo>
                      <a:pt x="0" y="32"/>
                    </a:lnTo>
                    <a:lnTo>
                      <a:pt x="0" y="318"/>
                    </a:lnTo>
                    <a:lnTo>
                      <a:pt x="7604" y="7919"/>
                    </a:lnTo>
                    <a:lnTo>
                      <a:pt x="7632" y="7946"/>
                    </a:lnTo>
                    <a:lnTo>
                      <a:pt x="7659" y="7973"/>
                    </a:lnTo>
                    <a:lnTo>
                      <a:pt x="15406" y="15719"/>
                    </a:lnTo>
                    <a:lnTo>
                      <a:pt x="15433" y="15747"/>
                    </a:lnTo>
                    <a:lnTo>
                      <a:pt x="15460" y="15774"/>
                    </a:lnTo>
                    <a:lnTo>
                      <a:pt x="16145" y="16458"/>
                    </a:lnTo>
                    <a:cubicBezTo>
                      <a:pt x="16118" y="16326"/>
                      <a:pt x="16087" y="16189"/>
                      <a:pt x="16053" y="16057"/>
                    </a:cubicBezTo>
                    <a:lnTo>
                      <a:pt x="15613" y="15617"/>
                    </a:lnTo>
                    <a:lnTo>
                      <a:pt x="15586" y="15590"/>
                    </a:lnTo>
                    <a:lnTo>
                      <a:pt x="15559" y="15563"/>
                    </a:lnTo>
                    <a:lnTo>
                      <a:pt x="7816" y="7816"/>
                    </a:lnTo>
                    <a:lnTo>
                      <a:pt x="7788" y="7789"/>
                    </a:lnTo>
                    <a:lnTo>
                      <a:pt x="7761" y="7762"/>
                    </a:lnTo>
                    <a:lnTo>
                      <a:pt x="14" y="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24"/>
              <p:cNvSpPr/>
              <p:nvPr/>
            </p:nvSpPr>
            <p:spPr>
              <a:xfrm>
                <a:off x="5081900" y="2485200"/>
                <a:ext cx="197175" cy="193700"/>
              </a:xfrm>
              <a:custGeom>
                <a:rect b="b" l="l" r="r" t="t"/>
                <a:pathLst>
                  <a:path extrusionOk="0" h="7748" w="7887">
                    <a:moveTo>
                      <a:pt x="0" y="0"/>
                    </a:moveTo>
                    <a:lnTo>
                      <a:pt x="4848" y="4845"/>
                    </a:lnTo>
                    <a:lnTo>
                      <a:pt x="4876" y="4872"/>
                    </a:lnTo>
                    <a:lnTo>
                      <a:pt x="4903" y="4899"/>
                    </a:lnTo>
                    <a:lnTo>
                      <a:pt x="7747" y="7747"/>
                    </a:lnTo>
                    <a:cubicBezTo>
                      <a:pt x="7795" y="7689"/>
                      <a:pt x="7840" y="7631"/>
                      <a:pt x="7887" y="7573"/>
                    </a:cubicBezTo>
                    <a:lnTo>
                      <a:pt x="5056" y="4746"/>
                    </a:lnTo>
                    <a:lnTo>
                      <a:pt x="5032" y="4718"/>
                    </a:lnTo>
                    <a:lnTo>
                      <a:pt x="5005" y="469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24"/>
              <p:cNvSpPr/>
              <p:nvPr/>
            </p:nvSpPr>
            <p:spPr>
              <a:xfrm>
                <a:off x="4895725" y="2486225"/>
                <a:ext cx="384475" cy="392300"/>
              </a:xfrm>
              <a:custGeom>
                <a:rect b="b" l="l" r="r" t="t"/>
                <a:pathLst>
                  <a:path extrusionOk="0" h="15692" w="15379">
                    <a:moveTo>
                      <a:pt x="1" y="0"/>
                    </a:moveTo>
                    <a:lnTo>
                      <a:pt x="4" y="313"/>
                    </a:lnTo>
                    <a:lnTo>
                      <a:pt x="620" y="933"/>
                    </a:lnTo>
                    <a:lnTo>
                      <a:pt x="648" y="961"/>
                    </a:lnTo>
                    <a:lnTo>
                      <a:pt x="8395" y="8704"/>
                    </a:lnTo>
                    <a:lnTo>
                      <a:pt x="8422" y="8732"/>
                    </a:lnTo>
                    <a:lnTo>
                      <a:pt x="8449" y="8759"/>
                    </a:lnTo>
                    <a:lnTo>
                      <a:pt x="15378" y="15691"/>
                    </a:lnTo>
                    <a:cubicBezTo>
                      <a:pt x="15300" y="15507"/>
                      <a:pt x="15222" y="15323"/>
                      <a:pt x="15140" y="15139"/>
                    </a:cubicBezTo>
                    <a:lnTo>
                      <a:pt x="8606" y="8602"/>
                    </a:lnTo>
                    <a:lnTo>
                      <a:pt x="8579" y="8578"/>
                    </a:lnTo>
                    <a:lnTo>
                      <a:pt x="8551" y="8551"/>
                    </a:lnTo>
                    <a:lnTo>
                      <a:pt x="804" y="804"/>
                    </a:lnTo>
                    <a:lnTo>
                      <a:pt x="777" y="777"/>
                    </a:lnTo>
                    <a:lnTo>
                      <a:pt x="750" y="7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24"/>
              <p:cNvSpPr/>
              <p:nvPr/>
            </p:nvSpPr>
            <p:spPr>
              <a:xfrm>
                <a:off x="4925875" y="2485200"/>
                <a:ext cx="327650" cy="327575"/>
              </a:xfrm>
              <a:custGeom>
                <a:rect b="b" l="l" r="r" t="t"/>
                <a:pathLst>
                  <a:path extrusionOk="0" h="13103" w="13106">
                    <a:moveTo>
                      <a:pt x="0" y="0"/>
                    </a:moveTo>
                    <a:lnTo>
                      <a:pt x="167" y="167"/>
                    </a:lnTo>
                    <a:lnTo>
                      <a:pt x="194" y="194"/>
                    </a:lnTo>
                    <a:lnTo>
                      <a:pt x="222" y="221"/>
                    </a:lnTo>
                    <a:lnTo>
                      <a:pt x="7969" y="7965"/>
                    </a:lnTo>
                    <a:lnTo>
                      <a:pt x="7996" y="7993"/>
                    </a:lnTo>
                    <a:lnTo>
                      <a:pt x="13106" y="13103"/>
                    </a:lnTo>
                    <a:cubicBezTo>
                      <a:pt x="13059" y="12955"/>
                      <a:pt x="13018" y="12809"/>
                      <a:pt x="12977" y="12663"/>
                    </a:cubicBezTo>
                    <a:lnTo>
                      <a:pt x="8180" y="7866"/>
                    </a:lnTo>
                    <a:lnTo>
                      <a:pt x="8153" y="7839"/>
                    </a:lnTo>
                    <a:lnTo>
                      <a:pt x="378" y="65"/>
                    </a:lnTo>
                    <a:lnTo>
                      <a:pt x="351" y="37"/>
                    </a:lnTo>
                    <a:lnTo>
                      <a:pt x="324" y="10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chemeClr val="dk1"/>
              </a:solidFill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45" name="Google Shape;1045;p24"/>
          <p:cNvGrpSpPr/>
          <p:nvPr/>
        </p:nvGrpSpPr>
        <p:grpSpPr>
          <a:xfrm>
            <a:off x="-475512" y="3461619"/>
            <a:ext cx="1967899" cy="1878339"/>
            <a:chOff x="-475512" y="3461619"/>
            <a:chExt cx="1967899" cy="1878339"/>
          </a:xfrm>
        </p:grpSpPr>
        <p:sp>
          <p:nvSpPr>
            <p:cNvPr id="1046" name="Google Shape;1046;p24"/>
            <p:cNvSpPr/>
            <p:nvPr/>
          </p:nvSpPr>
          <p:spPr>
            <a:xfrm rot="4590804">
              <a:off x="-440975" y="4203758"/>
              <a:ext cx="971589" cy="837154"/>
            </a:xfrm>
            <a:custGeom>
              <a:rect b="b" l="l" r="r" t="t"/>
              <a:pathLst>
                <a:path extrusionOk="0" h="4982" w="7513">
                  <a:moveTo>
                    <a:pt x="5336" y="1"/>
                  </a:moveTo>
                  <a:cubicBezTo>
                    <a:pt x="4958" y="1"/>
                    <a:pt x="4536" y="111"/>
                    <a:pt x="4071" y="365"/>
                  </a:cubicBezTo>
                  <a:cubicBezTo>
                    <a:pt x="2643" y="1148"/>
                    <a:pt x="0" y="1429"/>
                    <a:pt x="107" y="2807"/>
                  </a:cubicBezTo>
                  <a:cubicBezTo>
                    <a:pt x="207" y="4095"/>
                    <a:pt x="2519" y="4981"/>
                    <a:pt x="4201" y="4981"/>
                  </a:cubicBezTo>
                  <a:cubicBezTo>
                    <a:pt x="4319" y="4981"/>
                    <a:pt x="4429" y="4975"/>
                    <a:pt x="4539" y="4968"/>
                  </a:cubicBezTo>
                  <a:cubicBezTo>
                    <a:pt x="6228" y="4834"/>
                    <a:pt x="7513" y="3610"/>
                    <a:pt x="7403" y="2235"/>
                  </a:cubicBezTo>
                  <a:cubicBezTo>
                    <a:pt x="7323" y="1178"/>
                    <a:pt x="6577" y="1"/>
                    <a:pt x="5336" y="1"/>
                  </a:cubicBez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24"/>
            <p:cNvSpPr/>
            <p:nvPr/>
          </p:nvSpPr>
          <p:spPr>
            <a:xfrm>
              <a:off x="-272122" y="4502808"/>
              <a:ext cx="971581" cy="837150"/>
            </a:xfrm>
            <a:custGeom>
              <a:rect b="b" l="l" r="r" t="t"/>
              <a:pathLst>
                <a:path extrusionOk="0" h="4982" w="7513">
                  <a:moveTo>
                    <a:pt x="5336" y="1"/>
                  </a:moveTo>
                  <a:cubicBezTo>
                    <a:pt x="4958" y="1"/>
                    <a:pt x="4536" y="111"/>
                    <a:pt x="4071" y="365"/>
                  </a:cubicBezTo>
                  <a:cubicBezTo>
                    <a:pt x="2643" y="1148"/>
                    <a:pt x="0" y="1429"/>
                    <a:pt x="107" y="2807"/>
                  </a:cubicBezTo>
                  <a:cubicBezTo>
                    <a:pt x="207" y="4095"/>
                    <a:pt x="2519" y="4981"/>
                    <a:pt x="4201" y="4981"/>
                  </a:cubicBezTo>
                  <a:cubicBezTo>
                    <a:pt x="4319" y="4981"/>
                    <a:pt x="4429" y="4975"/>
                    <a:pt x="4539" y="4968"/>
                  </a:cubicBezTo>
                  <a:cubicBezTo>
                    <a:pt x="6228" y="4834"/>
                    <a:pt x="7513" y="3610"/>
                    <a:pt x="7403" y="2235"/>
                  </a:cubicBezTo>
                  <a:cubicBezTo>
                    <a:pt x="7323" y="1178"/>
                    <a:pt x="6577" y="1"/>
                    <a:pt x="5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8" name="Google Shape;1048;p24"/>
            <p:cNvGrpSpPr/>
            <p:nvPr/>
          </p:nvGrpSpPr>
          <p:grpSpPr>
            <a:xfrm rot="-5400000">
              <a:off x="-294075" y="3483559"/>
              <a:ext cx="1808401" cy="1764522"/>
              <a:chOff x="2024475" y="4433550"/>
              <a:chExt cx="623350" cy="608225"/>
            </a:xfrm>
          </p:grpSpPr>
          <p:sp>
            <p:nvSpPr>
              <p:cNvPr id="1049" name="Google Shape;1049;p24"/>
              <p:cNvSpPr/>
              <p:nvPr/>
            </p:nvSpPr>
            <p:spPr>
              <a:xfrm>
                <a:off x="2637250" y="4451875"/>
                <a:ext cx="7875" cy="4200"/>
              </a:xfrm>
              <a:custGeom>
                <a:rect b="b" l="l" r="r" t="t"/>
                <a:pathLst>
                  <a:path extrusionOk="0" h="168" w="315">
                    <a:moveTo>
                      <a:pt x="0" y="1"/>
                    </a:moveTo>
                    <a:lnTo>
                      <a:pt x="0" y="1"/>
                    </a:lnTo>
                    <a:cubicBezTo>
                      <a:pt x="24" y="96"/>
                      <a:pt x="106" y="167"/>
                      <a:pt x="208" y="167"/>
                    </a:cubicBezTo>
                    <a:cubicBezTo>
                      <a:pt x="246" y="167"/>
                      <a:pt x="283" y="154"/>
                      <a:pt x="314" y="137"/>
                    </a:cubicBezTo>
                    <a:cubicBezTo>
                      <a:pt x="297" y="93"/>
                      <a:pt x="283" y="52"/>
                      <a:pt x="263" y="8"/>
                    </a:cubicBezTo>
                    <a:lnTo>
                      <a:pt x="208" y="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24"/>
              <p:cNvSpPr/>
              <p:nvPr/>
            </p:nvSpPr>
            <p:spPr>
              <a:xfrm>
                <a:off x="26190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24"/>
              <p:cNvSpPr/>
              <p:nvPr/>
            </p:nvSpPr>
            <p:spPr>
              <a:xfrm>
                <a:off x="26190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24"/>
              <p:cNvSpPr/>
              <p:nvPr/>
            </p:nvSpPr>
            <p:spPr>
              <a:xfrm>
                <a:off x="263700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5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24"/>
              <p:cNvSpPr/>
              <p:nvPr/>
            </p:nvSpPr>
            <p:spPr>
              <a:xfrm>
                <a:off x="263700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5"/>
                    </a:cubicBezTo>
                    <a:cubicBezTo>
                      <a:pt x="433" y="96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24"/>
              <p:cNvSpPr/>
              <p:nvPr/>
            </p:nvSpPr>
            <p:spPr>
              <a:xfrm>
                <a:off x="26190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24"/>
              <p:cNvSpPr/>
              <p:nvPr/>
            </p:nvSpPr>
            <p:spPr>
              <a:xfrm>
                <a:off x="2619025" y="4571375"/>
                <a:ext cx="7425" cy="8450"/>
              </a:xfrm>
              <a:custGeom>
                <a:rect b="b" l="l" r="r" t="t"/>
                <a:pathLst>
                  <a:path extrusionOk="0" h="338" w="297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263"/>
                      <a:pt x="17" y="304"/>
                      <a:pt x="42" y="338"/>
                    </a:cubicBezTo>
                    <a:cubicBezTo>
                      <a:pt x="130" y="236"/>
                      <a:pt x="215" y="126"/>
                      <a:pt x="297" y="17"/>
                    </a:cubicBezTo>
                    <a:cubicBezTo>
                      <a:pt x="273" y="7"/>
                      <a:pt x="246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24"/>
              <p:cNvSpPr/>
              <p:nvPr/>
            </p:nvSpPr>
            <p:spPr>
              <a:xfrm>
                <a:off x="2600975" y="4450775"/>
                <a:ext cx="10750" cy="5300"/>
              </a:xfrm>
              <a:custGeom>
                <a:rect b="b" l="l" r="r" t="t"/>
                <a:pathLst>
                  <a:path extrusionOk="0" h="212" w="43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20"/>
                      <a:pt x="99" y="211"/>
                      <a:pt x="218" y="211"/>
                    </a:cubicBezTo>
                    <a:cubicBezTo>
                      <a:pt x="330" y="211"/>
                      <a:pt x="419" y="123"/>
                      <a:pt x="429" y="14"/>
                    </a:cubicBezTo>
                    <a:lnTo>
                      <a:pt x="218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24"/>
              <p:cNvSpPr/>
              <p:nvPr/>
            </p:nvSpPr>
            <p:spPr>
              <a:xfrm>
                <a:off x="2583000" y="44633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24"/>
              <p:cNvSpPr/>
              <p:nvPr/>
            </p:nvSpPr>
            <p:spPr>
              <a:xfrm>
                <a:off x="26009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24"/>
              <p:cNvSpPr/>
              <p:nvPr/>
            </p:nvSpPr>
            <p:spPr>
              <a:xfrm>
                <a:off x="2583000" y="449932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24"/>
              <p:cNvSpPr/>
              <p:nvPr/>
            </p:nvSpPr>
            <p:spPr>
              <a:xfrm>
                <a:off x="2583000" y="453535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24"/>
              <p:cNvSpPr/>
              <p:nvPr/>
            </p:nvSpPr>
            <p:spPr>
              <a:xfrm>
                <a:off x="26009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24"/>
              <p:cNvSpPr/>
              <p:nvPr/>
            </p:nvSpPr>
            <p:spPr>
              <a:xfrm>
                <a:off x="26009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24"/>
              <p:cNvSpPr/>
              <p:nvPr/>
            </p:nvSpPr>
            <p:spPr>
              <a:xfrm>
                <a:off x="2583000" y="457137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9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24"/>
              <p:cNvSpPr/>
              <p:nvPr/>
            </p:nvSpPr>
            <p:spPr>
              <a:xfrm>
                <a:off x="2600975" y="4589425"/>
                <a:ext cx="8525" cy="7875"/>
              </a:xfrm>
              <a:custGeom>
                <a:rect b="b" l="l" r="r" t="t"/>
                <a:pathLst>
                  <a:path extrusionOk="0" h="315" w="341">
                    <a:moveTo>
                      <a:pt x="218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253"/>
                      <a:pt x="11" y="283"/>
                      <a:pt x="28" y="314"/>
                    </a:cubicBezTo>
                    <a:cubicBezTo>
                      <a:pt x="65" y="283"/>
                      <a:pt x="102" y="250"/>
                      <a:pt x="140" y="215"/>
                    </a:cubicBezTo>
                    <a:cubicBezTo>
                      <a:pt x="167" y="195"/>
                      <a:pt x="191" y="174"/>
                      <a:pt x="218" y="151"/>
                    </a:cubicBezTo>
                    <a:cubicBezTo>
                      <a:pt x="259" y="116"/>
                      <a:pt x="300" y="82"/>
                      <a:pt x="341" y="45"/>
                    </a:cubicBezTo>
                    <a:cubicBezTo>
                      <a:pt x="307" y="17"/>
                      <a:pt x="262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24"/>
              <p:cNvSpPr/>
              <p:nvPr/>
            </p:nvSpPr>
            <p:spPr>
              <a:xfrm>
                <a:off x="2584275" y="4607650"/>
                <a:ext cx="3000" cy="1825"/>
              </a:xfrm>
              <a:custGeom>
                <a:rect b="b" l="l" r="r" t="t"/>
                <a:pathLst>
                  <a:path extrusionOk="0" h="73" w="120">
                    <a:moveTo>
                      <a:pt x="119" y="1"/>
                    </a:moveTo>
                    <a:lnTo>
                      <a:pt x="119" y="1"/>
                    </a:lnTo>
                    <a:cubicBezTo>
                      <a:pt x="72" y="11"/>
                      <a:pt x="31" y="35"/>
                      <a:pt x="1" y="72"/>
                    </a:cubicBezTo>
                    <a:cubicBezTo>
                      <a:pt x="38" y="48"/>
                      <a:pt x="83" y="24"/>
                      <a:pt x="1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24"/>
              <p:cNvSpPr/>
              <p:nvPr/>
            </p:nvSpPr>
            <p:spPr>
              <a:xfrm>
                <a:off x="25468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24"/>
              <p:cNvSpPr/>
              <p:nvPr/>
            </p:nvSpPr>
            <p:spPr>
              <a:xfrm>
                <a:off x="2564950" y="4449675"/>
                <a:ext cx="10825" cy="6400"/>
              </a:xfrm>
              <a:custGeom>
                <a:rect b="b" l="l" r="r" t="t"/>
                <a:pathLst>
                  <a:path extrusionOk="0" h="256" w="433">
                    <a:moveTo>
                      <a:pt x="7" y="0"/>
                    </a:moveTo>
                    <a:cubicBezTo>
                      <a:pt x="7" y="14"/>
                      <a:pt x="0" y="27"/>
                      <a:pt x="0" y="41"/>
                    </a:cubicBezTo>
                    <a:cubicBezTo>
                      <a:pt x="0" y="160"/>
                      <a:pt x="95" y="255"/>
                      <a:pt x="215" y="255"/>
                    </a:cubicBezTo>
                    <a:cubicBezTo>
                      <a:pt x="334" y="255"/>
                      <a:pt x="433" y="160"/>
                      <a:pt x="433" y="41"/>
                    </a:cubicBezTo>
                    <a:cubicBezTo>
                      <a:pt x="433" y="30"/>
                      <a:pt x="430" y="24"/>
                      <a:pt x="426" y="14"/>
                    </a:cubicBezTo>
                    <a:lnTo>
                      <a:pt x="215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24"/>
              <p:cNvSpPr/>
              <p:nvPr/>
            </p:nvSpPr>
            <p:spPr>
              <a:xfrm>
                <a:off x="25468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24"/>
              <p:cNvSpPr/>
              <p:nvPr/>
            </p:nvSpPr>
            <p:spPr>
              <a:xfrm>
                <a:off x="256495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24"/>
              <p:cNvSpPr/>
              <p:nvPr/>
            </p:nvSpPr>
            <p:spPr>
              <a:xfrm>
                <a:off x="25468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24"/>
              <p:cNvSpPr/>
              <p:nvPr/>
            </p:nvSpPr>
            <p:spPr>
              <a:xfrm>
                <a:off x="256495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24"/>
              <p:cNvSpPr/>
              <p:nvPr/>
            </p:nvSpPr>
            <p:spPr>
              <a:xfrm>
                <a:off x="256495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24"/>
              <p:cNvSpPr/>
              <p:nvPr/>
            </p:nvSpPr>
            <p:spPr>
              <a:xfrm>
                <a:off x="25468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24"/>
              <p:cNvSpPr/>
              <p:nvPr/>
            </p:nvSpPr>
            <p:spPr>
              <a:xfrm>
                <a:off x="25468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24"/>
              <p:cNvSpPr/>
              <p:nvPr/>
            </p:nvSpPr>
            <p:spPr>
              <a:xfrm>
                <a:off x="256495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24"/>
              <p:cNvSpPr/>
              <p:nvPr/>
            </p:nvSpPr>
            <p:spPr>
              <a:xfrm>
                <a:off x="2528900" y="4448575"/>
                <a:ext cx="10850" cy="7500"/>
              </a:xfrm>
              <a:custGeom>
                <a:rect b="b" l="l" r="r" t="t"/>
                <a:pathLst>
                  <a:path extrusionOk="0" h="300" w="434">
                    <a:moveTo>
                      <a:pt x="18" y="0"/>
                    </a:moveTo>
                    <a:cubicBezTo>
                      <a:pt x="8" y="27"/>
                      <a:pt x="1" y="54"/>
                      <a:pt x="1" y="85"/>
                    </a:cubicBezTo>
                    <a:cubicBezTo>
                      <a:pt x="1" y="204"/>
                      <a:pt x="97" y="299"/>
                      <a:pt x="216" y="299"/>
                    </a:cubicBezTo>
                    <a:cubicBezTo>
                      <a:pt x="335" y="299"/>
                      <a:pt x="433" y="204"/>
                      <a:pt x="433" y="85"/>
                    </a:cubicBezTo>
                    <a:cubicBezTo>
                      <a:pt x="433" y="58"/>
                      <a:pt x="427" y="34"/>
                      <a:pt x="420" y="13"/>
                    </a:cubicBezTo>
                    <a:lnTo>
                      <a:pt x="216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24"/>
              <p:cNvSpPr/>
              <p:nvPr/>
            </p:nvSpPr>
            <p:spPr>
              <a:xfrm>
                <a:off x="2510875" y="44633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24"/>
              <p:cNvSpPr/>
              <p:nvPr/>
            </p:nvSpPr>
            <p:spPr>
              <a:xfrm>
                <a:off x="25289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24"/>
              <p:cNvSpPr/>
              <p:nvPr/>
            </p:nvSpPr>
            <p:spPr>
              <a:xfrm>
                <a:off x="2510875" y="449932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24"/>
              <p:cNvSpPr/>
              <p:nvPr/>
            </p:nvSpPr>
            <p:spPr>
              <a:xfrm>
                <a:off x="25289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3"/>
                      <a:pt x="216" y="433"/>
                    </a:cubicBezTo>
                    <a:cubicBezTo>
                      <a:pt x="335" y="433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24"/>
              <p:cNvSpPr/>
              <p:nvPr/>
            </p:nvSpPr>
            <p:spPr>
              <a:xfrm>
                <a:off x="2510875" y="4535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24"/>
              <p:cNvSpPr/>
              <p:nvPr/>
            </p:nvSpPr>
            <p:spPr>
              <a:xfrm>
                <a:off x="2510875" y="457137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24"/>
              <p:cNvSpPr/>
              <p:nvPr/>
            </p:nvSpPr>
            <p:spPr>
              <a:xfrm>
                <a:off x="25289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24"/>
              <p:cNvSpPr/>
              <p:nvPr/>
            </p:nvSpPr>
            <p:spPr>
              <a:xfrm>
                <a:off x="25289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4"/>
                      <a:pt x="216" y="434"/>
                    </a:cubicBezTo>
                    <a:cubicBezTo>
                      <a:pt x="335" y="434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24"/>
              <p:cNvSpPr/>
              <p:nvPr/>
            </p:nvSpPr>
            <p:spPr>
              <a:xfrm>
                <a:off x="2510875" y="4607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24"/>
              <p:cNvSpPr/>
              <p:nvPr/>
            </p:nvSpPr>
            <p:spPr>
              <a:xfrm>
                <a:off x="2528900" y="4625450"/>
                <a:ext cx="10525" cy="6500"/>
              </a:xfrm>
              <a:custGeom>
                <a:rect b="b" l="l" r="r" t="t"/>
                <a:pathLst>
                  <a:path extrusionOk="0" h="260" w="421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232"/>
                      <a:pt x="8" y="246"/>
                      <a:pt x="8" y="260"/>
                    </a:cubicBezTo>
                    <a:cubicBezTo>
                      <a:pt x="39" y="252"/>
                      <a:pt x="70" y="249"/>
                      <a:pt x="100" y="239"/>
                    </a:cubicBezTo>
                    <a:cubicBezTo>
                      <a:pt x="127" y="232"/>
                      <a:pt x="155" y="225"/>
                      <a:pt x="182" y="215"/>
                    </a:cubicBezTo>
                    <a:cubicBezTo>
                      <a:pt x="192" y="215"/>
                      <a:pt x="205" y="208"/>
                      <a:pt x="216" y="205"/>
                    </a:cubicBezTo>
                    <a:cubicBezTo>
                      <a:pt x="284" y="188"/>
                      <a:pt x="352" y="167"/>
                      <a:pt x="420" y="147"/>
                    </a:cubicBezTo>
                    <a:cubicBezTo>
                      <a:pt x="389" y="62"/>
                      <a:pt x="311" y="1"/>
                      <a:pt x="216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24"/>
              <p:cNvSpPr/>
              <p:nvPr/>
            </p:nvSpPr>
            <p:spPr>
              <a:xfrm>
                <a:off x="24748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24"/>
              <p:cNvSpPr/>
              <p:nvPr/>
            </p:nvSpPr>
            <p:spPr>
              <a:xfrm>
                <a:off x="2492900" y="4447450"/>
                <a:ext cx="10825" cy="8625"/>
              </a:xfrm>
              <a:custGeom>
                <a:rect b="b" l="l" r="r" t="t"/>
                <a:pathLst>
                  <a:path extrusionOk="0" h="345" w="433">
                    <a:moveTo>
                      <a:pt x="48" y="1"/>
                    </a:moveTo>
                    <a:cubicBezTo>
                      <a:pt x="18" y="38"/>
                      <a:pt x="0" y="83"/>
                      <a:pt x="0" y="130"/>
                    </a:cubicBezTo>
                    <a:cubicBezTo>
                      <a:pt x="0" y="249"/>
                      <a:pt x="95" y="344"/>
                      <a:pt x="215" y="344"/>
                    </a:cubicBezTo>
                    <a:cubicBezTo>
                      <a:pt x="334" y="344"/>
                      <a:pt x="433" y="249"/>
                      <a:pt x="433" y="130"/>
                    </a:cubicBezTo>
                    <a:cubicBezTo>
                      <a:pt x="433" y="86"/>
                      <a:pt x="416" y="45"/>
                      <a:pt x="392" y="11"/>
                    </a:cubicBezTo>
                    <a:lnTo>
                      <a:pt x="215" y="7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24"/>
              <p:cNvSpPr/>
              <p:nvPr/>
            </p:nvSpPr>
            <p:spPr>
              <a:xfrm>
                <a:off x="249290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24"/>
              <p:cNvSpPr/>
              <p:nvPr/>
            </p:nvSpPr>
            <p:spPr>
              <a:xfrm>
                <a:off x="24748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24"/>
              <p:cNvSpPr/>
              <p:nvPr/>
            </p:nvSpPr>
            <p:spPr>
              <a:xfrm>
                <a:off x="24748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24"/>
              <p:cNvSpPr/>
              <p:nvPr/>
            </p:nvSpPr>
            <p:spPr>
              <a:xfrm>
                <a:off x="249290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24"/>
              <p:cNvSpPr/>
              <p:nvPr/>
            </p:nvSpPr>
            <p:spPr>
              <a:xfrm>
                <a:off x="24748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24"/>
              <p:cNvSpPr/>
              <p:nvPr/>
            </p:nvSpPr>
            <p:spPr>
              <a:xfrm>
                <a:off x="249290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24"/>
              <p:cNvSpPr/>
              <p:nvPr/>
            </p:nvSpPr>
            <p:spPr>
              <a:xfrm>
                <a:off x="24748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24"/>
              <p:cNvSpPr/>
              <p:nvPr/>
            </p:nvSpPr>
            <p:spPr>
              <a:xfrm>
                <a:off x="249290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24"/>
              <p:cNvSpPr/>
              <p:nvPr/>
            </p:nvSpPr>
            <p:spPr>
              <a:xfrm>
                <a:off x="2492900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24"/>
              <p:cNvSpPr/>
              <p:nvPr/>
            </p:nvSpPr>
            <p:spPr>
              <a:xfrm>
                <a:off x="2456850" y="4446450"/>
                <a:ext cx="10850" cy="9625"/>
              </a:xfrm>
              <a:custGeom>
                <a:rect b="b" l="l" r="r" t="t"/>
                <a:pathLst>
                  <a:path extrusionOk="0" h="385" w="434">
                    <a:moveTo>
                      <a:pt x="90" y="0"/>
                    </a:moveTo>
                    <a:cubicBezTo>
                      <a:pt x="39" y="37"/>
                      <a:pt x="1" y="98"/>
                      <a:pt x="1" y="170"/>
                    </a:cubicBezTo>
                    <a:cubicBezTo>
                      <a:pt x="1" y="289"/>
                      <a:pt x="97" y="384"/>
                      <a:pt x="216" y="384"/>
                    </a:cubicBezTo>
                    <a:cubicBezTo>
                      <a:pt x="335" y="384"/>
                      <a:pt x="433" y="289"/>
                      <a:pt x="433" y="170"/>
                    </a:cubicBezTo>
                    <a:cubicBezTo>
                      <a:pt x="433" y="102"/>
                      <a:pt x="400" y="47"/>
                      <a:pt x="352" y="7"/>
                    </a:cubicBezTo>
                    <a:lnTo>
                      <a:pt x="216" y="3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24"/>
              <p:cNvSpPr/>
              <p:nvPr/>
            </p:nvSpPr>
            <p:spPr>
              <a:xfrm>
                <a:off x="243880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24"/>
              <p:cNvSpPr/>
              <p:nvPr/>
            </p:nvSpPr>
            <p:spPr>
              <a:xfrm>
                <a:off x="243880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24"/>
              <p:cNvSpPr/>
              <p:nvPr/>
            </p:nvSpPr>
            <p:spPr>
              <a:xfrm>
                <a:off x="24568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24"/>
              <p:cNvSpPr/>
              <p:nvPr/>
            </p:nvSpPr>
            <p:spPr>
              <a:xfrm>
                <a:off x="243880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24"/>
              <p:cNvSpPr/>
              <p:nvPr/>
            </p:nvSpPr>
            <p:spPr>
              <a:xfrm>
                <a:off x="24568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3"/>
                      <a:pt x="216" y="433"/>
                    </a:cubicBezTo>
                    <a:cubicBezTo>
                      <a:pt x="335" y="433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24"/>
              <p:cNvSpPr/>
              <p:nvPr/>
            </p:nvSpPr>
            <p:spPr>
              <a:xfrm>
                <a:off x="24568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24"/>
              <p:cNvSpPr/>
              <p:nvPr/>
            </p:nvSpPr>
            <p:spPr>
              <a:xfrm>
                <a:off x="243880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9"/>
                    </a:cubicBezTo>
                    <a:cubicBezTo>
                      <a:pt x="433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24"/>
              <p:cNvSpPr/>
              <p:nvPr/>
            </p:nvSpPr>
            <p:spPr>
              <a:xfrm>
                <a:off x="24568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4"/>
                      <a:pt x="216" y="434"/>
                    </a:cubicBezTo>
                    <a:cubicBezTo>
                      <a:pt x="335" y="434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24"/>
              <p:cNvSpPr/>
              <p:nvPr/>
            </p:nvSpPr>
            <p:spPr>
              <a:xfrm>
                <a:off x="243880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24"/>
              <p:cNvSpPr/>
              <p:nvPr/>
            </p:nvSpPr>
            <p:spPr>
              <a:xfrm>
                <a:off x="245685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8"/>
                      <a:pt x="97" y="433"/>
                      <a:pt x="216" y="433"/>
                    </a:cubicBezTo>
                    <a:cubicBezTo>
                      <a:pt x="335" y="433"/>
                      <a:pt x="433" y="338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24"/>
              <p:cNvSpPr/>
              <p:nvPr/>
            </p:nvSpPr>
            <p:spPr>
              <a:xfrm>
                <a:off x="2420850" y="4445425"/>
                <a:ext cx="10825" cy="10650"/>
              </a:xfrm>
              <a:custGeom>
                <a:rect b="b" l="l" r="r" t="t"/>
                <a:pathLst>
                  <a:path extrusionOk="0" h="426" w="433">
                    <a:moveTo>
                      <a:pt x="197" y="0"/>
                    </a:moveTo>
                    <a:cubicBezTo>
                      <a:pt x="85" y="7"/>
                      <a:pt x="0" y="98"/>
                      <a:pt x="0" y="211"/>
                    </a:cubicBezTo>
                    <a:cubicBezTo>
                      <a:pt x="0" y="330"/>
                      <a:pt x="95" y="425"/>
                      <a:pt x="214" y="425"/>
                    </a:cubicBezTo>
                    <a:cubicBezTo>
                      <a:pt x="334" y="425"/>
                      <a:pt x="433" y="330"/>
                      <a:pt x="433" y="211"/>
                    </a:cubicBezTo>
                    <a:cubicBezTo>
                      <a:pt x="433" y="98"/>
                      <a:pt x="348" y="13"/>
                      <a:pt x="23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24"/>
              <p:cNvSpPr/>
              <p:nvPr/>
            </p:nvSpPr>
            <p:spPr>
              <a:xfrm>
                <a:off x="24027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7"/>
                      <a:pt x="99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24"/>
              <p:cNvSpPr/>
              <p:nvPr/>
            </p:nvSpPr>
            <p:spPr>
              <a:xfrm>
                <a:off x="242085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4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24"/>
              <p:cNvSpPr/>
              <p:nvPr/>
            </p:nvSpPr>
            <p:spPr>
              <a:xfrm>
                <a:off x="24027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99" y="0"/>
                      <a:pt x="1" y="99"/>
                      <a:pt x="1" y="218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24"/>
              <p:cNvSpPr/>
              <p:nvPr/>
            </p:nvSpPr>
            <p:spPr>
              <a:xfrm>
                <a:off x="24027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7"/>
                      <a:pt x="99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24"/>
              <p:cNvSpPr/>
              <p:nvPr/>
            </p:nvSpPr>
            <p:spPr>
              <a:xfrm>
                <a:off x="242085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4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4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24"/>
              <p:cNvSpPr/>
              <p:nvPr/>
            </p:nvSpPr>
            <p:spPr>
              <a:xfrm>
                <a:off x="242085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4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24"/>
              <p:cNvSpPr/>
              <p:nvPr/>
            </p:nvSpPr>
            <p:spPr>
              <a:xfrm>
                <a:off x="24027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99" y="0"/>
                      <a:pt x="1" y="99"/>
                      <a:pt x="1" y="219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24"/>
              <p:cNvSpPr/>
              <p:nvPr/>
            </p:nvSpPr>
            <p:spPr>
              <a:xfrm>
                <a:off x="242085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4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4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24"/>
              <p:cNvSpPr/>
              <p:nvPr/>
            </p:nvSpPr>
            <p:spPr>
              <a:xfrm>
                <a:off x="2386025" y="4625450"/>
                <a:ext cx="9300" cy="4125"/>
              </a:xfrm>
              <a:custGeom>
                <a:rect b="b" l="l" r="r" t="t"/>
                <a:pathLst>
                  <a:path extrusionOk="0" h="165" w="372">
                    <a:moveTo>
                      <a:pt x="167" y="1"/>
                    </a:moveTo>
                    <a:cubicBezTo>
                      <a:pt x="98" y="1"/>
                      <a:pt x="37" y="35"/>
                      <a:pt x="0" y="86"/>
                    </a:cubicBezTo>
                    <a:cubicBezTo>
                      <a:pt x="54" y="100"/>
                      <a:pt x="112" y="109"/>
                      <a:pt x="167" y="120"/>
                    </a:cubicBezTo>
                    <a:cubicBezTo>
                      <a:pt x="235" y="137"/>
                      <a:pt x="303" y="150"/>
                      <a:pt x="371" y="164"/>
                    </a:cubicBezTo>
                    <a:cubicBezTo>
                      <a:pt x="348" y="69"/>
                      <a:pt x="266" y="1"/>
                      <a:pt x="167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24"/>
              <p:cNvSpPr/>
              <p:nvPr/>
            </p:nvSpPr>
            <p:spPr>
              <a:xfrm>
                <a:off x="24027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24"/>
              <p:cNvSpPr/>
              <p:nvPr/>
            </p:nvSpPr>
            <p:spPr>
              <a:xfrm>
                <a:off x="2420850" y="4625450"/>
                <a:ext cx="10825" cy="9825"/>
              </a:xfrm>
              <a:custGeom>
                <a:rect b="b" l="l" r="r" t="t"/>
                <a:pathLst>
                  <a:path extrusionOk="0" h="393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270"/>
                      <a:pt x="21" y="314"/>
                      <a:pt x="51" y="351"/>
                    </a:cubicBezTo>
                    <a:cubicBezTo>
                      <a:pt x="106" y="362"/>
                      <a:pt x="161" y="372"/>
                      <a:pt x="214" y="378"/>
                    </a:cubicBezTo>
                    <a:cubicBezTo>
                      <a:pt x="255" y="386"/>
                      <a:pt x="293" y="389"/>
                      <a:pt x="334" y="392"/>
                    </a:cubicBezTo>
                    <a:cubicBezTo>
                      <a:pt x="392" y="355"/>
                      <a:pt x="433" y="290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24"/>
              <p:cNvSpPr/>
              <p:nvPr/>
            </p:nvSpPr>
            <p:spPr>
              <a:xfrm>
                <a:off x="2384800" y="4445325"/>
                <a:ext cx="10775" cy="10750"/>
              </a:xfrm>
              <a:custGeom>
                <a:rect b="b" l="l" r="r" t="t"/>
                <a:pathLst>
                  <a:path extrusionOk="0" h="430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6" y="429"/>
                    </a:cubicBezTo>
                    <a:cubicBezTo>
                      <a:pt x="335" y="429"/>
                      <a:pt x="430" y="334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24"/>
              <p:cNvSpPr/>
              <p:nvPr/>
            </p:nvSpPr>
            <p:spPr>
              <a:xfrm>
                <a:off x="236675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7"/>
                      <a:pt x="97" y="433"/>
                      <a:pt x="215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24"/>
              <p:cNvSpPr/>
              <p:nvPr/>
            </p:nvSpPr>
            <p:spPr>
              <a:xfrm>
                <a:off x="2384800" y="4481350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6" y="433"/>
                    </a:cubicBezTo>
                    <a:cubicBezTo>
                      <a:pt x="335" y="433"/>
                      <a:pt x="430" y="334"/>
                      <a:pt x="430" y="215"/>
                    </a:cubicBezTo>
                    <a:cubicBezTo>
                      <a:pt x="430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24"/>
              <p:cNvSpPr/>
              <p:nvPr/>
            </p:nvSpPr>
            <p:spPr>
              <a:xfrm>
                <a:off x="236675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7" y="0"/>
                      <a:pt x="1" y="99"/>
                      <a:pt x="1" y="218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24"/>
              <p:cNvSpPr/>
              <p:nvPr/>
            </p:nvSpPr>
            <p:spPr>
              <a:xfrm>
                <a:off x="2384800" y="4517375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3"/>
                      <a:pt x="216" y="433"/>
                    </a:cubicBezTo>
                    <a:cubicBezTo>
                      <a:pt x="335" y="433"/>
                      <a:pt x="430" y="335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24"/>
              <p:cNvSpPr/>
              <p:nvPr/>
            </p:nvSpPr>
            <p:spPr>
              <a:xfrm>
                <a:off x="236675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7"/>
                      <a:pt x="97" y="433"/>
                      <a:pt x="215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24"/>
              <p:cNvSpPr/>
              <p:nvPr/>
            </p:nvSpPr>
            <p:spPr>
              <a:xfrm>
                <a:off x="2384800" y="4553400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6" y="433"/>
                    </a:cubicBezTo>
                    <a:cubicBezTo>
                      <a:pt x="335" y="433"/>
                      <a:pt x="430" y="334"/>
                      <a:pt x="430" y="215"/>
                    </a:cubicBezTo>
                    <a:cubicBezTo>
                      <a:pt x="430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24"/>
              <p:cNvSpPr/>
              <p:nvPr/>
            </p:nvSpPr>
            <p:spPr>
              <a:xfrm>
                <a:off x="236675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7" y="0"/>
                      <a:pt x="1" y="99"/>
                      <a:pt x="1" y="219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9"/>
                    </a:cubicBezTo>
                    <a:cubicBezTo>
                      <a:pt x="433" y="99"/>
                      <a:pt x="338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24"/>
              <p:cNvSpPr/>
              <p:nvPr/>
            </p:nvSpPr>
            <p:spPr>
              <a:xfrm>
                <a:off x="236675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24"/>
              <p:cNvSpPr/>
              <p:nvPr/>
            </p:nvSpPr>
            <p:spPr>
              <a:xfrm>
                <a:off x="2384800" y="4589425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4"/>
                      <a:pt x="216" y="434"/>
                    </a:cubicBezTo>
                    <a:cubicBezTo>
                      <a:pt x="335" y="434"/>
                      <a:pt x="430" y="335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24"/>
              <p:cNvSpPr/>
              <p:nvPr/>
            </p:nvSpPr>
            <p:spPr>
              <a:xfrm>
                <a:off x="23487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24"/>
              <p:cNvSpPr/>
              <p:nvPr/>
            </p:nvSpPr>
            <p:spPr>
              <a:xfrm>
                <a:off x="23307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24"/>
              <p:cNvSpPr/>
              <p:nvPr/>
            </p:nvSpPr>
            <p:spPr>
              <a:xfrm>
                <a:off x="23307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24"/>
              <p:cNvSpPr/>
              <p:nvPr/>
            </p:nvSpPr>
            <p:spPr>
              <a:xfrm>
                <a:off x="23487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24"/>
              <p:cNvSpPr/>
              <p:nvPr/>
            </p:nvSpPr>
            <p:spPr>
              <a:xfrm>
                <a:off x="23487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24"/>
              <p:cNvSpPr/>
              <p:nvPr/>
            </p:nvSpPr>
            <p:spPr>
              <a:xfrm>
                <a:off x="23307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24"/>
              <p:cNvSpPr/>
              <p:nvPr/>
            </p:nvSpPr>
            <p:spPr>
              <a:xfrm>
                <a:off x="23307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24"/>
              <p:cNvSpPr/>
              <p:nvPr/>
            </p:nvSpPr>
            <p:spPr>
              <a:xfrm>
                <a:off x="23487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24"/>
              <p:cNvSpPr/>
              <p:nvPr/>
            </p:nvSpPr>
            <p:spPr>
              <a:xfrm>
                <a:off x="23487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24"/>
              <p:cNvSpPr/>
              <p:nvPr/>
            </p:nvSpPr>
            <p:spPr>
              <a:xfrm>
                <a:off x="2330725" y="4607400"/>
                <a:ext cx="10850" cy="10500"/>
              </a:xfrm>
              <a:custGeom>
                <a:rect b="b" l="l" r="r" t="t"/>
                <a:pathLst>
                  <a:path extrusionOk="0" h="420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290"/>
                      <a:pt x="38" y="351"/>
                      <a:pt x="90" y="389"/>
                    </a:cubicBezTo>
                    <a:cubicBezTo>
                      <a:pt x="154" y="399"/>
                      <a:pt x="219" y="410"/>
                      <a:pt x="283" y="419"/>
                    </a:cubicBezTo>
                    <a:cubicBezTo>
                      <a:pt x="368" y="392"/>
                      <a:pt x="434" y="314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24"/>
              <p:cNvSpPr/>
              <p:nvPr/>
            </p:nvSpPr>
            <p:spPr>
              <a:xfrm>
                <a:off x="23126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4"/>
                      <a:pt x="99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24"/>
              <p:cNvSpPr/>
              <p:nvPr/>
            </p:nvSpPr>
            <p:spPr>
              <a:xfrm>
                <a:off x="229470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24"/>
              <p:cNvSpPr/>
              <p:nvPr/>
            </p:nvSpPr>
            <p:spPr>
              <a:xfrm>
                <a:off x="23126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24"/>
              <p:cNvSpPr/>
              <p:nvPr/>
            </p:nvSpPr>
            <p:spPr>
              <a:xfrm>
                <a:off x="229470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24"/>
              <p:cNvSpPr/>
              <p:nvPr/>
            </p:nvSpPr>
            <p:spPr>
              <a:xfrm>
                <a:off x="23126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24"/>
              <p:cNvSpPr/>
              <p:nvPr/>
            </p:nvSpPr>
            <p:spPr>
              <a:xfrm>
                <a:off x="229470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24"/>
              <p:cNvSpPr/>
              <p:nvPr/>
            </p:nvSpPr>
            <p:spPr>
              <a:xfrm>
                <a:off x="23126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24"/>
              <p:cNvSpPr/>
              <p:nvPr/>
            </p:nvSpPr>
            <p:spPr>
              <a:xfrm>
                <a:off x="229470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24"/>
              <p:cNvSpPr/>
              <p:nvPr/>
            </p:nvSpPr>
            <p:spPr>
              <a:xfrm>
                <a:off x="2294700" y="4607400"/>
                <a:ext cx="10850" cy="6675"/>
              </a:xfrm>
              <a:custGeom>
                <a:rect b="b" l="l" r="r" t="t"/>
                <a:pathLst>
                  <a:path extrusionOk="0" h="267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232"/>
                      <a:pt x="4" y="242"/>
                      <a:pt x="7" y="256"/>
                    </a:cubicBezTo>
                    <a:cubicBezTo>
                      <a:pt x="147" y="256"/>
                      <a:pt x="284" y="259"/>
                      <a:pt x="424" y="266"/>
                    </a:cubicBezTo>
                    <a:cubicBezTo>
                      <a:pt x="427" y="249"/>
                      <a:pt x="433" y="235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24"/>
              <p:cNvSpPr/>
              <p:nvPr/>
            </p:nvSpPr>
            <p:spPr>
              <a:xfrm>
                <a:off x="231267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24"/>
              <p:cNvSpPr/>
              <p:nvPr/>
            </p:nvSpPr>
            <p:spPr>
              <a:xfrm>
                <a:off x="227665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24"/>
              <p:cNvSpPr/>
              <p:nvPr/>
            </p:nvSpPr>
            <p:spPr>
              <a:xfrm>
                <a:off x="22586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24"/>
              <p:cNvSpPr/>
              <p:nvPr/>
            </p:nvSpPr>
            <p:spPr>
              <a:xfrm>
                <a:off x="22586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24"/>
              <p:cNvSpPr/>
              <p:nvPr/>
            </p:nvSpPr>
            <p:spPr>
              <a:xfrm>
                <a:off x="22766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24"/>
              <p:cNvSpPr/>
              <p:nvPr/>
            </p:nvSpPr>
            <p:spPr>
              <a:xfrm>
                <a:off x="22586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24"/>
              <p:cNvSpPr/>
              <p:nvPr/>
            </p:nvSpPr>
            <p:spPr>
              <a:xfrm>
                <a:off x="22766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24"/>
              <p:cNvSpPr/>
              <p:nvPr/>
            </p:nvSpPr>
            <p:spPr>
              <a:xfrm>
                <a:off x="22586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24"/>
              <p:cNvSpPr/>
              <p:nvPr/>
            </p:nvSpPr>
            <p:spPr>
              <a:xfrm>
                <a:off x="22766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24"/>
              <p:cNvSpPr/>
              <p:nvPr/>
            </p:nvSpPr>
            <p:spPr>
              <a:xfrm>
                <a:off x="22766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24"/>
              <p:cNvSpPr/>
              <p:nvPr/>
            </p:nvSpPr>
            <p:spPr>
              <a:xfrm>
                <a:off x="2258675" y="4607400"/>
                <a:ext cx="10850" cy="9550"/>
              </a:xfrm>
              <a:custGeom>
                <a:rect b="b" l="l" r="r" t="t"/>
                <a:pathLst>
                  <a:path extrusionOk="0" h="382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287"/>
                      <a:pt x="31" y="344"/>
                      <a:pt x="79" y="382"/>
                    </a:cubicBezTo>
                    <a:cubicBezTo>
                      <a:pt x="188" y="361"/>
                      <a:pt x="294" y="341"/>
                      <a:pt x="399" y="324"/>
                    </a:cubicBezTo>
                    <a:cubicBezTo>
                      <a:pt x="420" y="293"/>
                      <a:pt x="434" y="256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24"/>
              <p:cNvSpPr/>
              <p:nvPr/>
            </p:nvSpPr>
            <p:spPr>
              <a:xfrm>
                <a:off x="222265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24"/>
              <p:cNvSpPr/>
              <p:nvPr/>
            </p:nvSpPr>
            <p:spPr>
              <a:xfrm>
                <a:off x="224062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4"/>
                      <a:pt x="99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24"/>
              <p:cNvSpPr/>
              <p:nvPr/>
            </p:nvSpPr>
            <p:spPr>
              <a:xfrm>
                <a:off x="222265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24"/>
              <p:cNvSpPr/>
              <p:nvPr/>
            </p:nvSpPr>
            <p:spPr>
              <a:xfrm>
                <a:off x="224062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24"/>
              <p:cNvSpPr/>
              <p:nvPr/>
            </p:nvSpPr>
            <p:spPr>
              <a:xfrm>
                <a:off x="222265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24"/>
              <p:cNvSpPr/>
              <p:nvPr/>
            </p:nvSpPr>
            <p:spPr>
              <a:xfrm>
                <a:off x="224062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24"/>
              <p:cNvSpPr/>
              <p:nvPr/>
            </p:nvSpPr>
            <p:spPr>
              <a:xfrm>
                <a:off x="222265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24"/>
              <p:cNvSpPr/>
              <p:nvPr/>
            </p:nvSpPr>
            <p:spPr>
              <a:xfrm>
                <a:off x="224062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24"/>
              <p:cNvSpPr/>
              <p:nvPr/>
            </p:nvSpPr>
            <p:spPr>
              <a:xfrm>
                <a:off x="224062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24"/>
              <p:cNvSpPr/>
              <p:nvPr/>
            </p:nvSpPr>
            <p:spPr>
              <a:xfrm>
                <a:off x="222265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24"/>
              <p:cNvSpPr/>
              <p:nvPr/>
            </p:nvSpPr>
            <p:spPr>
              <a:xfrm>
                <a:off x="21866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24"/>
              <p:cNvSpPr/>
              <p:nvPr/>
            </p:nvSpPr>
            <p:spPr>
              <a:xfrm>
                <a:off x="22046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24"/>
              <p:cNvSpPr/>
              <p:nvPr/>
            </p:nvSpPr>
            <p:spPr>
              <a:xfrm>
                <a:off x="22046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24"/>
              <p:cNvSpPr/>
              <p:nvPr/>
            </p:nvSpPr>
            <p:spPr>
              <a:xfrm>
                <a:off x="2204588" y="4481313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24"/>
              <p:cNvSpPr/>
              <p:nvPr/>
            </p:nvSpPr>
            <p:spPr>
              <a:xfrm>
                <a:off x="21866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24"/>
              <p:cNvSpPr/>
              <p:nvPr/>
            </p:nvSpPr>
            <p:spPr>
              <a:xfrm>
                <a:off x="22046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24"/>
              <p:cNvSpPr/>
              <p:nvPr/>
            </p:nvSpPr>
            <p:spPr>
              <a:xfrm>
                <a:off x="22046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24"/>
              <p:cNvSpPr/>
              <p:nvPr/>
            </p:nvSpPr>
            <p:spPr>
              <a:xfrm>
                <a:off x="21866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24"/>
              <p:cNvSpPr/>
              <p:nvPr/>
            </p:nvSpPr>
            <p:spPr>
              <a:xfrm>
                <a:off x="22046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24"/>
              <p:cNvSpPr/>
              <p:nvPr/>
            </p:nvSpPr>
            <p:spPr>
              <a:xfrm>
                <a:off x="21866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24"/>
              <p:cNvSpPr/>
              <p:nvPr/>
            </p:nvSpPr>
            <p:spPr>
              <a:xfrm>
                <a:off x="220460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8"/>
                      <a:pt x="99" y="433"/>
                      <a:pt x="218" y="433"/>
                    </a:cubicBezTo>
                    <a:cubicBezTo>
                      <a:pt x="338" y="433"/>
                      <a:pt x="433" y="338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24"/>
              <p:cNvSpPr/>
              <p:nvPr/>
            </p:nvSpPr>
            <p:spPr>
              <a:xfrm>
                <a:off x="2186625" y="4643500"/>
                <a:ext cx="10425" cy="10075"/>
              </a:xfrm>
              <a:custGeom>
                <a:rect b="b" l="l" r="r" t="t"/>
                <a:pathLst>
                  <a:path extrusionOk="0" h="403" w="417">
                    <a:moveTo>
                      <a:pt x="215" y="1"/>
                    </a:moveTo>
                    <a:cubicBezTo>
                      <a:pt x="96" y="1"/>
                      <a:pt x="0" y="96"/>
                      <a:pt x="0" y="216"/>
                    </a:cubicBezTo>
                    <a:cubicBezTo>
                      <a:pt x="0" y="297"/>
                      <a:pt x="49" y="365"/>
                      <a:pt x="113" y="403"/>
                    </a:cubicBezTo>
                    <a:cubicBezTo>
                      <a:pt x="212" y="315"/>
                      <a:pt x="314" y="229"/>
                      <a:pt x="416" y="147"/>
                    </a:cubicBezTo>
                    <a:cubicBezTo>
                      <a:pt x="389" y="62"/>
                      <a:pt x="311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24"/>
              <p:cNvSpPr/>
              <p:nvPr/>
            </p:nvSpPr>
            <p:spPr>
              <a:xfrm>
                <a:off x="2152800" y="4436975"/>
                <a:ext cx="6000" cy="1125"/>
              </a:xfrm>
              <a:custGeom>
                <a:rect b="b" l="l" r="r" t="t"/>
                <a:pathLst>
                  <a:path extrusionOk="0" h="45" w="24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27"/>
                      <a:pt x="79" y="45"/>
                      <a:pt x="127" y="45"/>
                    </a:cubicBezTo>
                    <a:cubicBezTo>
                      <a:pt x="172" y="45"/>
                      <a:pt x="209" y="27"/>
                      <a:pt x="240" y="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24"/>
              <p:cNvSpPr/>
              <p:nvPr/>
            </p:nvSpPr>
            <p:spPr>
              <a:xfrm>
                <a:off x="2150600" y="44633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24"/>
              <p:cNvSpPr/>
              <p:nvPr/>
            </p:nvSpPr>
            <p:spPr>
              <a:xfrm>
                <a:off x="21685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24"/>
              <p:cNvSpPr/>
              <p:nvPr/>
            </p:nvSpPr>
            <p:spPr>
              <a:xfrm>
                <a:off x="21685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24"/>
              <p:cNvSpPr/>
              <p:nvPr/>
            </p:nvSpPr>
            <p:spPr>
              <a:xfrm>
                <a:off x="2150600" y="449932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24"/>
              <p:cNvSpPr/>
              <p:nvPr/>
            </p:nvSpPr>
            <p:spPr>
              <a:xfrm>
                <a:off x="2150600" y="453535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24"/>
              <p:cNvSpPr/>
              <p:nvPr/>
            </p:nvSpPr>
            <p:spPr>
              <a:xfrm>
                <a:off x="21685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24"/>
              <p:cNvSpPr/>
              <p:nvPr/>
            </p:nvSpPr>
            <p:spPr>
              <a:xfrm>
                <a:off x="2150600" y="457137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9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24"/>
              <p:cNvSpPr/>
              <p:nvPr/>
            </p:nvSpPr>
            <p:spPr>
              <a:xfrm>
                <a:off x="21685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24"/>
              <p:cNvSpPr/>
              <p:nvPr/>
            </p:nvSpPr>
            <p:spPr>
              <a:xfrm>
                <a:off x="2150600" y="46074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24"/>
              <p:cNvSpPr/>
              <p:nvPr/>
            </p:nvSpPr>
            <p:spPr>
              <a:xfrm>
                <a:off x="216857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24"/>
              <p:cNvSpPr/>
              <p:nvPr/>
            </p:nvSpPr>
            <p:spPr>
              <a:xfrm>
                <a:off x="2168575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8"/>
                      <a:pt x="96" y="433"/>
                      <a:pt x="219" y="433"/>
                    </a:cubicBezTo>
                    <a:cubicBezTo>
                      <a:pt x="338" y="433"/>
                      <a:pt x="433" y="338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24"/>
              <p:cNvSpPr/>
              <p:nvPr/>
            </p:nvSpPr>
            <p:spPr>
              <a:xfrm>
                <a:off x="2150600" y="4643500"/>
                <a:ext cx="10750" cy="10750"/>
              </a:xfrm>
              <a:custGeom>
                <a:rect b="b" l="l" r="r" t="t"/>
                <a:pathLst>
                  <a:path extrusionOk="0" h="430" w="430">
                    <a:moveTo>
                      <a:pt x="215" y="1"/>
                    </a:moveTo>
                    <a:cubicBezTo>
                      <a:pt x="96" y="1"/>
                      <a:pt x="1" y="96"/>
                      <a:pt x="1" y="216"/>
                    </a:cubicBezTo>
                    <a:cubicBezTo>
                      <a:pt x="1" y="335"/>
                      <a:pt x="96" y="430"/>
                      <a:pt x="215" y="430"/>
                    </a:cubicBezTo>
                    <a:cubicBezTo>
                      <a:pt x="334" y="430"/>
                      <a:pt x="430" y="335"/>
                      <a:pt x="430" y="216"/>
                    </a:cubicBezTo>
                    <a:cubicBezTo>
                      <a:pt x="430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24"/>
              <p:cNvSpPr/>
              <p:nvPr/>
            </p:nvSpPr>
            <p:spPr>
              <a:xfrm>
                <a:off x="2150600" y="4679550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5"/>
                      <a:pt x="1" y="214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0" y="334"/>
                      <a:pt x="430" y="214"/>
                    </a:cubicBezTo>
                    <a:cubicBezTo>
                      <a:pt x="430" y="95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24"/>
              <p:cNvSpPr/>
              <p:nvPr/>
            </p:nvSpPr>
            <p:spPr>
              <a:xfrm>
                <a:off x="2168575" y="4661475"/>
                <a:ext cx="10075" cy="10425"/>
              </a:xfrm>
              <a:custGeom>
                <a:rect b="b" l="l" r="r" t="t"/>
                <a:pathLst>
                  <a:path extrusionOk="0" h="417" w="403">
                    <a:moveTo>
                      <a:pt x="219" y="0"/>
                    </a:moveTo>
                    <a:cubicBezTo>
                      <a:pt x="96" y="0"/>
                      <a:pt x="0" y="96"/>
                      <a:pt x="0" y="219"/>
                    </a:cubicBezTo>
                    <a:cubicBezTo>
                      <a:pt x="0" y="307"/>
                      <a:pt x="58" y="385"/>
                      <a:pt x="137" y="416"/>
                    </a:cubicBezTo>
                    <a:cubicBezTo>
                      <a:pt x="164" y="385"/>
                      <a:pt x="191" y="355"/>
                      <a:pt x="219" y="321"/>
                    </a:cubicBezTo>
                    <a:cubicBezTo>
                      <a:pt x="246" y="286"/>
                      <a:pt x="277" y="253"/>
                      <a:pt x="307" y="219"/>
                    </a:cubicBezTo>
                    <a:cubicBezTo>
                      <a:pt x="338" y="181"/>
                      <a:pt x="368" y="147"/>
                      <a:pt x="403" y="110"/>
                    </a:cubicBezTo>
                    <a:cubicBezTo>
                      <a:pt x="365" y="45"/>
                      <a:pt x="297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24"/>
              <p:cNvSpPr/>
              <p:nvPr/>
            </p:nvSpPr>
            <p:spPr>
              <a:xfrm>
                <a:off x="2150600" y="4896525"/>
                <a:ext cx="3450" cy="9575"/>
              </a:xfrm>
              <a:custGeom>
                <a:rect b="b" l="l" r="r" t="t"/>
                <a:pathLst>
                  <a:path extrusionOk="0" h="383" w="138">
                    <a:moveTo>
                      <a:pt x="103" y="1"/>
                    </a:moveTo>
                    <a:cubicBezTo>
                      <a:pt x="42" y="42"/>
                      <a:pt x="1" y="107"/>
                      <a:pt x="1" y="185"/>
                    </a:cubicBezTo>
                    <a:cubicBezTo>
                      <a:pt x="1" y="274"/>
                      <a:pt x="55" y="352"/>
                      <a:pt x="137" y="383"/>
                    </a:cubicBezTo>
                    <a:cubicBezTo>
                      <a:pt x="127" y="257"/>
                      <a:pt x="117" y="131"/>
                      <a:pt x="103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24"/>
              <p:cNvSpPr/>
              <p:nvPr/>
            </p:nvSpPr>
            <p:spPr>
              <a:xfrm>
                <a:off x="2150600" y="4932050"/>
                <a:ext cx="3850" cy="9975"/>
              </a:xfrm>
              <a:custGeom>
                <a:rect b="b" l="l" r="r" t="t"/>
                <a:pathLst>
                  <a:path extrusionOk="0" h="399" w="154">
                    <a:moveTo>
                      <a:pt x="154" y="1"/>
                    </a:moveTo>
                    <a:cubicBezTo>
                      <a:pt x="65" y="28"/>
                      <a:pt x="1" y="106"/>
                      <a:pt x="1" y="205"/>
                    </a:cubicBezTo>
                    <a:cubicBezTo>
                      <a:pt x="1" y="290"/>
                      <a:pt x="51" y="365"/>
                      <a:pt x="123" y="399"/>
                    </a:cubicBezTo>
                    <a:cubicBezTo>
                      <a:pt x="137" y="276"/>
                      <a:pt x="147" y="150"/>
                      <a:pt x="154" y="28"/>
                    </a:cubicBez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24"/>
              <p:cNvSpPr/>
              <p:nvPr/>
            </p:nvSpPr>
            <p:spPr>
              <a:xfrm>
                <a:off x="2115700" y="4435800"/>
                <a:ext cx="8350" cy="2300"/>
              </a:xfrm>
              <a:custGeom>
                <a:rect b="b" l="l" r="r" t="t"/>
                <a:pathLst>
                  <a:path extrusionOk="0" h="92" w="334">
                    <a:moveTo>
                      <a:pt x="0" y="0"/>
                    </a:moveTo>
                    <a:cubicBezTo>
                      <a:pt x="37" y="54"/>
                      <a:pt x="98" y="92"/>
                      <a:pt x="170" y="92"/>
                    </a:cubicBezTo>
                    <a:cubicBezTo>
                      <a:pt x="238" y="92"/>
                      <a:pt x="293" y="58"/>
                      <a:pt x="334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24"/>
              <p:cNvSpPr/>
              <p:nvPr/>
            </p:nvSpPr>
            <p:spPr>
              <a:xfrm>
                <a:off x="21144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24"/>
              <p:cNvSpPr/>
              <p:nvPr/>
            </p:nvSpPr>
            <p:spPr>
              <a:xfrm>
                <a:off x="213255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24"/>
              <p:cNvSpPr/>
              <p:nvPr/>
            </p:nvSpPr>
            <p:spPr>
              <a:xfrm>
                <a:off x="21144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24"/>
              <p:cNvSpPr/>
              <p:nvPr/>
            </p:nvSpPr>
            <p:spPr>
              <a:xfrm>
                <a:off x="21325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24"/>
              <p:cNvSpPr/>
              <p:nvPr/>
            </p:nvSpPr>
            <p:spPr>
              <a:xfrm>
                <a:off x="21325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24"/>
              <p:cNvSpPr/>
              <p:nvPr/>
            </p:nvSpPr>
            <p:spPr>
              <a:xfrm>
                <a:off x="21144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24"/>
              <p:cNvSpPr/>
              <p:nvPr/>
            </p:nvSpPr>
            <p:spPr>
              <a:xfrm>
                <a:off x="21325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24"/>
              <p:cNvSpPr/>
              <p:nvPr/>
            </p:nvSpPr>
            <p:spPr>
              <a:xfrm>
                <a:off x="21144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24"/>
              <p:cNvSpPr/>
              <p:nvPr/>
            </p:nvSpPr>
            <p:spPr>
              <a:xfrm>
                <a:off x="21325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24"/>
              <p:cNvSpPr/>
              <p:nvPr/>
            </p:nvSpPr>
            <p:spPr>
              <a:xfrm>
                <a:off x="21144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24"/>
              <p:cNvSpPr/>
              <p:nvPr/>
            </p:nvSpPr>
            <p:spPr>
              <a:xfrm>
                <a:off x="2114475" y="46435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0"/>
                      <a:pt x="219" y="430"/>
                    </a:cubicBezTo>
                    <a:cubicBezTo>
                      <a:pt x="339" y="430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24"/>
              <p:cNvSpPr/>
              <p:nvPr/>
            </p:nvSpPr>
            <p:spPr>
              <a:xfrm>
                <a:off x="213255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24"/>
              <p:cNvSpPr/>
              <p:nvPr/>
            </p:nvSpPr>
            <p:spPr>
              <a:xfrm>
                <a:off x="2132550" y="46614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24"/>
              <p:cNvSpPr/>
              <p:nvPr/>
            </p:nvSpPr>
            <p:spPr>
              <a:xfrm>
                <a:off x="2114475" y="46795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24"/>
              <p:cNvSpPr/>
              <p:nvPr/>
            </p:nvSpPr>
            <p:spPr>
              <a:xfrm>
                <a:off x="2114475" y="4715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24"/>
              <p:cNvSpPr/>
              <p:nvPr/>
            </p:nvSpPr>
            <p:spPr>
              <a:xfrm>
                <a:off x="2132550" y="46975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100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24"/>
              <p:cNvSpPr/>
              <p:nvPr/>
            </p:nvSpPr>
            <p:spPr>
              <a:xfrm>
                <a:off x="2114475" y="47516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24"/>
              <p:cNvSpPr/>
              <p:nvPr/>
            </p:nvSpPr>
            <p:spPr>
              <a:xfrm>
                <a:off x="2132550" y="4733525"/>
                <a:ext cx="8725" cy="10850"/>
              </a:xfrm>
              <a:custGeom>
                <a:rect b="b" l="l" r="r" t="t"/>
                <a:pathLst>
                  <a:path extrusionOk="0" h="434" w="349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239" y="434"/>
                      <a:pt x="259" y="426"/>
                      <a:pt x="280" y="420"/>
                    </a:cubicBezTo>
                    <a:cubicBezTo>
                      <a:pt x="290" y="355"/>
                      <a:pt x="297" y="287"/>
                      <a:pt x="311" y="219"/>
                    </a:cubicBezTo>
                    <a:cubicBezTo>
                      <a:pt x="311" y="209"/>
                      <a:pt x="314" y="198"/>
                      <a:pt x="314" y="192"/>
                    </a:cubicBezTo>
                    <a:cubicBezTo>
                      <a:pt x="324" y="143"/>
                      <a:pt x="338" y="96"/>
                      <a:pt x="348" y="49"/>
                    </a:cubicBezTo>
                    <a:cubicBezTo>
                      <a:pt x="311" y="21"/>
                      <a:pt x="266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24"/>
              <p:cNvSpPr/>
              <p:nvPr/>
            </p:nvSpPr>
            <p:spPr>
              <a:xfrm>
                <a:off x="2114475" y="47876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24"/>
              <p:cNvSpPr/>
              <p:nvPr/>
            </p:nvSpPr>
            <p:spPr>
              <a:xfrm>
                <a:off x="2132550" y="4769725"/>
                <a:ext cx="5050" cy="10600"/>
              </a:xfrm>
              <a:custGeom>
                <a:rect b="b" l="l" r="r" t="t"/>
                <a:pathLst>
                  <a:path extrusionOk="0" h="424" w="202">
                    <a:moveTo>
                      <a:pt x="198" y="0"/>
                    </a:moveTo>
                    <a:lnTo>
                      <a:pt x="198" y="0"/>
                    </a:lnTo>
                    <a:cubicBezTo>
                      <a:pt x="86" y="11"/>
                      <a:pt x="1" y="99"/>
                      <a:pt x="1" y="212"/>
                    </a:cubicBezTo>
                    <a:cubicBezTo>
                      <a:pt x="1" y="324"/>
                      <a:pt x="89" y="416"/>
                      <a:pt x="201" y="423"/>
                    </a:cubicBezTo>
                    <a:cubicBezTo>
                      <a:pt x="198" y="355"/>
                      <a:pt x="194" y="283"/>
                      <a:pt x="194" y="212"/>
                    </a:cubicBezTo>
                    <a:cubicBezTo>
                      <a:pt x="194" y="140"/>
                      <a:pt x="194" y="69"/>
                      <a:pt x="19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24"/>
              <p:cNvSpPr/>
              <p:nvPr/>
            </p:nvSpPr>
            <p:spPr>
              <a:xfrm>
                <a:off x="2132550" y="4805575"/>
                <a:ext cx="8300" cy="10850"/>
              </a:xfrm>
              <a:custGeom>
                <a:rect b="b" l="l" r="r" t="t"/>
                <a:pathLst>
                  <a:path extrusionOk="0" h="434" w="332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259" y="434"/>
                      <a:pt x="297" y="420"/>
                      <a:pt x="331" y="396"/>
                    </a:cubicBezTo>
                    <a:cubicBezTo>
                      <a:pt x="320" y="338"/>
                      <a:pt x="314" y="277"/>
                      <a:pt x="303" y="219"/>
                    </a:cubicBezTo>
                    <a:cubicBezTo>
                      <a:pt x="297" y="151"/>
                      <a:pt x="290" y="82"/>
                      <a:pt x="283" y="14"/>
                    </a:cubicBezTo>
                    <a:cubicBezTo>
                      <a:pt x="259" y="8"/>
                      <a:pt x="239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24"/>
              <p:cNvSpPr/>
              <p:nvPr/>
            </p:nvSpPr>
            <p:spPr>
              <a:xfrm>
                <a:off x="2114475" y="48236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24"/>
              <p:cNvSpPr/>
              <p:nvPr/>
            </p:nvSpPr>
            <p:spPr>
              <a:xfrm>
                <a:off x="2132550" y="48417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24"/>
              <p:cNvSpPr/>
              <p:nvPr/>
            </p:nvSpPr>
            <p:spPr>
              <a:xfrm>
                <a:off x="2114475" y="48596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24"/>
              <p:cNvSpPr/>
              <p:nvPr/>
            </p:nvSpPr>
            <p:spPr>
              <a:xfrm>
                <a:off x="2114475" y="48957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24"/>
              <p:cNvSpPr/>
              <p:nvPr/>
            </p:nvSpPr>
            <p:spPr>
              <a:xfrm>
                <a:off x="2132550" y="48777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5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24"/>
              <p:cNvSpPr/>
              <p:nvPr/>
            </p:nvSpPr>
            <p:spPr>
              <a:xfrm>
                <a:off x="2114475" y="49317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24"/>
              <p:cNvSpPr/>
              <p:nvPr/>
            </p:nvSpPr>
            <p:spPr>
              <a:xfrm>
                <a:off x="2132550" y="4913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24"/>
              <p:cNvSpPr/>
              <p:nvPr/>
            </p:nvSpPr>
            <p:spPr>
              <a:xfrm>
                <a:off x="2114475" y="4967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24"/>
              <p:cNvSpPr/>
              <p:nvPr/>
            </p:nvSpPr>
            <p:spPr>
              <a:xfrm>
                <a:off x="2132550" y="49497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5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24"/>
              <p:cNvSpPr/>
              <p:nvPr/>
            </p:nvSpPr>
            <p:spPr>
              <a:xfrm>
                <a:off x="2132550" y="4985800"/>
                <a:ext cx="9400" cy="10750"/>
              </a:xfrm>
              <a:custGeom>
                <a:rect b="b" l="l" r="r" t="t"/>
                <a:pathLst>
                  <a:path extrusionOk="0" h="430" w="376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27"/>
                      <a:pt x="86" y="420"/>
                      <a:pt x="198" y="430"/>
                    </a:cubicBezTo>
                    <a:cubicBezTo>
                      <a:pt x="205" y="416"/>
                      <a:pt x="212" y="406"/>
                      <a:pt x="215" y="395"/>
                    </a:cubicBezTo>
                    <a:cubicBezTo>
                      <a:pt x="249" y="334"/>
                      <a:pt x="283" y="277"/>
                      <a:pt x="314" y="215"/>
                    </a:cubicBezTo>
                    <a:cubicBezTo>
                      <a:pt x="338" y="170"/>
                      <a:pt x="355" y="120"/>
                      <a:pt x="375" y="72"/>
                    </a:cubicBezTo>
                    <a:cubicBezTo>
                      <a:pt x="338" y="27"/>
                      <a:pt x="280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24"/>
              <p:cNvSpPr/>
              <p:nvPr/>
            </p:nvSpPr>
            <p:spPr>
              <a:xfrm>
                <a:off x="2114475" y="50037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24"/>
              <p:cNvSpPr/>
              <p:nvPr/>
            </p:nvSpPr>
            <p:spPr>
              <a:xfrm>
                <a:off x="2078900" y="4434675"/>
                <a:ext cx="9900" cy="3425"/>
              </a:xfrm>
              <a:custGeom>
                <a:rect b="b" l="l" r="r" t="t"/>
                <a:pathLst>
                  <a:path extrusionOk="0" h="137" w="396">
                    <a:moveTo>
                      <a:pt x="0" y="1"/>
                    </a:moveTo>
                    <a:lnTo>
                      <a:pt x="0" y="1"/>
                    </a:lnTo>
                    <a:cubicBezTo>
                      <a:pt x="34" y="79"/>
                      <a:pt x="109" y="137"/>
                      <a:pt x="201" y="137"/>
                    </a:cubicBezTo>
                    <a:cubicBezTo>
                      <a:pt x="287" y="137"/>
                      <a:pt x="358" y="86"/>
                      <a:pt x="395" y="1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24"/>
              <p:cNvSpPr/>
              <p:nvPr/>
            </p:nvSpPr>
            <p:spPr>
              <a:xfrm>
                <a:off x="2078475" y="44633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24"/>
              <p:cNvSpPr/>
              <p:nvPr/>
            </p:nvSpPr>
            <p:spPr>
              <a:xfrm>
                <a:off x="209652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24"/>
              <p:cNvSpPr/>
              <p:nvPr/>
            </p:nvSpPr>
            <p:spPr>
              <a:xfrm>
                <a:off x="2078475" y="449932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24"/>
              <p:cNvSpPr/>
              <p:nvPr/>
            </p:nvSpPr>
            <p:spPr>
              <a:xfrm>
                <a:off x="209652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24"/>
              <p:cNvSpPr/>
              <p:nvPr/>
            </p:nvSpPr>
            <p:spPr>
              <a:xfrm>
                <a:off x="209652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24"/>
              <p:cNvSpPr/>
              <p:nvPr/>
            </p:nvSpPr>
            <p:spPr>
              <a:xfrm>
                <a:off x="2078475" y="4535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24"/>
              <p:cNvSpPr/>
              <p:nvPr/>
            </p:nvSpPr>
            <p:spPr>
              <a:xfrm>
                <a:off x="2078475" y="457137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24"/>
              <p:cNvSpPr/>
              <p:nvPr/>
            </p:nvSpPr>
            <p:spPr>
              <a:xfrm>
                <a:off x="209652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24"/>
              <p:cNvSpPr/>
              <p:nvPr/>
            </p:nvSpPr>
            <p:spPr>
              <a:xfrm>
                <a:off x="2078475" y="4607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24"/>
              <p:cNvSpPr/>
              <p:nvPr/>
            </p:nvSpPr>
            <p:spPr>
              <a:xfrm>
                <a:off x="209652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24"/>
              <p:cNvSpPr/>
              <p:nvPr/>
            </p:nvSpPr>
            <p:spPr>
              <a:xfrm>
                <a:off x="2096525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24"/>
              <p:cNvSpPr/>
              <p:nvPr/>
            </p:nvSpPr>
            <p:spPr>
              <a:xfrm>
                <a:off x="2078475" y="4643500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0"/>
                      <a:pt x="218" y="430"/>
                    </a:cubicBezTo>
                    <a:cubicBezTo>
                      <a:pt x="337" y="430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24"/>
              <p:cNvSpPr/>
              <p:nvPr/>
            </p:nvSpPr>
            <p:spPr>
              <a:xfrm>
                <a:off x="2078475" y="46795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24"/>
              <p:cNvSpPr/>
              <p:nvPr/>
            </p:nvSpPr>
            <p:spPr>
              <a:xfrm>
                <a:off x="2096525" y="46614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24"/>
              <p:cNvSpPr/>
              <p:nvPr/>
            </p:nvSpPr>
            <p:spPr>
              <a:xfrm>
                <a:off x="2096525" y="46975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100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24"/>
              <p:cNvSpPr/>
              <p:nvPr/>
            </p:nvSpPr>
            <p:spPr>
              <a:xfrm>
                <a:off x="2078475" y="47155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" name="Google Shape;1250;p24"/>
              <p:cNvSpPr/>
              <p:nvPr/>
            </p:nvSpPr>
            <p:spPr>
              <a:xfrm>
                <a:off x="2078475" y="47516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24"/>
              <p:cNvSpPr/>
              <p:nvPr/>
            </p:nvSpPr>
            <p:spPr>
              <a:xfrm>
                <a:off x="2096525" y="47335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24"/>
              <p:cNvSpPr/>
              <p:nvPr/>
            </p:nvSpPr>
            <p:spPr>
              <a:xfrm>
                <a:off x="2096525" y="47695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100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24"/>
              <p:cNvSpPr/>
              <p:nvPr/>
            </p:nvSpPr>
            <p:spPr>
              <a:xfrm>
                <a:off x="2078475" y="47876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" name="Google Shape;1254;p24"/>
              <p:cNvSpPr/>
              <p:nvPr/>
            </p:nvSpPr>
            <p:spPr>
              <a:xfrm>
                <a:off x="2096525" y="48055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24"/>
              <p:cNvSpPr/>
              <p:nvPr/>
            </p:nvSpPr>
            <p:spPr>
              <a:xfrm>
                <a:off x="2078475" y="48236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24"/>
              <p:cNvSpPr/>
              <p:nvPr/>
            </p:nvSpPr>
            <p:spPr>
              <a:xfrm>
                <a:off x="2096525" y="4841700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24"/>
              <p:cNvSpPr/>
              <p:nvPr/>
            </p:nvSpPr>
            <p:spPr>
              <a:xfrm>
                <a:off x="2078475" y="48596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24"/>
              <p:cNvSpPr/>
              <p:nvPr/>
            </p:nvSpPr>
            <p:spPr>
              <a:xfrm>
                <a:off x="2096525" y="48777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5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" name="Google Shape;1259;p24"/>
              <p:cNvSpPr/>
              <p:nvPr/>
            </p:nvSpPr>
            <p:spPr>
              <a:xfrm>
                <a:off x="2078475" y="48957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24"/>
              <p:cNvSpPr/>
              <p:nvPr/>
            </p:nvSpPr>
            <p:spPr>
              <a:xfrm>
                <a:off x="2096525" y="49137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24"/>
              <p:cNvSpPr/>
              <p:nvPr/>
            </p:nvSpPr>
            <p:spPr>
              <a:xfrm>
                <a:off x="2078475" y="49317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100"/>
                      <a:pt x="0" y="219"/>
                    </a:cubicBezTo>
                    <a:cubicBezTo>
                      <a:pt x="0" y="339"/>
                      <a:pt x="99" y="433"/>
                      <a:pt x="218" y="433"/>
                    </a:cubicBezTo>
                    <a:cubicBezTo>
                      <a:pt x="337" y="433"/>
                      <a:pt x="433" y="339"/>
                      <a:pt x="433" y="219"/>
                    </a:cubicBezTo>
                    <a:cubicBezTo>
                      <a:pt x="433" y="100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24"/>
              <p:cNvSpPr/>
              <p:nvPr/>
            </p:nvSpPr>
            <p:spPr>
              <a:xfrm>
                <a:off x="2096525" y="49497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5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24"/>
              <p:cNvSpPr/>
              <p:nvPr/>
            </p:nvSpPr>
            <p:spPr>
              <a:xfrm>
                <a:off x="2078475" y="49677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24"/>
              <p:cNvSpPr/>
              <p:nvPr/>
            </p:nvSpPr>
            <p:spPr>
              <a:xfrm>
                <a:off x="2096525" y="49858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24"/>
              <p:cNvSpPr/>
              <p:nvPr/>
            </p:nvSpPr>
            <p:spPr>
              <a:xfrm>
                <a:off x="2078475" y="50037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100"/>
                      <a:pt x="0" y="219"/>
                    </a:cubicBezTo>
                    <a:cubicBezTo>
                      <a:pt x="0" y="339"/>
                      <a:pt x="99" y="433"/>
                      <a:pt x="218" y="433"/>
                    </a:cubicBezTo>
                    <a:cubicBezTo>
                      <a:pt x="337" y="433"/>
                      <a:pt x="433" y="339"/>
                      <a:pt x="433" y="219"/>
                    </a:cubicBezTo>
                    <a:cubicBezTo>
                      <a:pt x="433" y="100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24"/>
              <p:cNvSpPr/>
              <p:nvPr/>
            </p:nvSpPr>
            <p:spPr>
              <a:xfrm>
                <a:off x="2080950" y="5039875"/>
                <a:ext cx="3500" cy="975"/>
              </a:xfrm>
              <a:custGeom>
                <a:rect b="b" l="l" r="r" t="t"/>
                <a:pathLst>
                  <a:path extrusionOk="0" h="39" w="140">
                    <a:moveTo>
                      <a:pt x="119" y="1"/>
                    </a:moveTo>
                    <a:cubicBezTo>
                      <a:pt x="75" y="1"/>
                      <a:pt x="34" y="15"/>
                      <a:pt x="0" y="38"/>
                    </a:cubicBezTo>
                    <a:cubicBezTo>
                      <a:pt x="48" y="28"/>
                      <a:pt x="92" y="15"/>
                      <a:pt x="139" y="4"/>
                    </a:cubicBezTo>
                    <a:cubicBezTo>
                      <a:pt x="133" y="1"/>
                      <a:pt x="126" y="1"/>
                      <a:pt x="1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24"/>
              <p:cNvSpPr/>
              <p:nvPr/>
            </p:nvSpPr>
            <p:spPr>
              <a:xfrm>
                <a:off x="2096525" y="50218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228" y="433"/>
                      <a:pt x="242" y="426"/>
                      <a:pt x="252" y="426"/>
                    </a:cubicBezTo>
                    <a:cubicBezTo>
                      <a:pt x="297" y="399"/>
                      <a:pt x="341" y="375"/>
                      <a:pt x="382" y="348"/>
                    </a:cubicBezTo>
                    <a:cubicBezTo>
                      <a:pt x="412" y="311"/>
                      <a:pt x="433" y="266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24"/>
              <p:cNvSpPr/>
              <p:nvPr/>
            </p:nvSpPr>
            <p:spPr>
              <a:xfrm>
                <a:off x="2042625" y="4433550"/>
                <a:ext cx="10400" cy="4550"/>
              </a:xfrm>
              <a:custGeom>
                <a:rect b="b" l="l" r="r" t="t"/>
                <a:pathLst>
                  <a:path extrusionOk="0" h="182" w="416">
                    <a:moveTo>
                      <a:pt x="0" y="1"/>
                    </a:moveTo>
                    <a:cubicBezTo>
                      <a:pt x="21" y="103"/>
                      <a:pt x="102" y="182"/>
                      <a:pt x="211" y="182"/>
                    </a:cubicBezTo>
                    <a:cubicBezTo>
                      <a:pt x="313" y="182"/>
                      <a:pt x="395" y="110"/>
                      <a:pt x="416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24"/>
              <p:cNvSpPr/>
              <p:nvPr/>
            </p:nvSpPr>
            <p:spPr>
              <a:xfrm>
                <a:off x="20424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24"/>
              <p:cNvSpPr/>
              <p:nvPr/>
            </p:nvSpPr>
            <p:spPr>
              <a:xfrm>
                <a:off x="20605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24"/>
              <p:cNvSpPr/>
              <p:nvPr/>
            </p:nvSpPr>
            <p:spPr>
              <a:xfrm>
                <a:off x="20424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24"/>
              <p:cNvSpPr/>
              <p:nvPr/>
            </p:nvSpPr>
            <p:spPr>
              <a:xfrm>
                <a:off x="20605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24"/>
              <p:cNvSpPr/>
              <p:nvPr/>
            </p:nvSpPr>
            <p:spPr>
              <a:xfrm>
                <a:off x="20424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24"/>
              <p:cNvSpPr/>
              <p:nvPr/>
            </p:nvSpPr>
            <p:spPr>
              <a:xfrm>
                <a:off x="20605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24"/>
              <p:cNvSpPr/>
              <p:nvPr/>
            </p:nvSpPr>
            <p:spPr>
              <a:xfrm>
                <a:off x="20605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24"/>
              <p:cNvSpPr/>
              <p:nvPr/>
            </p:nvSpPr>
            <p:spPr>
              <a:xfrm>
                <a:off x="2024725" y="4589425"/>
                <a:ext cx="10575" cy="10850"/>
              </a:xfrm>
              <a:custGeom>
                <a:rect b="b" l="l" r="r" t="t"/>
                <a:pathLst>
                  <a:path extrusionOk="0" h="434" w="423">
                    <a:moveTo>
                      <a:pt x="205" y="0"/>
                    </a:moveTo>
                    <a:cubicBezTo>
                      <a:pt x="106" y="0"/>
                      <a:pt x="28" y="69"/>
                      <a:pt x="1" y="157"/>
                    </a:cubicBezTo>
                    <a:lnTo>
                      <a:pt x="1" y="215"/>
                    </a:lnTo>
                    <a:cubicBezTo>
                      <a:pt x="1" y="239"/>
                      <a:pt x="1" y="259"/>
                      <a:pt x="4" y="280"/>
                    </a:cubicBezTo>
                    <a:cubicBezTo>
                      <a:pt x="31" y="368"/>
                      <a:pt x="110" y="434"/>
                      <a:pt x="205" y="434"/>
                    </a:cubicBezTo>
                    <a:cubicBezTo>
                      <a:pt x="324" y="434"/>
                      <a:pt x="423" y="335"/>
                      <a:pt x="423" y="215"/>
                    </a:cubicBezTo>
                    <a:cubicBezTo>
                      <a:pt x="423" y="96"/>
                      <a:pt x="324" y="0"/>
                      <a:pt x="20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24"/>
              <p:cNvSpPr/>
              <p:nvPr/>
            </p:nvSpPr>
            <p:spPr>
              <a:xfrm>
                <a:off x="20424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24"/>
              <p:cNvSpPr/>
              <p:nvPr/>
            </p:nvSpPr>
            <p:spPr>
              <a:xfrm>
                <a:off x="20424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24"/>
              <p:cNvSpPr/>
              <p:nvPr/>
            </p:nvSpPr>
            <p:spPr>
              <a:xfrm>
                <a:off x="20605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24"/>
              <p:cNvSpPr/>
              <p:nvPr/>
            </p:nvSpPr>
            <p:spPr>
              <a:xfrm>
                <a:off x="2025050" y="4625450"/>
                <a:ext cx="10250" cy="10850"/>
              </a:xfrm>
              <a:custGeom>
                <a:rect b="b" l="l" r="r" t="t"/>
                <a:pathLst>
                  <a:path extrusionOk="0" h="434" w="410">
                    <a:moveTo>
                      <a:pt x="192" y="1"/>
                    </a:moveTo>
                    <a:cubicBezTo>
                      <a:pt x="106" y="1"/>
                      <a:pt x="35" y="51"/>
                      <a:pt x="1" y="123"/>
                    </a:cubicBezTo>
                    <a:lnTo>
                      <a:pt x="1" y="215"/>
                    </a:lnTo>
                    <a:lnTo>
                      <a:pt x="1" y="314"/>
                    </a:lnTo>
                    <a:cubicBezTo>
                      <a:pt x="39" y="382"/>
                      <a:pt x="110" y="433"/>
                      <a:pt x="192" y="433"/>
                    </a:cubicBezTo>
                    <a:cubicBezTo>
                      <a:pt x="311" y="433"/>
                      <a:pt x="410" y="338"/>
                      <a:pt x="410" y="215"/>
                    </a:cubicBezTo>
                    <a:cubicBezTo>
                      <a:pt x="410" y="96"/>
                      <a:pt x="311" y="1"/>
                      <a:pt x="192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24"/>
              <p:cNvSpPr/>
              <p:nvPr/>
            </p:nvSpPr>
            <p:spPr>
              <a:xfrm>
                <a:off x="2042425" y="46435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0"/>
                      <a:pt x="219" y="430"/>
                    </a:cubicBezTo>
                    <a:cubicBezTo>
                      <a:pt x="339" y="430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24"/>
              <p:cNvSpPr/>
              <p:nvPr/>
            </p:nvSpPr>
            <p:spPr>
              <a:xfrm>
                <a:off x="206050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24"/>
              <p:cNvSpPr/>
              <p:nvPr/>
            </p:nvSpPr>
            <p:spPr>
              <a:xfrm>
                <a:off x="2025325" y="4661475"/>
                <a:ext cx="9975" cy="10850"/>
              </a:xfrm>
              <a:custGeom>
                <a:rect b="b" l="l" r="r" t="t"/>
                <a:pathLst>
                  <a:path extrusionOk="0" h="434" w="399">
                    <a:moveTo>
                      <a:pt x="181" y="0"/>
                    </a:moveTo>
                    <a:cubicBezTo>
                      <a:pt x="106" y="0"/>
                      <a:pt x="41" y="45"/>
                      <a:pt x="1" y="102"/>
                    </a:cubicBezTo>
                    <a:cubicBezTo>
                      <a:pt x="1" y="140"/>
                      <a:pt x="4" y="181"/>
                      <a:pt x="4" y="219"/>
                    </a:cubicBezTo>
                    <a:lnTo>
                      <a:pt x="4" y="331"/>
                    </a:lnTo>
                    <a:cubicBezTo>
                      <a:pt x="41" y="393"/>
                      <a:pt x="106" y="434"/>
                      <a:pt x="181" y="434"/>
                    </a:cubicBezTo>
                    <a:cubicBezTo>
                      <a:pt x="300" y="434"/>
                      <a:pt x="399" y="338"/>
                      <a:pt x="399" y="219"/>
                    </a:cubicBezTo>
                    <a:cubicBezTo>
                      <a:pt x="399" y="96"/>
                      <a:pt x="300" y="0"/>
                      <a:pt x="181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24"/>
              <p:cNvSpPr/>
              <p:nvPr/>
            </p:nvSpPr>
            <p:spPr>
              <a:xfrm>
                <a:off x="2060500" y="46614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24"/>
              <p:cNvSpPr/>
              <p:nvPr/>
            </p:nvSpPr>
            <p:spPr>
              <a:xfrm>
                <a:off x="2025650" y="4697500"/>
                <a:ext cx="9650" cy="10850"/>
              </a:xfrm>
              <a:custGeom>
                <a:rect b="b" l="l" r="r" t="t"/>
                <a:pathLst>
                  <a:path extrusionOk="0" h="434" w="386">
                    <a:moveTo>
                      <a:pt x="168" y="1"/>
                    </a:moveTo>
                    <a:cubicBezTo>
                      <a:pt x="100" y="1"/>
                      <a:pt x="42" y="35"/>
                      <a:pt x="1" y="86"/>
                    </a:cubicBezTo>
                    <a:lnTo>
                      <a:pt x="1" y="219"/>
                    </a:lnTo>
                    <a:cubicBezTo>
                      <a:pt x="1" y="263"/>
                      <a:pt x="5" y="307"/>
                      <a:pt x="5" y="351"/>
                    </a:cubicBezTo>
                    <a:cubicBezTo>
                      <a:pt x="42" y="399"/>
                      <a:pt x="100" y="433"/>
                      <a:pt x="168" y="433"/>
                    </a:cubicBezTo>
                    <a:cubicBezTo>
                      <a:pt x="287" y="433"/>
                      <a:pt x="386" y="338"/>
                      <a:pt x="386" y="219"/>
                    </a:cubicBezTo>
                    <a:cubicBezTo>
                      <a:pt x="386" y="100"/>
                      <a:pt x="287" y="1"/>
                      <a:pt x="168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24"/>
              <p:cNvSpPr/>
              <p:nvPr/>
            </p:nvSpPr>
            <p:spPr>
              <a:xfrm>
                <a:off x="2042425" y="46795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24"/>
              <p:cNvSpPr/>
              <p:nvPr/>
            </p:nvSpPr>
            <p:spPr>
              <a:xfrm>
                <a:off x="2060500" y="46975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100"/>
                      <a:pt x="1" y="219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24"/>
              <p:cNvSpPr/>
              <p:nvPr/>
            </p:nvSpPr>
            <p:spPr>
              <a:xfrm>
                <a:off x="2026000" y="4733525"/>
                <a:ext cx="9300" cy="10850"/>
              </a:xfrm>
              <a:custGeom>
                <a:rect b="b" l="l" r="r" t="t"/>
                <a:pathLst>
                  <a:path extrusionOk="0" h="434" w="372">
                    <a:moveTo>
                      <a:pt x="154" y="0"/>
                    </a:moveTo>
                    <a:cubicBezTo>
                      <a:pt x="93" y="0"/>
                      <a:pt x="38" y="28"/>
                      <a:pt x="1" y="69"/>
                    </a:cubicBezTo>
                    <a:lnTo>
                      <a:pt x="1" y="219"/>
                    </a:lnTo>
                    <a:lnTo>
                      <a:pt x="1" y="372"/>
                    </a:lnTo>
                    <a:cubicBezTo>
                      <a:pt x="41" y="409"/>
                      <a:pt x="96" y="434"/>
                      <a:pt x="154" y="434"/>
                    </a:cubicBezTo>
                    <a:cubicBezTo>
                      <a:pt x="273" y="434"/>
                      <a:pt x="372" y="338"/>
                      <a:pt x="372" y="219"/>
                    </a:cubicBezTo>
                    <a:cubicBezTo>
                      <a:pt x="372" y="99"/>
                      <a:pt x="273" y="0"/>
                      <a:pt x="154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24"/>
              <p:cNvSpPr/>
              <p:nvPr/>
            </p:nvSpPr>
            <p:spPr>
              <a:xfrm>
                <a:off x="2042425" y="4715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24"/>
              <p:cNvSpPr/>
              <p:nvPr/>
            </p:nvSpPr>
            <p:spPr>
              <a:xfrm>
                <a:off x="2042425" y="47516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24"/>
              <p:cNvSpPr/>
              <p:nvPr/>
            </p:nvSpPr>
            <p:spPr>
              <a:xfrm>
                <a:off x="2026275" y="4769550"/>
                <a:ext cx="9025" cy="10850"/>
              </a:xfrm>
              <a:custGeom>
                <a:rect b="b" l="l" r="r" t="t"/>
                <a:pathLst>
                  <a:path extrusionOk="0" h="434" w="361">
                    <a:moveTo>
                      <a:pt x="143" y="1"/>
                    </a:moveTo>
                    <a:cubicBezTo>
                      <a:pt x="88" y="1"/>
                      <a:pt x="37" y="25"/>
                      <a:pt x="0" y="59"/>
                    </a:cubicBezTo>
                    <a:cubicBezTo>
                      <a:pt x="0" y="113"/>
                      <a:pt x="0" y="164"/>
                      <a:pt x="3" y="219"/>
                    </a:cubicBezTo>
                    <a:lnTo>
                      <a:pt x="3" y="379"/>
                    </a:lnTo>
                    <a:cubicBezTo>
                      <a:pt x="41" y="413"/>
                      <a:pt x="88" y="433"/>
                      <a:pt x="143" y="433"/>
                    </a:cubicBezTo>
                    <a:cubicBezTo>
                      <a:pt x="262" y="433"/>
                      <a:pt x="361" y="338"/>
                      <a:pt x="361" y="219"/>
                    </a:cubicBezTo>
                    <a:cubicBezTo>
                      <a:pt x="361" y="100"/>
                      <a:pt x="262" y="1"/>
                      <a:pt x="143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24"/>
              <p:cNvSpPr/>
              <p:nvPr/>
            </p:nvSpPr>
            <p:spPr>
              <a:xfrm>
                <a:off x="2060500" y="47335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9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24"/>
              <p:cNvSpPr/>
              <p:nvPr/>
            </p:nvSpPr>
            <p:spPr>
              <a:xfrm>
                <a:off x="2042425" y="47876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24"/>
              <p:cNvSpPr/>
              <p:nvPr/>
            </p:nvSpPr>
            <p:spPr>
              <a:xfrm>
                <a:off x="2060500" y="4769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100"/>
                      <a:pt x="1" y="219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24"/>
              <p:cNvSpPr/>
              <p:nvPr/>
            </p:nvSpPr>
            <p:spPr>
              <a:xfrm>
                <a:off x="2026600" y="4805575"/>
                <a:ext cx="8700" cy="10850"/>
              </a:xfrm>
              <a:custGeom>
                <a:rect b="b" l="l" r="r" t="t"/>
                <a:pathLst>
                  <a:path extrusionOk="0" h="434" w="348">
                    <a:moveTo>
                      <a:pt x="130" y="0"/>
                    </a:moveTo>
                    <a:cubicBezTo>
                      <a:pt x="79" y="0"/>
                      <a:pt x="38" y="21"/>
                      <a:pt x="0" y="52"/>
                    </a:cubicBezTo>
                    <a:lnTo>
                      <a:pt x="0" y="219"/>
                    </a:lnTo>
                    <a:cubicBezTo>
                      <a:pt x="0" y="277"/>
                      <a:pt x="4" y="332"/>
                      <a:pt x="4" y="389"/>
                    </a:cubicBezTo>
                    <a:cubicBezTo>
                      <a:pt x="38" y="417"/>
                      <a:pt x="82" y="434"/>
                      <a:pt x="130" y="434"/>
                    </a:cubicBezTo>
                    <a:cubicBezTo>
                      <a:pt x="249" y="434"/>
                      <a:pt x="348" y="338"/>
                      <a:pt x="348" y="219"/>
                    </a:cubicBezTo>
                    <a:cubicBezTo>
                      <a:pt x="348" y="99"/>
                      <a:pt x="249" y="0"/>
                      <a:pt x="130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24"/>
              <p:cNvSpPr/>
              <p:nvPr/>
            </p:nvSpPr>
            <p:spPr>
              <a:xfrm>
                <a:off x="2060500" y="48055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9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24"/>
              <p:cNvSpPr/>
              <p:nvPr/>
            </p:nvSpPr>
            <p:spPr>
              <a:xfrm>
                <a:off x="2026850" y="4841700"/>
                <a:ext cx="8450" cy="10750"/>
              </a:xfrm>
              <a:custGeom>
                <a:rect b="b" l="l" r="r" t="t"/>
                <a:pathLst>
                  <a:path extrusionOk="0" h="430" w="338">
                    <a:moveTo>
                      <a:pt x="120" y="0"/>
                    </a:moveTo>
                    <a:cubicBezTo>
                      <a:pt x="75" y="0"/>
                      <a:pt x="38" y="14"/>
                      <a:pt x="1" y="38"/>
                    </a:cubicBezTo>
                    <a:cubicBezTo>
                      <a:pt x="4" y="96"/>
                      <a:pt x="4" y="157"/>
                      <a:pt x="4" y="215"/>
                    </a:cubicBezTo>
                    <a:lnTo>
                      <a:pt x="4" y="392"/>
                    </a:lnTo>
                    <a:cubicBezTo>
                      <a:pt x="38" y="415"/>
                      <a:pt x="75" y="429"/>
                      <a:pt x="120" y="429"/>
                    </a:cubicBezTo>
                    <a:cubicBezTo>
                      <a:pt x="239" y="429"/>
                      <a:pt x="338" y="334"/>
                      <a:pt x="338" y="215"/>
                    </a:cubicBezTo>
                    <a:cubicBezTo>
                      <a:pt x="338" y="96"/>
                      <a:pt x="239" y="0"/>
                      <a:pt x="120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24"/>
              <p:cNvSpPr/>
              <p:nvPr/>
            </p:nvSpPr>
            <p:spPr>
              <a:xfrm>
                <a:off x="2042425" y="48236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24"/>
              <p:cNvSpPr/>
              <p:nvPr/>
            </p:nvSpPr>
            <p:spPr>
              <a:xfrm>
                <a:off x="2027175" y="4877725"/>
                <a:ext cx="8125" cy="10850"/>
              </a:xfrm>
              <a:custGeom>
                <a:rect b="b" l="l" r="r" t="t"/>
                <a:pathLst>
                  <a:path extrusionOk="0" h="434" w="325">
                    <a:moveTo>
                      <a:pt x="107" y="1"/>
                    </a:moveTo>
                    <a:cubicBezTo>
                      <a:pt x="70" y="1"/>
                      <a:pt x="32" y="14"/>
                      <a:pt x="1" y="31"/>
                    </a:cubicBezTo>
                    <a:cubicBezTo>
                      <a:pt x="1" y="92"/>
                      <a:pt x="1" y="153"/>
                      <a:pt x="5" y="215"/>
                    </a:cubicBezTo>
                    <a:lnTo>
                      <a:pt x="5" y="402"/>
                    </a:lnTo>
                    <a:cubicBezTo>
                      <a:pt x="35" y="419"/>
                      <a:pt x="70" y="433"/>
                      <a:pt x="107" y="433"/>
                    </a:cubicBezTo>
                    <a:cubicBezTo>
                      <a:pt x="226" y="433"/>
                      <a:pt x="325" y="334"/>
                      <a:pt x="325" y="215"/>
                    </a:cubicBezTo>
                    <a:cubicBezTo>
                      <a:pt x="325" y="95"/>
                      <a:pt x="226" y="1"/>
                      <a:pt x="107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24"/>
              <p:cNvSpPr/>
              <p:nvPr/>
            </p:nvSpPr>
            <p:spPr>
              <a:xfrm>
                <a:off x="2042425" y="48596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24"/>
              <p:cNvSpPr/>
              <p:nvPr/>
            </p:nvSpPr>
            <p:spPr>
              <a:xfrm>
                <a:off x="2060500" y="48417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24"/>
              <p:cNvSpPr/>
              <p:nvPr/>
            </p:nvSpPr>
            <p:spPr>
              <a:xfrm>
                <a:off x="2060500" y="48777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5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24"/>
              <p:cNvSpPr/>
              <p:nvPr/>
            </p:nvSpPr>
            <p:spPr>
              <a:xfrm>
                <a:off x="2027525" y="4913750"/>
                <a:ext cx="7775" cy="10825"/>
              </a:xfrm>
              <a:custGeom>
                <a:rect b="b" l="l" r="r" t="t"/>
                <a:pathLst>
                  <a:path extrusionOk="0" h="433" w="311">
                    <a:moveTo>
                      <a:pt x="93" y="0"/>
                    </a:moveTo>
                    <a:cubicBezTo>
                      <a:pt x="59" y="0"/>
                      <a:pt x="28" y="7"/>
                      <a:pt x="1" y="24"/>
                    </a:cubicBezTo>
                    <a:lnTo>
                      <a:pt x="1" y="215"/>
                    </a:lnTo>
                    <a:cubicBezTo>
                      <a:pt x="1" y="280"/>
                      <a:pt x="4" y="344"/>
                      <a:pt x="4" y="409"/>
                    </a:cubicBezTo>
                    <a:cubicBezTo>
                      <a:pt x="32" y="423"/>
                      <a:pt x="62" y="433"/>
                      <a:pt x="93" y="433"/>
                    </a:cubicBezTo>
                    <a:cubicBezTo>
                      <a:pt x="212" y="433"/>
                      <a:pt x="311" y="334"/>
                      <a:pt x="311" y="215"/>
                    </a:cubicBezTo>
                    <a:cubicBezTo>
                      <a:pt x="311" y="96"/>
                      <a:pt x="212" y="0"/>
                      <a:pt x="93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24"/>
              <p:cNvSpPr/>
              <p:nvPr/>
            </p:nvSpPr>
            <p:spPr>
              <a:xfrm>
                <a:off x="2042425" y="48957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24"/>
              <p:cNvSpPr/>
              <p:nvPr/>
            </p:nvSpPr>
            <p:spPr>
              <a:xfrm>
                <a:off x="2027800" y="4949775"/>
                <a:ext cx="7500" cy="10850"/>
              </a:xfrm>
              <a:custGeom>
                <a:rect b="b" l="l" r="r" t="t"/>
                <a:pathLst>
                  <a:path extrusionOk="0" h="434" w="300">
                    <a:moveTo>
                      <a:pt x="82" y="1"/>
                    </a:moveTo>
                    <a:cubicBezTo>
                      <a:pt x="54" y="1"/>
                      <a:pt x="27" y="7"/>
                      <a:pt x="0" y="17"/>
                    </a:cubicBezTo>
                    <a:cubicBezTo>
                      <a:pt x="4" y="82"/>
                      <a:pt x="4" y="150"/>
                      <a:pt x="4" y="215"/>
                    </a:cubicBezTo>
                    <a:lnTo>
                      <a:pt x="4" y="416"/>
                    </a:lnTo>
                    <a:cubicBezTo>
                      <a:pt x="31" y="426"/>
                      <a:pt x="54" y="433"/>
                      <a:pt x="82" y="433"/>
                    </a:cubicBezTo>
                    <a:cubicBezTo>
                      <a:pt x="201" y="433"/>
                      <a:pt x="300" y="334"/>
                      <a:pt x="300" y="215"/>
                    </a:cubicBezTo>
                    <a:cubicBezTo>
                      <a:pt x="300" y="95"/>
                      <a:pt x="201" y="1"/>
                      <a:pt x="82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24"/>
              <p:cNvSpPr/>
              <p:nvPr/>
            </p:nvSpPr>
            <p:spPr>
              <a:xfrm>
                <a:off x="2042425" y="49317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24"/>
              <p:cNvSpPr/>
              <p:nvPr/>
            </p:nvSpPr>
            <p:spPr>
              <a:xfrm>
                <a:off x="2060500" y="4913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24"/>
              <p:cNvSpPr/>
              <p:nvPr/>
            </p:nvSpPr>
            <p:spPr>
              <a:xfrm>
                <a:off x="2028125" y="4985800"/>
                <a:ext cx="7175" cy="10825"/>
              </a:xfrm>
              <a:custGeom>
                <a:rect b="b" l="l" r="r" t="t"/>
                <a:pathLst>
                  <a:path extrusionOk="0" h="433" w="287">
                    <a:moveTo>
                      <a:pt x="69" y="0"/>
                    </a:moveTo>
                    <a:cubicBezTo>
                      <a:pt x="45" y="0"/>
                      <a:pt x="21" y="7"/>
                      <a:pt x="1" y="14"/>
                    </a:cubicBezTo>
                    <a:cubicBezTo>
                      <a:pt x="1" y="82"/>
                      <a:pt x="1" y="150"/>
                      <a:pt x="4" y="215"/>
                    </a:cubicBezTo>
                    <a:lnTo>
                      <a:pt x="4" y="420"/>
                    </a:lnTo>
                    <a:cubicBezTo>
                      <a:pt x="24" y="426"/>
                      <a:pt x="45" y="433"/>
                      <a:pt x="69" y="433"/>
                    </a:cubicBezTo>
                    <a:cubicBezTo>
                      <a:pt x="188" y="433"/>
                      <a:pt x="287" y="334"/>
                      <a:pt x="287" y="215"/>
                    </a:cubicBezTo>
                    <a:cubicBezTo>
                      <a:pt x="287" y="96"/>
                      <a:pt x="188" y="0"/>
                      <a:pt x="6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24"/>
              <p:cNvSpPr/>
              <p:nvPr/>
            </p:nvSpPr>
            <p:spPr>
              <a:xfrm>
                <a:off x="2060500" y="49497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5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24"/>
              <p:cNvSpPr/>
              <p:nvPr/>
            </p:nvSpPr>
            <p:spPr>
              <a:xfrm>
                <a:off x="2042425" y="4967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24"/>
              <p:cNvSpPr/>
              <p:nvPr/>
            </p:nvSpPr>
            <p:spPr>
              <a:xfrm>
                <a:off x="2028475" y="5021825"/>
                <a:ext cx="6825" cy="10850"/>
              </a:xfrm>
              <a:custGeom>
                <a:rect b="b" l="l" r="r" t="t"/>
                <a:pathLst>
                  <a:path extrusionOk="0" h="434" w="273">
                    <a:moveTo>
                      <a:pt x="55" y="1"/>
                    </a:moveTo>
                    <a:cubicBezTo>
                      <a:pt x="35" y="1"/>
                      <a:pt x="18" y="7"/>
                      <a:pt x="0" y="11"/>
                    </a:cubicBezTo>
                    <a:lnTo>
                      <a:pt x="0" y="215"/>
                    </a:lnTo>
                    <a:cubicBezTo>
                      <a:pt x="0" y="287"/>
                      <a:pt x="4" y="355"/>
                      <a:pt x="4" y="423"/>
                    </a:cubicBezTo>
                    <a:cubicBezTo>
                      <a:pt x="21" y="426"/>
                      <a:pt x="38" y="433"/>
                      <a:pt x="55" y="433"/>
                    </a:cubicBezTo>
                    <a:cubicBezTo>
                      <a:pt x="174" y="433"/>
                      <a:pt x="273" y="334"/>
                      <a:pt x="273" y="215"/>
                    </a:cubicBezTo>
                    <a:cubicBezTo>
                      <a:pt x="273" y="96"/>
                      <a:pt x="174" y="1"/>
                      <a:pt x="5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24"/>
              <p:cNvSpPr/>
              <p:nvPr/>
            </p:nvSpPr>
            <p:spPr>
              <a:xfrm>
                <a:off x="2042425" y="50037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24"/>
              <p:cNvSpPr/>
              <p:nvPr/>
            </p:nvSpPr>
            <p:spPr>
              <a:xfrm>
                <a:off x="2060500" y="49858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24"/>
              <p:cNvSpPr/>
              <p:nvPr/>
            </p:nvSpPr>
            <p:spPr>
              <a:xfrm>
                <a:off x="2045675" y="5039875"/>
                <a:ext cx="6250" cy="1900"/>
              </a:xfrm>
              <a:custGeom>
                <a:rect b="b" l="l" r="r" t="t"/>
                <a:pathLst>
                  <a:path extrusionOk="0" h="76" w="250">
                    <a:moveTo>
                      <a:pt x="89" y="1"/>
                    </a:moveTo>
                    <a:cubicBezTo>
                      <a:pt x="55" y="1"/>
                      <a:pt x="28" y="7"/>
                      <a:pt x="1" y="18"/>
                    </a:cubicBezTo>
                    <a:cubicBezTo>
                      <a:pt x="83" y="42"/>
                      <a:pt x="164" y="62"/>
                      <a:pt x="249" y="76"/>
                    </a:cubicBezTo>
                    <a:cubicBezTo>
                      <a:pt x="212" y="28"/>
                      <a:pt x="154" y="1"/>
                      <a:pt x="89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24"/>
              <p:cNvSpPr/>
              <p:nvPr/>
            </p:nvSpPr>
            <p:spPr>
              <a:xfrm>
                <a:off x="2060500" y="50218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24"/>
              <p:cNvSpPr/>
              <p:nvPr/>
            </p:nvSpPr>
            <p:spPr>
              <a:xfrm>
                <a:off x="20244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24"/>
              <p:cNvSpPr/>
              <p:nvPr/>
            </p:nvSpPr>
            <p:spPr>
              <a:xfrm>
                <a:off x="20244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24"/>
              <p:cNvSpPr/>
              <p:nvPr/>
            </p:nvSpPr>
            <p:spPr>
              <a:xfrm>
                <a:off x="20244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24"/>
              <p:cNvSpPr/>
              <p:nvPr/>
            </p:nvSpPr>
            <p:spPr>
              <a:xfrm>
                <a:off x="20244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02020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TITLE_1">
    <p:bg>
      <p:bgPr>
        <a:solidFill>
          <a:schemeClr val="accent1"/>
        </a:solidFill>
      </p:bgPr>
    </p:bg>
    <p:spTree>
      <p:nvGrpSpPr>
        <p:cNvPr id="1320" name="Shape 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" name="Google Shape;1321;p25"/>
          <p:cNvSpPr txBox="1"/>
          <p:nvPr>
            <p:ph type="ctrTitle"/>
          </p:nvPr>
        </p:nvSpPr>
        <p:spPr>
          <a:xfrm>
            <a:off x="914400" y="804025"/>
            <a:ext cx="3651600" cy="176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Font typeface="Staatliches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322" name="Google Shape;1322;p25"/>
          <p:cNvSpPr txBox="1"/>
          <p:nvPr>
            <p:ph idx="1" type="subTitle"/>
          </p:nvPr>
        </p:nvSpPr>
        <p:spPr>
          <a:xfrm>
            <a:off x="914400" y="2571750"/>
            <a:ext cx="3651600" cy="121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323" name="Google Shape;1323;p25"/>
          <p:cNvSpPr txBox="1"/>
          <p:nvPr/>
        </p:nvSpPr>
        <p:spPr>
          <a:xfrm>
            <a:off x="888381" y="3681550"/>
            <a:ext cx="3439500" cy="110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CREDITS: This presentation template was created by </a:t>
            </a:r>
            <a:r>
              <a:rPr b="1" lang="en" sz="1200">
                <a:solidFill>
                  <a:srgbClr val="20124D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, including icons by </a:t>
            </a:r>
            <a:r>
              <a:rPr b="1" lang="en" sz="1200">
                <a:solidFill>
                  <a:srgbClr val="20124D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, and infographics &amp; images by </a:t>
            </a:r>
            <a:r>
              <a:rPr b="1" lang="en" sz="1200">
                <a:solidFill>
                  <a:srgbClr val="20124D"/>
                </a:solidFill>
                <a:uFill>
                  <a:noFill/>
                </a:uFill>
                <a:latin typeface="Lato"/>
                <a:ea typeface="Lato"/>
                <a:cs typeface="Lato"/>
                <a:sym typeface="Lat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. </a:t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1324" name="Google Shape;1324;p25"/>
          <p:cNvSpPr/>
          <p:nvPr/>
        </p:nvSpPr>
        <p:spPr>
          <a:xfrm flipH="1" rot="10800000">
            <a:off x="4366399" y="335155"/>
            <a:ext cx="3758237" cy="4824215"/>
          </a:xfrm>
          <a:custGeom>
            <a:rect b="b" l="l" r="r" t="t"/>
            <a:pathLst>
              <a:path extrusionOk="0" h="56384" w="49457">
                <a:moveTo>
                  <a:pt x="26052" y="1"/>
                </a:moveTo>
                <a:cubicBezTo>
                  <a:pt x="26452" y="1670"/>
                  <a:pt x="26646" y="3363"/>
                  <a:pt x="26302" y="5033"/>
                </a:cubicBezTo>
                <a:cubicBezTo>
                  <a:pt x="25788" y="7540"/>
                  <a:pt x="23582" y="9869"/>
                  <a:pt x="21120" y="9869"/>
                </a:cubicBezTo>
                <a:cubicBezTo>
                  <a:pt x="20849" y="9869"/>
                  <a:pt x="20574" y="9841"/>
                  <a:pt x="20299" y="9782"/>
                </a:cubicBezTo>
                <a:cubicBezTo>
                  <a:pt x="18318" y="9357"/>
                  <a:pt x="16978" y="7566"/>
                  <a:pt x="15743" y="5957"/>
                </a:cubicBezTo>
                <a:cubicBezTo>
                  <a:pt x="14512" y="4345"/>
                  <a:pt x="12946" y="2661"/>
                  <a:pt x="10918" y="2610"/>
                </a:cubicBezTo>
                <a:cubicBezTo>
                  <a:pt x="10884" y="2609"/>
                  <a:pt x="10851" y="2608"/>
                  <a:pt x="10817" y="2608"/>
                </a:cubicBezTo>
                <a:cubicBezTo>
                  <a:pt x="8301" y="2608"/>
                  <a:pt x="6557" y="5052"/>
                  <a:pt x="4495" y="6523"/>
                </a:cubicBezTo>
                <a:cubicBezTo>
                  <a:pt x="3156" y="7481"/>
                  <a:pt x="1609" y="8014"/>
                  <a:pt x="1" y="8202"/>
                </a:cubicBezTo>
                <a:cubicBezTo>
                  <a:pt x="1307" y="14936"/>
                  <a:pt x="5566" y="21137"/>
                  <a:pt x="11645" y="24368"/>
                </a:cubicBezTo>
                <a:cubicBezTo>
                  <a:pt x="14611" y="25938"/>
                  <a:pt x="17888" y="26839"/>
                  <a:pt x="20906" y="28306"/>
                </a:cubicBezTo>
                <a:cubicBezTo>
                  <a:pt x="23929" y="29773"/>
                  <a:pt x="26816" y="31984"/>
                  <a:pt x="27952" y="35139"/>
                </a:cubicBezTo>
                <a:cubicBezTo>
                  <a:pt x="29456" y="39313"/>
                  <a:pt x="27580" y="44118"/>
                  <a:pt x="29014" y="48315"/>
                </a:cubicBezTo>
                <a:cubicBezTo>
                  <a:pt x="30163" y="51696"/>
                  <a:pt x="33276" y="54050"/>
                  <a:pt x="36534" y="55507"/>
                </a:cubicBezTo>
                <a:cubicBezTo>
                  <a:pt x="37276" y="55837"/>
                  <a:pt x="38034" y="56129"/>
                  <a:pt x="38804" y="56384"/>
                </a:cubicBezTo>
                <a:cubicBezTo>
                  <a:pt x="40256" y="54366"/>
                  <a:pt x="42058" y="52612"/>
                  <a:pt x="43741" y="50772"/>
                </a:cubicBezTo>
                <a:cubicBezTo>
                  <a:pt x="45645" y="48688"/>
                  <a:pt x="47443" y="46400"/>
                  <a:pt x="48277" y="43708"/>
                </a:cubicBezTo>
                <a:cubicBezTo>
                  <a:pt x="49456" y="39897"/>
                  <a:pt x="48551" y="35728"/>
                  <a:pt x="46985" y="32059"/>
                </a:cubicBezTo>
                <a:cubicBezTo>
                  <a:pt x="45419" y="28391"/>
                  <a:pt x="43207" y="25028"/>
                  <a:pt x="41614" y="21374"/>
                </a:cubicBezTo>
                <a:cubicBezTo>
                  <a:pt x="40015" y="17713"/>
                  <a:pt x="39048" y="13573"/>
                  <a:pt x="40138" y="9734"/>
                </a:cubicBezTo>
                <a:cubicBezTo>
                  <a:pt x="41397" y="5298"/>
                  <a:pt x="45151" y="2100"/>
                  <a:pt x="49343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5" name="Google Shape;1325;p25"/>
          <p:cNvSpPr/>
          <p:nvPr/>
        </p:nvSpPr>
        <p:spPr>
          <a:xfrm flipH="1" rot="10800000">
            <a:off x="4323086" y="4314893"/>
            <a:ext cx="2068144" cy="844477"/>
          </a:xfrm>
          <a:custGeom>
            <a:rect b="b" l="l" r="r" t="t"/>
            <a:pathLst>
              <a:path extrusionOk="0" h="9870" w="27216">
                <a:moveTo>
                  <a:pt x="501" y="1"/>
                </a:moveTo>
                <a:cubicBezTo>
                  <a:pt x="1" y="2713"/>
                  <a:pt x="44" y="5500"/>
                  <a:pt x="571" y="8202"/>
                </a:cubicBezTo>
                <a:cubicBezTo>
                  <a:pt x="2179" y="8014"/>
                  <a:pt x="3726" y="7481"/>
                  <a:pt x="5065" y="6523"/>
                </a:cubicBezTo>
                <a:cubicBezTo>
                  <a:pt x="7127" y="5052"/>
                  <a:pt x="8871" y="2608"/>
                  <a:pt x="11387" y="2608"/>
                </a:cubicBezTo>
                <a:cubicBezTo>
                  <a:pt x="11421" y="2608"/>
                  <a:pt x="11454" y="2609"/>
                  <a:pt x="11488" y="2610"/>
                </a:cubicBezTo>
                <a:cubicBezTo>
                  <a:pt x="13516" y="2661"/>
                  <a:pt x="15082" y="4345"/>
                  <a:pt x="16313" y="5957"/>
                </a:cubicBezTo>
                <a:cubicBezTo>
                  <a:pt x="17548" y="7566"/>
                  <a:pt x="18888" y="9357"/>
                  <a:pt x="20869" y="9782"/>
                </a:cubicBezTo>
                <a:cubicBezTo>
                  <a:pt x="21144" y="9841"/>
                  <a:pt x="21419" y="9869"/>
                  <a:pt x="21690" y="9869"/>
                </a:cubicBezTo>
                <a:cubicBezTo>
                  <a:pt x="24152" y="9869"/>
                  <a:pt x="26358" y="7540"/>
                  <a:pt x="26872" y="5033"/>
                </a:cubicBezTo>
                <a:cubicBezTo>
                  <a:pt x="27216" y="3363"/>
                  <a:pt x="27022" y="1670"/>
                  <a:pt x="26622" y="1"/>
                </a:cubicBezTo>
                <a:close/>
              </a:path>
            </a:pathLst>
          </a:custGeom>
          <a:solidFill>
            <a:srgbClr val="F59D1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6" name="Google Shape;1326;p25"/>
          <p:cNvSpPr/>
          <p:nvPr/>
        </p:nvSpPr>
        <p:spPr>
          <a:xfrm flipH="1" rot="10800000">
            <a:off x="3363131" y="-81230"/>
            <a:ext cx="2800232" cy="1123659"/>
          </a:xfrm>
          <a:custGeom>
            <a:rect b="b" l="l" r="r" t="t"/>
            <a:pathLst>
              <a:path extrusionOk="0" h="13133" w="36850">
                <a:moveTo>
                  <a:pt x="14044" y="0"/>
                </a:moveTo>
                <a:cubicBezTo>
                  <a:pt x="12205" y="0"/>
                  <a:pt x="10289" y="657"/>
                  <a:pt x="8668" y="1584"/>
                </a:cubicBezTo>
                <a:cubicBezTo>
                  <a:pt x="4371" y="4041"/>
                  <a:pt x="1189" y="8337"/>
                  <a:pt x="0" y="13133"/>
                </a:cubicBezTo>
                <a:lnTo>
                  <a:pt x="36850" y="13133"/>
                </a:lnTo>
                <a:cubicBezTo>
                  <a:pt x="36845" y="12656"/>
                  <a:pt x="36812" y="12180"/>
                  <a:pt x="36680" y="11722"/>
                </a:cubicBezTo>
                <a:cubicBezTo>
                  <a:pt x="36001" y="9374"/>
                  <a:pt x="33171" y="8431"/>
                  <a:pt x="30733" y="8327"/>
                </a:cubicBezTo>
                <a:cubicBezTo>
                  <a:pt x="28290" y="8224"/>
                  <a:pt x="25678" y="8553"/>
                  <a:pt x="23555" y="7341"/>
                </a:cubicBezTo>
                <a:cubicBezTo>
                  <a:pt x="20919" y="5837"/>
                  <a:pt x="19882" y="2400"/>
                  <a:pt x="17278" y="843"/>
                </a:cubicBezTo>
                <a:cubicBezTo>
                  <a:pt x="16288" y="251"/>
                  <a:pt x="15181" y="0"/>
                  <a:pt x="14044" y="0"/>
                </a:cubicBezTo>
                <a:close/>
              </a:path>
            </a:pathLst>
          </a:custGeom>
          <a:solidFill>
            <a:srgbClr val="FCC01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7" name="Google Shape;1327;p25"/>
          <p:cNvSpPr/>
          <p:nvPr/>
        </p:nvSpPr>
        <p:spPr>
          <a:xfrm flipH="1" rot="10800000">
            <a:off x="7314957" y="222473"/>
            <a:ext cx="1969585" cy="4936898"/>
          </a:xfrm>
          <a:custGeom>
            <a:rect b="b" l="l" r="r" t="t"/>
            <a:pathLst>
              <a:path extrusionOk="0" h="57701" w="25919">
                <a:moveTo>
                  <a:pt x="10540" y="1"/>
                </a:moveTo>
                <a:cubicBezTo>
                  <a:pt x="6348" y="2100"/>
                  <a:pt x="2594" y="5298"/>
                  <a:pt x="1335" y="9734"/>
                </a:cubicBezTo>
                <a:cubicBezTo>
                  <a:pt x="245" y="13573"/>
                  <a:pt x="1212" y="17713"/>
                  <a:pt x="2811" y="21374"/>
                </a:cubicBezTo>
                <a:cubicBezTo>
                  <a:pt x="4404" y="25028"/>
                  <a:pt x="6616" y="28391"/>
                  <a:pt x="8182" y="32059"/>
                </a:cubicBezTo>
                <a:cubicBezTo>
                  <a:pt x="9748" y="35728"/>
                  <a:pt x="10653" y="39897"/>
                  <a:pt x="9474" y="43708"/>
                </a:cubicBezTo>
                <a:cubicBezTo>
                  <a:pt x="8640" y="46400"/>
                  <a:pt x="6842" y="48688"/>
                  <a:pt x="4938" y="50772"/>
                </a:cubicBezTo>
                <a:cubicBezTo>
                  <a:pt x="3255" y="52612"/>
                  <a:pt x="1453" y="54366"/>
                  <a:pt x="1" y="56384"/>
                </a:cubicBezTo>
                <a:cubicBezTo>
                  <a:pt x="2642" y="57263"/>
                  <a:pt x="5429" y="57701"/>
                  <a:pt x="8215" y="57701"/>
                </a:cubicBezTo>
                <a:cubicBezTo>
                  <a:pt x="12497" y="57701"/>
                  <a:pt x="16780" y="56668"/>
                  <a:pt x="20543" y="54620"/>
                </a:cubicBezTo>
                <a:cubicBezTo>
                  <a:pt x="22504" y="53554"/>
                  <a:pt x="24311" y="52224"/>
                  <a:pt x="25919" y="50683"/>
                </a:cubicBezTo>
                <a:lnTo>
                  <a:pt x="25919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8" name="Google Shape;1328;p25"/>
          <p:cNvSpPr/>
          <p:nvPr/>
        </p:nvSpPr>
        <p:spPr>
          <a:xfrm flipH="1" rot="10800000">
            <a:off x="2493374" y="-81232"/>
            <a:ext cx="3958471" cy="1281175"/>
          </a:xfrm>
          <a:custGeom>
            <a:rect b="b" l="l" r="r" t="t"/>
            <a:pathLst>
              <a:path extrusionOk="0" h="14974" w="52092">
                <a:moveTo>
                  <a:pt x="10073" y="5769"/>
                </a:moveTo>
                <a:cubicBezTo>
                  <a:pt x="7479" y="5769"/>
                  <a:pt x="4891" y="6731"/>
                  <a:pt x="3028" y="8466"/>
                </a:cubicBezTo>
                <a:cubicBezTo>
                  <a:pt x="1213" y="10159"/>
                  <a:pt x="137" y="12540"/>
                  <a:pt x="0" y="14974"/>
                </a:cubicBezTo>
                <a:lnTo>
                  <a:pt x="11446" y="14974"/>
                </a:lnTo>
                <a:cubicBezTo>
                  <a:pt x="12158" y="12102"/>
                  <a:pt x="13582" y="9408"/>
                  <a:pt x="15534" y="7183"/>
                </a:cubicBezTo>
                <a:cubicBezTo>
                  <a:pt x="14502" y="6711"/>
                  <a:pt x="13450" y="6278"/>
                  <a:pt x="12337" y="6023"/>
                </a:cubicBezTo>
                <a:cubicBezTo>
                  <a:pt x="11597" y="5853"/>
                  <a:pt x="10833" y="5769"/>
                  <a:pt x="10073" y="5769"/>
                </a:cubicBezTo>
                <a:close/>
                <a:moveTo>
                  <a:pt x="45074" y="1"/>
                </a:moveTo>
                <a:cubicBezTo>
                  <a:pt x="43566" y="1"/>
                  <a:pt x="41995" y="486"/>
                  <a:pt x="40619" y="1128"/>
                </a:cubicBezTo>
                <a:cubicBezTo>
                  <a:pt x="37595" y="2533"/>
                  <a:pt x="34973" y="4604"/>
                  <a:pt x="32144" y="6344"/>
                </a:cubicBezTo>
                <a:cubicBezTo>
                  <a:pt x="32964" y="7452"/>
                  <a:pt x="33822" y="8509"/>
                  <a:pt x="35001" y="9182"/>
                </a:cubicBezTo>
                <a:cubicBezTo>
                  <a:pt x="37124" y="10394"/>
                  <a:pt x="39736" y="10065"/>
                  <a:pt x="42179" y="10168"/>
                </a:cubicBezTo>
                <a:cubicBezTo>
                  <a:pt x="44617" y="10272"/>
                  <a:pt x="47447" y="11215"/>
                  <a:pt x="48126" y="13563"/>
                </a:cubicBezTo>
                <a:cubicBezTo>
                  <a:pt x="48258" y="14021"/>
                  <a:pt x="48291" y="14497"/>
                  <a:pt x="48296" y="14974"/>
                </a:cubicBezTo>
                <a:lnTo>
                  <a:pt x="51884" y="14974"/>
                </a:lnTo>
                <a:cubicBezTo>
                  <a:pt x="52092" y="11470"/>
                  <a:pt x="51993" y="7956"/>
                  <a:pt x="50790" y="4670"/>
                </a:cubicBezTo>
                <a:cubicBezTo>
                  <a:pt x="50211" y="3085"/>
                  <a:pt x="49299" y="1505"/>
                  <a:pt x="47791" y="661"/>
                </a:cubicBezTo>
                <a:cubicBezTo>
                  <a:pt x="46951" y="194"/>
                  <a:pt x="46027" y="1"/>
                  <a:pt x="45074" y="1"/>
                </a:cubicBezTo>
                <a:close/>
              </a:path>
            </a:pathLst>
          </a:custGeom>
          <a:solidFill>
            <a:srgbClr val="FFF2CE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" name="Google Shape;1329;p25"/>
          <p:cNvSpPr/>
          <p:nvPr/>
        </p:nvSpPr>
        <p:spPr>
          <a:xfrm flipH="1" rot="10800000">
            <a:off x="3363131" y="-81227"/>
            <a:ext cx="2800232" cy="738468"/>
          </a:xfrm>
          <a:custGeom>
            <a:rect b="b" l="l" r="r" t="t"/>
            <a:pathLst>
              <a:path extrusionOk="0" h="8631" w="36850">
                <a:moveTo>
                  <a:pt x="20698" y="1"/>
                </a:moveTo>
                <a:cubicBezTo>
                  <a:pt x="20434" y="166"/>
                  <a:pt x="20169" y="321"/>
                  <a:pt x="19905" y="477"/>
                </a:cubicBezTo>
                <a:cubicBezTo>
                  <a:pt x="17354" y="1968"/>
                  <a:pt x="14431" y="3137"/>
                  <a:pt x="11488" y="3137"/>
                </a:cubicBezTo>
                <a:cubicBezTo>
                  <a:pt x="10814" y="3137"/>
                  <a:pt x="10134" y="3076"/>
                  <a:pt x="9460" y="2943"/>
                </a:cubicBezTo>
                <a:cubicBezTo>
                  <a:pt x="7564" y="2566"/>
                  <a:pt x="5847" y="1642"/>
                  <a:pt x="4088" y="840"/>
                </a:cubicBezTo>
                <a:cubicBezTo>
                  <a:pt x="2136" y="3065"/>
                  <a:pt x="712" y="5759"/>
                  <a:pt x="0" y="8631"/>
                </a:cubicBezTo>
                <a:lnTo>
                  <a:pt x="36850" y="8631"/>
                </a:lnTo>
                <a:cubicBezTo>
                  <a:pt x="36845" y="8154"/>
                  <a:pt x="36812" y="7678"/>
                  <a:pt x="36680" y="7220"/>
                </a:cubicBezTo>
                <a:cubicBezTo>
                  <a:pt x="36001" y="4872"/>
                  <a:pt x="33171" y="3929"/>
                  <a:pt x="30733" y="3825"/>
                </a:cubicBezTo>
                <a:cubicBezTo>
                  <a:pt x="28290" y="3722"/>
                  <a:pt x="25678" y="4051"/>
                  <a:pt x="23555" y="2839"/>
                </a:cubicBezTo>
                <a:cubicBezTo>
                  <a:pt x="22376" y="2166"/>
                  <a:pt x="21518" y="1109"/>
                  <a:pt x="20698" y="1"/>
                </a:cubicBezTo>
                <a:close/>
              </a:path>
            </a:pathLst>
          </a:custGeom>
          <a:solidFill>
            <a:srgbClr val="FFF2CE"/>
          </a:solidFill>
          <a:ln cap="flat" cmpd="sng" w="9525">
            <a:solidFill>
              <a:schemeClr val="l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" name="Google Shape;1330;p25"/>
          <p:cNvSpPr/>
          <p:nvPr/>
        </p:nvSpPr>
        <p:spPr>
          <a:xfrm flipH="1" rot="10800000">
            <a:off x="6530534" y="703175"/>
            <a:ext cx="1115229" cy="1401387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rgbClr val="F9AD1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31" name="Google Shape;1331;p2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089400" y="2457450"/>
            <a:ext cx="5587997" cy="3143248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2" name="Google Shape;1332;p2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905374" y="-152400"/>
            <a:ext cx="4467226" cy="2512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SECTION_HEADER_1_1">
    <p:bg>
      <p:bgPr>
        <a:solidFill>
          <a:schemeClr val="accent2"/>
        </a:solidFill>
      </p:bgPr>
    </p:bg>
    <p:spTree>
      <p:nvGrpSpPr>
        <p:cNvPr id="1333" name="Shape 1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4" name="Google Shape;1334;p26"/>
          <p:cNvPicPr preferRelativeResize="0"/>
          <p:nvPr/>
        </p:nvPicPr>
        <p:blipFill rotWithShape="1">
          <a:blip r:embed="rId2">
            <a:alphaModFix/>
          </a:blip>
          <a:srcRect b="0" l="30158" r="11269" t="0"/>
          <a:stretch/>
        </p:blipFill>
        <p:spPr>
          <a:xfrm>
            <a:off x="6989200" y="-504825"/>
            <a:ext cx="2419373" cy="2323453"/>
          </a:xfrm>
          <a:prstGeom prst="rect">
            <a:avLst/>
          </a:prstGeom>
          <a:noFill/>
          <a:ln>
            <a:noFill/>
          </a:ln>
        </p:spPr>
      </p:pic>
      <p:sp>
        <p:nvSpPr>
          <p:cNvPr id="1335" name="Google Shape;1335;p26"/>
          <p:cNvSpPr txBox="1"/>
          <p:nvPr>
            <p:ph type="title"/>
          </p:nvPr>
        </p:nvSpPr>
        <p:spPr>
          <a:xfrm>
            <a:off x="1606114" y="1182607"/>
            <a:ext cx="5943600" cy="320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336" name="Google Shape;1336;p26"/>
          <p:cNvSpPr/>
          <p:nvPr/>
        </p:nvSpPr>
        <p:spPr>
          <a:xfrm rot="-1367296">
            <a:off x="-275194" y="4012351"/>
            <a:ext cx="1004493" cy="1183378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7" name="Google Shape;1337;p26"/>
          <p:cNvSpPr/>
          <p:nvPr/>
        </p:nvSpPr>
        <p:spPr>
          <a:xfrm flipH="1">
            <a:off x="-1028710" y="4433100"/>
            <a:ext cx="2293560" cy="786605"/>
          </a:xfrm>
          <a:custGeom>
            <a:rect b="b" l="l" r="r" t="t"/>
            <a:pathLst>
              <a:path extrusionOk="0" h="6095" w="21688">
                <a:moveTo>
                  <a:pt x="6915" y="1"/>
                </a:moveTo>
                <a:cubicBezTo>
                  <a:pt x="5690" y="1"/>
                  <a:pt x="4466" y="306"/>
                  <a:pt x="3406" y="923"/>
                </a:cubicBezTo>
                <a:cubicBezTo>
                  <a:pt x="1557" y="2000"/>
                  <a:pt x="287" y="3982"/>
                  <a:pt x="0" y="6094"/>
                </a:cubicBezTo>
                <a:lnTo>
                  <a:pt x="21687" y="6094"/>
                </a:lnTo>
                <a:cubicBezTo>
                  <a:pt x="21561" y="5767"/>
                  <a:pt x="21367" y="5468"/>
                  <a:pt x="21112" y="5236"/>
                </a:cubicBezTo>
                <a:cubicBezTo>
                  <a:pt x="20315" y="4524"/>
                  <a:pt x="19180" y="4357"/>
                  <a:pt x="18114" y="4330"/>
                </a:cubicBezTo>
                <a:cubicBezTo>
                  <a:pt x="17047" y="4303"/>
                  <a:pt x="15954" y="4385"/>
                  <a:pt x="14939" y="4058"/>
                </a:cubicBezTo>
                <a:cubicBezTo>
                  <a:pt x="13300" y="3526"/>
                  <a:pt x="12179" y="2044"/>
                  <a:pt x="10735" y="1103"/>
                </a:cubicBezTo>
                <a:cubicBezTo>
                  <a:pt x="9607" y="370"/>
                  <a:pt x="8261" y="1"/>
                  <a:pt x="691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8" name="Google Shape;1338;p26"/>
          <p:cNvSpPr/>
          <p:nvPr/>
        </p:nvSpPr>
        <p:spPr>
          <a:xfrm rot="-6757373">
            <a:off x="-455518" y="312304"/>
            <a:ext cx="1004486" cy="1183368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9" name="Google Shape;1339;p26"/>
          <p:cNvSpPr/>
          <p:nvPr/>
        </p:nvSpPr>
        <p:spPr>
          <a:xfrm rot="-9377702">
            <a:off x="-262311" y="-637304"/>
            <a:ext cx="2150190" cy="2278942"/>
          </a:xfrm>
          <a:custGeom>
            <a:rect b="b" l="l" r="r" t="t"/>
            <a:pathLst>
              <a:path extrusionOk="0" h="44554" w="37180">
                <a:moveTo>
                  <a:pt x="27786" y="0"/>
                </a:moveTo>
                <a:cubicBezTo>
                  <a:pt x="24969" y="3347"/>
                  <a:pt x="24958" y="8209"/>
                  <a:pt x="23557" y="12382"/>
                </a:cubicBezTo>
                <a:cubicBezTo>
                  <a:pt x="21980" y="17084"/>
                  <a:pt x="18515" y="21019"/>
                  <a:pt x="14327" y="23676"/>
                </a:cubicBezTo>
                <a:cubicBezTo>
                  <a:pt x="10400" y="26173"/>
                  <a:pt x="5653" y="27775"/>
                  <a:pt x="2944" y="31561"/>
                </a:cubicBezTo>
                <a:cubicBezTo>
                  <a:pt x="1949" y="32947"/>
                  <a:pt x="1294" y="34553"/>
                  <a:pt x="798" y="36188"/>
                </a:cubicBezTo>
                <a:cubicBezTo>
                  <a:pt x="336" y="37712"/>
                  <a:pt x="0" y="39289"/>
                  <a:pt x="38" y="40880"/>
                </a:cubicBezTo>
                <a:cubicBezTo>
                  <a:pt x="71" y="42154"/>
                  <a:pt x="347" y="43387"/>
                  <a:pt x="817" y="44553"/>
                </a:cubicBezTo>
                <a:lnTo>
                  <a:pt x="37179" y="44553"/>
                </a:lnTo>
                <a:lnTo>
                  <a:pt x="37179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0" name="Google Shape;1340;p26"/>
          <p:cNvSpPr/>
          <p:nvPr/>
        </p:nvSpPr>
        <p:spPr>
          <a:xfrm rot="-3371401">
            <a:off x="8078731" y="-548232"/>
            <a:ext cx="1004487" cy="1183374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1" name="Google Shape;1341;p26"/>
          <p:cNvSpPr/>
          <p:nvPr/>
        </p:nvSpPr>
        <p:spPr>
          <a:xfrm rot="-4335824">
            <a:off x="7567586" y="-1492275"/>
            <a:ext cx="2150167" cy="2278960"/>
          </a:xfrm>
          <a:custGeom>
            <a:rect b="b" l="l" r="r" t="t"/>
            <a:pathLst>
              <a:path extrusionOk="0" h="44554" w="37180">
                <a:moveTo>
                  <a:pt x="27786" y="0"/>
                </a:moveTo>
                <a:cubicBezTo>
                  <a:pt x="24969" y="3347"/>
                  <a:pt x="24958" y="8209"/>
                  <a:pt x="23557" y="12382"/>
                </a:cubicBezTo>
                <a:cubicBezTo>
                  <a:pt x="21980" y="17084"/>
                  <a:pt x="18515" y="21019"/>
                  <a:pt x="14327" y="23676"/>
                </a:cubicBezTo>
                <a:cubicBezTo>
                  <a:pt x="10400" y="26173"/>
                  <a:pt x="5653" y="27775"/>
                  <a:pt x="2944" y="31561"/>
                </a:cubicBezTo>
                <a:cubicBezTo>
                  <a:pt x="1949" y="32947"/>
                  <a:pt x="1294" y="34553"/>
                  <a:pt x="798" y="36188"/>
                </a:cubicBezTo>
                <a:cubicBezTo>
                  <a:pt x="336" y="37712"/>
                  <a:pt x="0" y="39289"/>
                  <a:pt x="38" y="40880"/>
                </a:cubicBezTo>
                <a:cubicBezTo>
                  <a:pt x="71" y="42154"/>
                  <a:pt x="347" y="43387"/>
                  <a:pt x="817" y="44553"/>
                </a:cubicBezTo>
                <a:lnTo>
                  <a:pt x="37179" y="44553"/>
                </a:lnTo>
                <a:lnTo>
                  <a:pt x="3717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2" name="Google Shape;1342;p26"/>
          <p:cNvSpPr/>
          <p:nvPr/>
        </p:nvSpPr>
        <p:spPr>
          <a:xfrm flipH="1">
            <a:off x="6993440" y="4290800"/>
            <a:ext cx="2293560" cy="786605"/>
          </a:xfrm>
          <a:custGeom>
            <a:rect b="b" l="l" r="r" t="t"/>
            <a:pathLst>
              <a:path extrusionOk="0" h="6095" w="21688">
                <a:moveTo>
                  <a:pt x="6915" y="1"/>
                </a:moveTo>
                <a:cubicBezTo>
                  <a:pt x="5690" y="1"/>
                  <a:pt x="4466" y="306"/>
                  <a:pt x="3406" y="923"/>
                </a:cubicBezTo>
                <a:cubicBezTo>
                  <a:pt x="1557" y="2000"/>
                  <a:pt x="287" y="3982"/>
                  <a:pt x="0" y="6094"/>
                </a:cubicBezTo>
                <a:lnTo>
                  <a:pt x="21687" y="6094"/>
                </a:lnTo>
                <a:cubicBezTo>
                  <a:pt x="21561" y="5767"/>
                  <a:pt x="21367" y="5468"/>
                  <a:pt x="21112" y="5236"/>
                </a:cubicBezTo>
                <a:cubicBezTo>
                  <a:pt x="20315" y="4524"/>
                  <a:pt x="19180" y="4357"/>
                  <a:pt x="18114" y="4330"/>
                </a:cubicBezTo>
                <a:cubicBezTo>
                  <a:pt x="17047" y="4303"/>
                  <a:pt x="15954" y="4385"/>
                  <a:pt x="14939" y="4058"/>
                </a:cubicBezTo>
                <a:cubicBezTo>
                  <a:pt x="13300" y="3526"/>
                  <a:pt x="12179" y="2044"/>
                  <a:pt x="10735" y="1103"/>
                </a:cubicBezTo>
                <a:cubicBezTo>
                  <a:pt x="9607" y="370"/>
                  <a:pt x="8261" y="1"/>
                  <a:pt x="691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3" name="Google Shape;1343;p26"/>
          <p:cNvSpPr/>
          <p:nvPr/>
        </p:nvSpPr>
        <p:spPr>
          <a:xfrm>
            <a:off x="6529813" y="4336457"/>
            <a:ext cx="2878771" cy="827501"/>
          </a:xfrm>
          <a:custGeom>
            <a:rect b="b" l="l" r="r" t="t"/>
            <a:pathLst>
              <a:path extrusionOk="0" h="10817" w="37631">
                <a:moveTo>
                  <a:pt x="7277" y="4167"/>
                </a:moveTo>
                <a:cubicBezTo>
                  <a:pt x="5403" y="4167"/>
                  <a:pt x="3533" y="4862"/>
                  <a:pt x="2187" y="6115"/>
                </a:cubicBezTo>
                <a:cubicBezTo>
                  <a:pt x="876" y="7338"/>
                  <a:pt x="99" y="9059"/>
                  <a:pt x="0" y="10817"/>
                </a:cubicBezTo>
                <a:lnTo>
                  <a:pt x="8269" y="10817"/>
                </a:lnTo>
                <a:cubicBezTo>
                  <a:pt x="8783" y="8742"/>
                  <a:pt x="9811" y="6796"/>
                  <a:pt x="11222" y="5189"/>
                </a:cubicBezTo>
                <a:cubicBezTo>
                  <a:pt x="10476" y="4848"/>
                  <a:pt x="9716" y="4535"/>
                  <a:pt x="8912" y="4351"/>
                </a:cubicBezTo>
                <a:cubicBezTo>
                  <a:pt x="8377" y="4228"/>
                  <a:pt x="7825" y="4167"/>
                  <a:pt x="7277" y="4167"/>
                </a:cubicBezTo>
                <a:close/>
                <a:moveTo>
                  <a:pt x="32561" y="0"/>
                </a:moveTo>
                <a:cubicBezTo>
                  <a:pt x="31471" y="0"/>
                  <a:pt x="30337" y="351"/>
                  <a:pt x="29342" y="815"/>
                </a:cubicBezTo>
                <a:cubicBezTo>
                  <a:pt x="27159" y="1829"/>
                  <a:pt x="25264" y="3326"/>
                  <a:pt x="23220" y="4582"/>
                </a:cubicBezTo>
                <a:cubicBezTo>
                  <a:pt x="23813" y="5383"/>
                  <a:pt x="24433" y="6146"/>
                  <a:pt x="25285" y="6633"/>
                </a:cubicBezTo>
                <a:cubicBezTo>
                  <a:pt x="26818" y="7508"/>
                  <a:pt x="28705" y="7271"/>
                  <a:pt x="30470" y="7345"/>
                </a:cubicBezTo>
                <a:cubicBezTo>
                  <a:pt x="32231" y="7420"/>
                  <a:pt x="34275" y="8101"/>
                  <a:pt x="34766" y="9798"/>
                </a:cubicBezTo>
                <a:cubicBezTo>
                  <a:pt x="34861" y="10128"/>
                  <a:pt x="34885" y="10472"/>
                  <a:pt x="34888" y="10817"/>
                </a:cubicBezTo>
                <a:lnTo>
                  <a:pt x="37481" y="10817"/>
                </a:lnTo>
                <a:cubicBezTo>
                  <a:pt x="37631" y="8285"/>
                  <a:pt x="37559" y="5747"/>
                  <a:pt x="36690" y="3373"/>
                </a:cubicBezTo>
                <a:cubicBezTo>
                  <a:pt x="36272" y="2228"/>
                  <a:pt x="35613" y="1087"/>
                  <a:pt x="34524" y="477"/>
                </a:cubicBezTo>
                <a:cubicBezTo>
                  <a:pt x="33917" y="140"/>
                  <a:pt x="33250" y="0"/>
                  <a:pt x="32561" y="0"/>
                </a:cubicBezTo>
                <a:close/>
              </a:path>
            </a:pathLst>
          </a:custGeom>
          <a:solidFill>
            <a:schemeClr val="accent5"/>
          </a:solidFill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44" name="Google Shape;1344;p26"/>
          <p:cNvSpPr/>
          <p:nvPr/>
        </p:nvSpPr>
        <p:spPr>
          <a:xfrm>
            <a:off x="7162315" y="4686980"/>
            <a:ext cx="2036507" cy="476978"/>
          </a:xfrm>
          <a:custGeom>
            <a:rect b="b" l="l" r="r" t="t"/>
            <a:pathLst>
              <a:path extrusionOk="0" h="6235" w="26621">
                <a:moveTo>
                  <a:pt x="14952" y="0"/>
                </a:moveTo>
                <a:cubicBezTo>
                  <a:pt x="14762" y="120"/>
                  <a:pt x="14570" y="232"/>
                  <a:pt x="14380" y="344"/>
                </a:cubicBezTo>
                <a:cubicBezTo>
                  <a:pt x="12537" y="1421"/>
                  <a:pt x="10425" y="2266"/>
                  <a:pt x="8299" y="2266"/>
                </a:cubicBezTo>
                <a:cubicBezTo>
                  <a:pt x="7812" y="2266"/>
                  <a:pt x="7321" y="2222"/>
                  <a:pt x="6834" y="2126"/>
                </a:cubicBezTo>
                <a:cubicBezTo>
                  <a:pt x="5465" y="1854"/>
                  <a:pt x="4224" y="1186"/>
                  <a:pt x="2954" y="607"/>
                </a:cubicBezTo>
                <a:cubicBezTo>
                  <a:pt x="1543" y="2214"/>
                  <a:pt x="515" y="4160"/>
                  <a:pt x="1" y="6235"/>
                </a:cubicBezTo>
                <a:lnTo>
                  <a:pt x="26620" y="6235"/>
                </a:lnTo>
                <a:cubicBezTo>
                  <a:pt x="26617" y="5890"/>
                  <a:pt x="26593" y="5546"/>
                  <a:pt x="26498" y="5216"/>
                </a:cubicBezTo>
                <a:cubicBezTo>
                  <a:pt x="26007" y="3519"/>
                  <a:pt x="23963" y="2838"/>
                  <a:pt x="22202" y="2763"/>
                </a:cubicBezTo>
                <a:cubicBezTo>
                  <a:pt x="20437" y="2689"/>
                  <a:pt x="18550" y="2926"/>
                  <a:pt x="17017" y="2051"/>
                </a:cubicBezTo>
                <a:cubicBezTo>
                  <a:pt x="16165" y="1564"/>
                  <a:pt x="15545" y="801"/>
                  <a:pt x="14952" y="0"/>
                </a:cubicBezTo>
                <a:close/>
              </a:path>
            </a:pathLst>
          </a:custGeom>
          <a:solidFill>
            <a:schemeClr val="accent5"/>
          </a:solidFill>
          <a:ln cap="flat" cmpd="sng" w="9525">
            <a:solidFill>
              <a:schemeClr val="accent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345" name="Google Shape;1345;p2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533400" y="-483400"/>
            <a:ext cx="3105101" cy="1746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6" name="Google Shape;1346;p26"/>
          <p:cNvPicPr preferRelativeResize="0"/>
          <p:nvPr/>
        </p:nvPicPr>
        <p:blipFill rotWithShape="1">
          <a:blip r:embed="rId4">
            <a:alphaModFix/>
          </a:blip>
          <a:srcRect b="0" l="0" r="46635" t="0"/>
          <a:stretch/>
        </p:blipFill>
        <p:spPr>
          <a:xfrm>
            <a:off x="-237075" y="3105150"/>
            <a:ext cx="2132554" cy="22479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7" name="Google Shape;1347;p2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625924" y="4475325"/>
            <a:ext cx="1594272" cy="89677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extLst>
    <p:ext uri="{DCECCB84-F9BA-43D5-87BE-67443E8EF086}">
      <p15:sldGuideLst>
        <p15:guide id="1" orient="horz" pos="316">
          <p15:clr>
            <a:srgbClr val="FA7B17"/>
          </p15:clr>
        </p15:guide>
        <p15:guide id="2" orient="horz" pos="2982">
          <p15:clr>
            <a:srgbClr val="FA7B17"/>
          </p15:clr>
        </p15:guide>
        <p15:guide id="3" pos="288">
          <p15:clr>
            <a:srgbClr val="FA7B17"/>
          </p15:clr>
        </p15:guide>
        <p15:guide id="4" pos="4554">
          <p15:clr>
            <a:srgbClr val="FA7B17"/>
          </p15:clr>
        </p15:guide>
        <p15:guide id="5" pos="5226">
          <p15:clr>
            <a:srgbClr val="FA7B17"/>
          </p15:clr>
        </p15:guide>
        <p15:guide id="6" pos="1421">
          <p15:clr>
            <a:srgbClr val="FA7B17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2">
  <p:cSld name="TITLE_AND_BODY_1_1">
    <p:bg>
      <p:bgPr>
        <a:solidFill>
          <a:srgbClr val="FFFFFF"/>
        </a:solidFill>
      </p:bgPr>
    </p:bg>
    <p:spTree>
      <p:nvGrpSpPr>
        <p:cNvPr id="1348" name="Shape 1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" name="Google Shape;1349;p27"/>
          <p:cNvSpPr txBox="1"/>
          <p:nvPr>
            <p:ph type="title"/>
          </p:nvPr>
        </p:nvSpPr>
        <p:spPr>
          <a:xfrm>
            <a:off x="899550" y="503388"/>
            <a:ext cx="734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1350" name="Google Shape;1350;p27"/>
          <p:cNvSpPr txBox="1"/>
          <p:nvPr>
            <p:ph idx="1" type="body"/>
          </p:nvPr>
        </p:nvSpPr>
        <p:spPr>
          <a:xfrm>
            <a:off x="720663" y="1832800"/>
            <a:ext cx="3851400" cy="26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marR="50800" rtl="0">
              <a:lnSpc>
                <a:spcPct val="166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 sz="1100" u="sng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■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●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Char char="○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Char char="■"/>
              <a:defRPr/>
            </a:lvl9pPr>
          </a:lstStyle>
          <a:p/>
        </p:txBody>
      </p:sp>
      <p:grpSp>
        <p:nvGrpSpPr>
          <p:cNvPr id="1351" name="Google Shape;1351;p27"/>
          <p:cNvGrpSpPr/>
          <p:nvPr/>
        </p:nvGrpSpPr>
        <p:grpSpPr>
          <a:xfrm>
            <a:off x="-2255105" y="4433249"/>
            <a:ext cx="4477807" cy="839588"/>
            <a:chOff x="3098100" y="3849750"/>
            <a:chExt cx="940775" cy="270425"/>
          </a:xfrm>
        </p:grpSpPr>
        <p:sp>
          <p:nvSpPr>
            <p:cNvPr id="1352" name="Google Shape;1352;p27"/>
            <p:cNvSpPr/>
            <p:nvPr/>
          </p:nvSpPr>
          <p:spPr>
            <a:xfrm>
              <a:off x="3304800" y="3882975"/>
              <a:ext cx="665525" cy="237200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27"/>
            <p:cNvSpPr/>
            <p:nvPr/>
          </p:nvSpPr>
          <p:spPr>
            <a:xfrm>
              <a:off x="3098100" y="3849750"/>
              <a:ext cx="940775" cy="270425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27"/>
            <p:cNvSpPr/>
            <p:nvPr/>
          </p:nvSpPr>
          <p:spPr>
            <a:xfrm>
              <a:off x="3304800" y="3964300"/>
              <a:ext cx="665525" cy="155875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rgbClr val="FEC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" name="Google Shape;1355;p27"/>
          <p:cNvGrpSpPr/>
          <p:nvPr/>
        </p:nvGrpSpPr>
        <p:grpSpPr>
          <a:xfrm>
            <a:off x="4038601" y="-137099"/>
            <a:ext cx="5314951" cy="5357097"/>
            <a:chOff x="4038601" y="-137099"/>
            <a:chExt cx="5314951" cy="5357097"/>
          </a:xfrm>
        </p:grpSpPr>
        <p:grpSp>
          <p:nvGrpSpPr>
            <p:cNvPr id="1356" name="Google Shape;1356;p27"/>
            <p:cNvGrpSpPr/>
            <p:nvPr/>
          </p:nvGrpSpPr>
          <p:grpSpPr>
            <a:xfrm>
              <a:off x="5827386" y="-55175"/>
              <a:ext cx="3400978" cy="5274667"/>
              <a:chOff x="5827590" y="0"/>
              <a:chExt cx="3316410" cy="5143508"/>
            </a:xfrm>
          </p:grpSpPr>
          <p:sp>
            <p:nvSpPr>
              <p:cNvPr id="1357" name="Google Shape;1357;p27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rgbClr val="F59D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27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27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360" name="Google Shape;1360;p2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162675" y="-13709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1" name="Google Shape;1361;p2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038601" y="2247600"/>
              <a:ext cx="5284301" cy="297239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3_2">
    <p:spTree>
      <p:nvGrpSpPr>
        <p:cNvPr id="1362" name="Shape 1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" name="Google Shape;1363;p28"/>
          <p:cNvSpPr txBox="1"/>
          <p:nvPr>
            <p:ph type="title"/>
          </p:nvPr>
        </p:nvSpPr>
        <p:spPr>
          <a:xfrm>
            <a:off x="914400" y="49970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grpSp>
        <p:nvGrpSpPr>
          <p:cNvPr id="1364" name="Google Shape;1364;p28"/>
          <p:cNvGrpSpPr/>
          <p:nvPr/>
        </p:nvGrpSpPr>
        <p:grpSpPr>
          <a:xfrm>
            <a:off x="4340703" y="4855367"/>
            <a:ext cx="2740195" cy="335138"/>
            <a:chOff x="3731103" y="4808559"/>
            <a:chExt cx="2740195" cy="335138"/>
          </a:xfrm>
        </p:grpSpPr>
        <p:sp>
          <p:nvSpPr>
            <p:cNvPr id="1365" name="Google Shape;1365;p28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28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28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" name="Google Shape;1368;p28"/>
          <p:cNvGrpSpPr/>
          <p:nvPr/>
        </p:nvGrpSpPr>
        <p:grpSpPr>
          <a:xfrm>
            <a:off x="5345050" y="-1560054"/>
            <a:ext cx="4971049" cy="3954101"/>
            <a:chOff x="5345050" y="-1560054"/>
            <a:chExt cx="4971049" cy="3954101"/>
          </a:xfrm>
        </p:grpSpPr>
        <p:sp>
          <p:nvSpPr>
            <p:cNvPr id="1369" name="Google Shape;1369;p28"/>
            <p:cNvSpPr/>
            <p:nvPr/>
          </p:nvSpPr>
          <p:spPr>
            <a:xfrm rot="7712825">
              <a:off x="7528643" y="-1441460"/>
              <a:ext cx="1662997" cy="282192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28"/>
            <p:cNvSpPr/>
            <p:nvPr/>
          </p:nvSpPr>
          <p:spPr>
            <a:xfrm rot="10617885">
              <a:off x="8579541" y="-469927"/>
              <a:ext cx="1662996" cy="282192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71" name="Google Shape;1371;p2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5345050" y="-72575"/>
              <a:ext cx="4074470" cy="229190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72" name="Google Shape;1372;p28"/>
          <p:cNvGrpSpPr/>
          <p:nvPr/>
        </p:nvGrpSpPr>
        <p:grpSpPr>
          <a:xfrm>
            <a:off x="-601612" y="3343275"/>
            <a:ext cx="3894259" cy="3108268"/>
            <a:chOff x="-601612" y="3343275"/>
            <a:chExt cx="3894259" cy="3108268"/>
          </a:xfrm>
        </p:grpSpPr>
        <p:sp>
          <p:nvSpPr>
            <p:cNvPr id="1373" name="Google Shape;1373;p28"/>
            <p:cNvSpPr/>
            <p:nvPr/>
          </p:nvSpPr>
          <p:spPr>
            <a:xfrm flipH="1" rot="10800000">
              <a:off x="-350341" y="4191700"/>
              <a:ext cx="1115229" cy="140138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28"/>
            <p:cNvSpPr/>
            <p:nvPr/>
          </p:nvSpPr>
          <p:spPr>
            <a:xfrm rot="6129409">
              <a:off x="121333" y="3930606"/>
              <a:ext cx="1662990" cy="282194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75" name="Google Shape;1375;p28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82800" y="3343275"/>
              <a:ext cx="3375446" cy="189869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3_1_2">
    <p:spTree>
      <p:nvGrpSpPr>
        <p:cNvPr id="1376" name="Shape 1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" name="Google Shape;1377;p29"/>
          <p:cNvSpPr txBox="1"/>
          <p:nvPr>
            <p:ph type="title"/>
          </p:nvPr>
        </p:nvSpPr>
        <p:spPr>
          <a:xfrm>
            <a:off x="914400" y="50446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grpSp>
        <p:nvGrpSpPr>
          <p:cNvPr id="1378" name="Google Shape;1378;p29"/>
          <p:cNvGrpSpPr/>
          <p:nvPr/>
        </p:nvGrpSpPr>
        <p:grpSpPr>
          <a:xfrm>
            <a:off x="6820200" y="-775628"/>
            <a:ext cx="2733576" cy="1948491"/>
            <a:chOff x="6820200" y="-775628"/>
            <a:chExt cx="2733576" cy="1948491"/>
          </a:xfrm>
        </p:grpSpPr>
        <p:pic>
          <p:nvPicPr>
            <p:cNvPr id="1379" name="Google Shape;1379;p2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820200" y="-775628"/>
              <a:ext cx="2733576" cy="1537624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0" name="Google Shape;1380;p29"/>
            <p:cNvGrpSpPr/>
            <p:nvPr/>
          </p:nvGrpSpPr>
          <p:grpSpPr>
            <a:xfrm>
              <a:off x="7971350" y="-76206"/>
              <a:ext cx="1248849" cy="1249070"/>
              <a:chOff x="4566375" y="4123125"/>
              <a:chExt cx="565525" cy="565625"/>
            </a:xfrm>
          </p:grpSpPr>
          <p:sp>
            <p:nvSpPr>
              <p:cNvPr id="1381" name="Google Shape;1381;p29"/>
              <p:cNvSpPr/>
              <p:nvPr/>
            </p:nvSpPr>
            <p:spPr>
              <a:xfrm>
                <a:off x="4566375" y="4123125"/>
                <a:ext cx="565525" cy="565625"/>
              </a:xfrm>
              <a:custGeom>
                <a:rect b="b" l="l" r="r" t="t"/>
                <a:pathLst>
                  <a:path extrusionOk="0" h="22625" w="22621">
                    <a:moveTo>
                      <a:pt x="0" y="1"/>
                    </a:moveTo>
                    <a:lnTo>
                      <a:pt x="0" y="5911"/>
                    </a:lnTo>
                    <a:cubicBezTo>
                      <a:pt x="511" y="8092"/>
                      <a:pt x="1547" y="10275"/>
                      <a:pt x="3540" y="11314"/>
                    </a:cubicBezTo>
                    <a:cubicBezTo>
                      <a:pt x="6922" y="13074"/>
                      <a:pt x="8863" y="13333"/>
                      <a:pt x="10258" y="13333"/>
                    </a:cubicBezTo>
                    <a:cubicBezTo>
                      <a:pt x="10645" y="13333"/>
                      <a:pt x="10989" y="13313"/>
                      <a:pt x="11311" y="13300"/>
                    </a:cubicBezTo>
                    <a:cubicBezTo>
                      <a:pt x="11443" y="13295"/>
                      <a:pt x="11572" y="13292"/>
                      <a:pt x="11699" y="13292"/>
                    </a:cubicBezTo>
                    <a:cubicBezTo>
                      <a:pt x="19177" y="13292"/>
                      <a:pt x="18328" y="22209"/>
                      <a:pt x="21544" y="22625"/>
                    </a:cubicBezTo>
                    <a:lnTo>
                      <a:pt x="22621" y="22625"/>
                    </a:lnTo>
                    <a:lnTo>
                      <a:pt x="22621" y="1"/>
                    </a:lnTo>
                    <a:close/>
                  </a:path>
                </a:pathLst>
              </a:custGeom>
              <a:solidFill>
                <a:srgbClr val="FFE08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29"/>
              <p:cNvSpPr/>
              <p:nvPr/>
            </p:nvSpPr>
            <p:spPr>
              <a:xfrm>
                <a:off x="4575400" y="4123125"/>
                <a:ext cx="556500" cy="428500"/>
              </a:xfrm>
              <a:custGeom>
                <a:rect b="b" l="l" r="r" t="t"/>
                <a:pathLst>
                  <a:path extrusionOk="0" h="17140" w="22260">
                    <a:moveTo>
                      <a:pt x="982" y="1"/>
                    </a:moveTo>
                    <a:cubicBezTo>
                      <a:pt x="498" y="2099"/>
                      <a:pt x="1" y="6644"/>
                      <a:pt x="4004" y="8776"/>
                    </a:cubicBezTo>
                    <a:cubicBezTo>
                      <a:pt x="9307" y="11607"/>
                      <a:pt x="14728" y="9249"/>
                      <a:pt x="16376" y="12609"/>
                    </a:cubicBezTo>
                    <a:cubicBezTo>
                      <a:pt x="17722" y="15343"/>
                      <a:pt x="19573" y="17139"/>
                      <a:pt x="21583" y="17139"/>
                    </a:cubicBezTo>
                    <a:cubicBezTo>
                      <a:pt x="21807" y="17139"/>
                      <a:pt x="22033" y="17117"/>
                      <a:pt x="22260" y="17071"/>
                    </a:cubicBezTo>
                    <a:lnTo>
                      <a:pt x="22260" y="1"/>
                    </a:ln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29"/>
              <p:cNvSpPr/>
              <p:nvPr/>
            </p:nvSpPr>
            <p:spPr>
              <a:xfrm>
                <a:off x="4932850" y="4123125"/>
                <a:ext cx="194025" cy="75100"/>
              </a:xfrm>
              <a:custGeom>
                <a:rect b="b" l="l" r="r" t="t"/>
                <a:pathLst>
                  <a:path extrusionOk="0" h="3004" w="7761">
                    <a:moveTo>
                      <a:pt x="324" y="1"/>
                    </a:moveTo>
                    <a:cubicBezTo>
                      <a:pt x="151" y="300"/>
                      <a:pt x="1" y="798"/>
                      <a:pt x="239" y="1489"/>
                    </a:cubicBezTo>
                    <a:cubicBezTo>
                      <a:pt x="536" y="2352"/>
                      <a:pt x="1622" y="3004"/>
                      <a:pt x="2776" y="3004"/>
                    </a:cubicBezTo>
                    <a:cubicBezTo>
                      <a:pt x="3239" y="3004"/>
                      <a:pt x="3712" y="2899"/>
                      <a:pt x="4150" y="2661"/>
                    </a:cubicBezTo>
                    <a:cubicBezTo>
                      <a:pt x="5676" y="1826"/>
                      <a:pt x="6292" y="1210"/>
                      <a:pt x="6947" y="1012"/>
                    </a:cubicBezTo>
                    <a:cubicBezTo>
                      <a:pt x="7359" y="886"/>
                      <a:pt x="7761" y="402"/>
                      <a:pt x="7413" y="1"/>
                    </a:cubicBezTo>
                    <a:close/>
                  </a:path>
                </a:pathLst>
              </a:custGeom>
              <a:solidFill>
                <a:srgbClr val="F28D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29"/>
              <p:cNvSpPr/>
              <p:nvPr/>
            </p:nvSpPr>
            <p:spPr>
              <a:xfrm>
                <a:off x="4836025" y="4582925"/>
                <a:ext cx="124500" cy="87550"/>
              </a:xfrm>
              <a:custGeom>
                <a:rect b="b" l="l" r="r" t="t"/>
                <a:pathLst>
                  <a:path extrusionOk="0" h="3502" w="4980">
                    <a:moveTo>
                      <a:pt x="2355" y="0"/>
                    </a:moveTo>
                    <a:cubicBezTo>
                      <a:pt x="1993" y="0"/>
                      <a:pt x="1597" y="92"/>
                      <a:pt x="1179" y="304"/>
                    </a:cubicBezTo>
                    <a:cubicBezTo>
                      <a:pt x="1179" y="304"/>
                      <a:pt x="0" y="965"/>
                      <a:pt x="395" y="2283"/>
                    </a:cubicBezTo>
                    <a:cubicBezTo>
                      <a:pt x="626" y="3060"/>
                      <a:pt x="1728" y="3502"/>
                      <a:pt x="2740" y="3502"/>
                    </a:cubicBezTo>
                    <a:cubicBezTo>
                      <a:pt x="3447" y="3502"/>
                      <a:pt x="4110" y="3286"/>
                      <a:pt x="4401" y="2818"/>
                    </a:cubicBezTo>
                    <a:cubicBezTo>
                      <a:pt x="4980" y="1883"/>
                      <a:pt x="4003" y="0"/>
                      <a:pt x="2355" y="0"/>
                    </a:cubicBezTo>
                    <a:close/>
                  </a:path>
                </a:pathLst>
              </a:custGeom>
              <a:solidFill>
                <a:srgbClr val="FCC1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85" name="Google Shape;1385;p29"/>
          <p:cNvGrpSpPr/>
          <p:nvPr/>
        </p:nvGrpSpPr>
        <p:grpSpPr>
          <a:xfrm>
            <a:off x="-124850" y="3209925"/>
            <a:ext cx="2622160" cy="2514600"/>
            <a:chOff x="-124850" y="3209925"/>
            <a:chExt cx="2622160" cy="2514600"/>
          </a:xfrm>
        </p:grpSpPr>
        <p:grpSp>
          <p:nvGrpSpPr>
            <p:cNvPr id="1386" name="Google Shape;1386;p29"/>
            <p:cNvGrpSpPr/>
            <p:nvPr/>
          </p:nvGrpSpPr>
          <p:grpSpPr>
            <a:xfrm rot="5400000">
              <a:off x="380886" y="3067041"/>
              <a:ext cx="1659337" cy="2573510"/>
              <a:chOff x="5827590" y="0"/>
              <a:chExt cx="3316410" cy="5143508"/>
            </a:xfrm>
          </p:grpSpPr>
          <p:sp>
            <p:nvSpPr>
              <p:cNvPr id="1387" name="Google Shape;1387;p29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rgbClr val="F59D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29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29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390" name="Google Shape;1390;p29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 rot="5400000">
              <a:off x="-1130338" y="4215413"/>
              <a:ext cx="2514600" cy="5036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3_1_1_1">
    <p:spTree>
      <p:nvGrpSpPr>
        <p:cNvPr id="139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p30"/>
          <p:cNvSpPr txBox="1"/>
          <p:nvPr>
            <p:ph type="title"/>
          </p:nvPr>
        </p:nvSpPr>
        <p:spPr>
          <a:xfrm>
            <a:off x="914400" y="51179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grpSp>
        <p:nvGrpSpPr>
          <p:cNvPr id="1393" name="Google Shape;1393;p30"/>
          <p:cNvGrpSpPr/>
          <p:nvPr/>
        </p:nvGrpSpPr>
        <p:grpSpPr>
          <a:xfrm>
            <a:off x="6391275" y="-678989"/>
            <a:ext cx="3190877" cy="2248692"/>
            <a:chOff x="6391275" y="-678989"/>
            <a:chExt cx="3190877" cy="2248692"/>
          </a:xfrm>
        </p:grpSpPr>
        <p:sp>
          <p:nvSpPr>
            <p:cNvPr id="1394" name="Google Shape;1394;p30"/>
            <p:cNvSpPr/>
            <p:nvPr/>
          </p:nvSpPr>
          <p:spPr>
            <a:xfrm rot="9432676">
              <a:off x="7552803" y="-428059"/>
              <a:ext cx="1513587" cy="1081190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30"/>
            <p:cNvSpPr/>
            <p:nvPr/>
          </p:nvSpPr>
          <p:spPr>
            <a:xfrm>
              <a:off x="7734153" y="-225157"/>
              <a:ext cx="1600774" cy="1383657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rgbClr val="FDCE0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96" name="Google Shape;1396;p3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391275" y="-22514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97" name="Google Shape;1397;p30"/>
          <p:cNvGrpSpPr/>
          <p:nvPr/>
        </p:nvGrpSpPr>
        <p:grpSpPr>
          <a:xfrm>
            <a:off x="-895800" y="3667189"/>
            <a:ext cx="3610425" cy="1978317"/>
            <a:chOff x="-895800" y="3667189"/>
            <a:chExt cx="3610425" cy="1978317"/>
          </a:xfrm>
        </p:grpSpPr>
        <p:sp>
          <p:nvSpPr>
            <p:cNvPr id="1398" name="Google Shape;1398;p30"/>
            <p:cNvSpPr/>
            <p:nvPr/>
          </p:nvSpPr>
          <p:spPr>
            <a:xfrm rot="9097042">
              <a:off x="-663141" y="3964503"/>
              <a:ext cx="1600810" cy="1383689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30"/>
            <p:cNvSpPr/>
            <p:nvPr/>
          </p:nvSpPr>
          <p:spPr>
            <a:xfrm rot="10800000">
              <a:off x="-205900" y="4116925"/>
              <a:ext cx="1600774" cy="1383657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00" name="Google Shape;1400;p30"/>
            <p:cNvPicPr preferRelativeResize="0"/>
            <p:nvPr/>
          </p:nvPicPr>
          <p:blipFill rotWithShape="1">
            <a:blip r:embed="rId3">
              <a:alphaModFix/>
            </a:blip>
            <a:srcRect b="0" l="0" r="19309" t="0"/>
            <a:stretch/>
          </p:blipFill>
          <p:spPr>
            <a:xfrm flipH="1">
              <a:off x="-205897" y="3864925"/>
              <a:ext cx="2920522" cy="1383647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solidFill>
          <a:srgbClr val="FFFFFF"/>
        </a:solid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"/>
          <p:cNvSpPr txBox="1"/>
          <p:nvPr>
            <p:ph type="title"/>
          </p:nvPr>
        </p:nvSpPr>
        <p:spPr>
          <a:xfrm>
            <a:off x="912058" y="50427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/>
        </p:txBody>
      </p:sp>
      <p:sp>
        <p:nvSpPr>
          <p:cNvPr id="88" name="Google Shape;88;p4"/>
          <p:cNvSpPr txBox="1"/>
          <p:nvPr>
            <p:ph idx="1" type="body"/>
          </p:nvPr>
        </p:nvSpPr>
        <p:spPr>
          <a:xfrm>
            <a:off x="914400" y="1281475"/>
            <a:ext cx="7299900" cy="314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  <a:defRPr sz="12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lphaLcPeriod"/>
              <a:defRPr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romanLcPeriod"/>
              <a:defRPr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  <a:defRPr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lphaLcPeriod"/>
              <a:defRPr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romanLcPeriod"/>
              <a:defRPr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rabicPeriod"/>
              <a:defRPr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200"/>
              <a:buAutoNum type="alphaLcPeriod"/>
              <a:defRPr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200"/>
              <a:buAutoNum type="romanLcPeriod"/>
              <a:defRPr/>
            </a:lvl9pPr>
          </a:lstStyle>
          <a:p/>
        </p:txBody>
      </p:sp>
      <p:sp>
        <p:nvSpPr>
          <p:cNvPr id="89" name="Google Shape;89;p4"/>
          <p:cNvSpPr/>
          <p:nvPr/>
        </p:nvSpPr>
        <p:spPr>
          <a:xfrm>
            <a:off x="3640916" y="4939133"/>
            <a:ext cx="3036" cy="2077"/>
          </a:xfrm>
          <a:custGeom>
            <a:rect b="b" l="l" r="r" t="t"/>
            <a:pathLst>
              <a:path extrusionOk="0" h="39" w="39">
                <a:moveTo>
                  <a:pt x="39" y="38"/>
                </a:moveTo>
                <a:lnTo>
                  <a:pt x="39" y="38"/>
                </a:ln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" name="Google Shape;90;p4"/>
          <p:cNvGrpSpPr/>
          <p:nvPr/>
        </p:nvGrpSpPr>
        <p:grpSpPr>
          <a:xfrm>
            <a:off x="6843884" y="-426174"/>
            <a:ext cx="2501000" cy="1673624"/>
            <a:chOff x="6843884" y="-426174"/>
            <a:chExt cx="2501000" cy="1673624"/>
          </a:xfrm>
        </p:grpSpPr>
        <p:sp>
          <p:nvSpPr>
            <p:cNvPr id="91" name="Google Shape;91;p4"/>
            <p:cNvSpPr/>
            <p:nvPr/>
          </p:nvSpPr>
          <p:spPr>
            <a:xfrm>
              <a:off x="7667903" y="-136207"/>
              <a:ext cx="1600774" cy="1383657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2" name="Google Shape;92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843884" y="-426174"/>
              <a:ext cx="2501000" cy="1383650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3" name="Google Shape;93;p4"/>
          <p:cNvGrpSpPr/>
          <p:nvPr/>
        </p:nvGrpSpPr>
        <p:grpSpPr>
          <a:xfrm>
            <a:off x="-65294" y="2635223"/>
            <a:ext cx="4507248" cy="2851689"/>
            <a:chOff x="-65294" y="2635223"/>
            <a:chExt cx="4507248" cy="2851689"/>
          </a:xfrm>
        </p:grpSpPr>
        <p:sp>
          <p:nvSpPr>
            <p:cNvPr id="94" name="Google Shape;94;p4"/>
            <p:cNvSpPr/>
            <p:nvPr/>
          </p:nvSpPr>
          <p:spPr>
            <a:xfrm>
              <a:off x="-37819" y="3229639"/>
              <a:ext cx="642083" cy="720261"/>
            </a:xfrm>
            <a:custGeom>
              <a:rect b="b" l="l" r="r" t="t"/>
              <a:pathLst>
                <a:path extrusionOk="0" h="13525" w="8249">
                  <a:moveTo>
                    <a:pt x="1" y="1"/>
                  </a:moveTo>
                  <a:lnTo>
                    <a:pt x="1" y="13149"/>
                  </a:lnTo>
                  <a:cubicBezTo>
                    <a:pt x="904" y="13390"/>
                    <a:pt x="1832" y="13525"/>
                    <a:pt x="2764" y="13525"/>
                  </a:cubicBezTo>
                  <a:cubicBezTo>
                    <a:pt x="2962" y="13525"/>
                    <a:pt x="3161" y="13519"/>
                    <a:pt x="3359" y="13506"/>
                  </a:cubicBezTo>
                  <a:cubicBezTo>
                    <a:pt x="4938" y="13408"/>
                    <a:pt x="6513" y="12870"/>
                    <a:pt x="7795" y="11950"/>
                  </a:cubicBezTo>
                  <a:cubicBezTo>
                    <a:pt x="8032" y="10960"/>
                    <a:pt x="8211" y="9965"/>
                    <a:pt x="8220" y="8961"/>
                  </a:cubicBezTo>
                  <a:cubicBezTo>
                    <a:pt x="8248" y="6263"/>
                    <a:pt x="6970" y="3580"/>
                    <a:pt x="4858" y="1896"/>
                  </a:cubicBezTo>
                  <a:cubicBezTo>
                    <a:pt x="3476" y="797"/>
                    <a:pt x="1760" y="147"/>
                    <a:pt x="1" y="1"/>
                  </a:cubicBezTo>
                  <a:close/>
                </a:path>
              </a:pathLst>
            </a:custGeom>
            <a:solidFill>
              <a:srgbClr val="F59D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4"/>
            <p:cNvSpPr/>
            <p:nvPr/>
          </p:nvSpPr>
          <p:spPr>
            <a:xfrm>
              <a:off x="-37819" y="3866020"/>
              <a:ext cx="2675357" cy="1620893"/>
            </a:xfrm>
            <a:custGeom>
              <a:rect b="b" l="l" r="r" t="t"/>
              <a:pathLst>
                <a:path extrusionOk="0" h="30437" w="34371">
                  <a:moveTo>
                    <a:pt x="7795" y="0"/>
                  </a:moveTo>
                  <a:lnTo>
                    <a:pt x="7795" y="0"/>
                  </a:lnTo>
                  <a:cubicBezTo>
                    <a:pt x="6513" y="920"/>
                    <a:pt x="4938" y="1458"/>
                    <a:pt x="3359" y="1556"/>
                  </a:cubicBezTo>
                  <a:cubicBezTo>
                    <a:pt x="3161" y="1569"/>
                    <a:pt x="2962" y="1575"/>
                    <a:pt x="2764" y="1575"/>
                  </a:cubicBezTo>
                  <a:cubicBezTo>
                    <a:pt x="1832" y="1575"/>
                    <a:pt x="904" y="1440"/>
                    <a:pt x="1" y="1199"/>
                  </a:cubicBezTo>
                  <a:lnTo>
                    <a:pt x="1" y="30437"/>
                  </a:lnTo>
                  <a:lnTo>
                    <a:pt x="33058" y="30437"/>
                  </a:lnTo>
                  <a:cubicBezTo>
                    <a:pt x="33441" y="29682"/>
                    <a:pt x="33737" y="28895"/>
                    <a:pt x="33874" y="28051"/>
                  </a:cubicBezTo>
                  <a:cubicBezTo>
                    <a:pt x="34370" y="24967"/>
                    <a:pt x="32507" y="21872"/>
                    <a:pt x="29965" y="20052"/>
                  </a:cubicBezTo>
                  <a:cubicBezTo>
                    <a:pt x="27419" y="18237"/>
                    <a:pt x="24297" y="17464"/>
                    <a:pt x="21231" y="16836"/>
                  </a:cubicBezTo>
                  <a:cubicBezTo>
                    <a:pt x="18166" y="16209"/>
                    <a:pt x="15030" y="15681"/>
                    <a:pt x="12248" y="14252"/>
                  </a:cubicBezTo>
                  <a:cubicBezTo>
                    <a:pt x="9465" y="12828"/>
                    <a:pt x="7037" y="10305"/>
                    <a:pt x="6622" y="7206"/>
                  </a:cubicBezTo>
                  <a:cubicBezTo>
                    <a:pt x="6296" y="4777"/>
                    <a:pt x="7216" y="2405"/>
                    <a:pt x="7795" y="0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96" name="Google Shape;96;p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65294" y="2635223"/>
              <a:ext cx="429975" cy="125956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7" name="Google Shape;97;p4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716277" y="4757905"/>
              <a:ext cx="2725678" cy="43189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TITLE_ONLY_2_1">
    <p:bg>
      <p:bgPr>
        <a:solidFill>
          <a:srgbClr val="FFFFFF"/>
        </a:solidFill>
      </p:bgPr>
    </p:bg>
    <p:spTree>
      <p:nvGrpSpPr>
        <p:cNvPr id="1401" name="Shape 1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" name="Google Shape;1402;p31"/>
          <p:cNvSpPr txBox="1"/>
          <p:nvPr>
            <p:ph type="title"/>
          </p:nvPr>
        </p:nvSpPr>
        <p:spPr>
          <a:xfrm>
            <a:off x="914400" y="506399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sp>
        <p:nvSpPr>
          <p:cNvPr id="1403" name="Google Shape;1403;p31"/>
          <p:cNvSpPr txBox="1"/>
          <p:nvPr>
            <p:ph idx="1" type="subTitle"/>
          </p:nvPr>
        </p:nvSpPr>
        <p:spPr>
          <a:xfrm>
            <a:off x="2278575" y="2250767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4" name="Google Shape;1404;p31"/>
          <p:cNvSpPr txBox="1"/>
          <p:nvPr>
            <p:ph idx="2" type="subTitle"/>
          </p:nvPr>
        </p:nvSpPr>
        <p:spPr>
          <a:xfrm>
            <a:off x="4606500" y="2250767"/>
            <a:ext cx="9846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5" name="Google Shape;1405;p31"/>
          <p:cNvSpPr txBox="1"/>
          <p:nvPr>
            <p:ph idx="3" type="subTitle"/>
          </p:nvPr>
        </p:nvSpPr>
        <p:spPr>
          <a:xfrm>
            <a:off x="7238755" y="2250767"/>
            <a:ext cx="9846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6" name="Google Shape;1406;p31"/>
          <p:cNvSpPr txBox="1"/>
          <p:nvPr>
            <p:ph idx="4" type="subTitle"/>
          </p:nvPr>
        </p:nvSpPr>
        <p:spPr>
          <a:xfrm>
            <a:off x="1235357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7" name="Google Shape;1407;p31"/>
          <p:cNvSpPr txBox="1"/>
          <p:nvPr>
            <p:ph idx="5" type="subTitle"/>
          </p:nvPr>
        </p:nvSpPr>
        <p:spPr>
          <a:xfrm>
            <a:off x="3661898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8" name="Google Shape;1408;p31"/>
          <p:cNvSpPr txBox="1"/>
          <p:nvPr>
            <p:ph idx="6" type="subTitle"/>
          </p:nvPr>
        </p:nvSpPr>
        <p:spPr>
          <a:xfrm>
            <a:off x="6088439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09" name="Google Shape;1409;p31"/>
          <p:cNvSpPr txBox="1"/>
          <p:nvPr>
            <p:ph idx="7" type="subTitle"/>
          </p:nvPr>
        </p:nvSpPr>
        <p:spPr>
          <a:xfrm>
            <a:off x="1326857" y="3467290"/>
            <a:ext cx="1645800" cy="914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10" name="Google Shape;1410;p31"/>
          <p:cNvSpPr txBox="1"/>
          <p:nvPr>
            <p:ph idx="8" type="subTitle"/>
          </p:nvPr>
        </p:nvSpPr>
        <p:spPr>
          <a:xfrm>
            <a:off x="3753398" y="3467290"/>
            <a:ext cx="1645800" cy="914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411" name="Google Shape;1411;p31"/>
          <p:cNvSpPr txBox="1"/>
          <p:nvPr>
            <p:ph idx="9" type="subTitle"/>
          </p:nvPr>
        </p:nvSpPr>
        <p:spPr>
          <a:xfrm>
            <a:off x="6179939" y="3467290"/>
            <a:ext cx="1645800" cy="914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grpSp>
        <p:nvGrpSpPr>
          <p:cNvPr id="1412" name="Google Shape;1412;p31"/>
          <p:cNvGrpSpPr/>
          <p:nvPr/>
        </p:nvGrpSpPr>
        <p:grpSpPr>
          <a:xfrm>
            <a:off x="6130725" y="-876298"/>
            <a:ext cx="4393354" cy="2471251"/>
            <a:chOff x="6130725" y="-876298"/>
            <a:chExt cx="4393354" cy="2471251"/>
          </a:xfrm>
        </p:grpSpPr>
        <p:grpSp>
          <p:nvGrpSpPr>
            <p:cNvPr id="1413" name="Google Shape;1413;p31"/>
            <p:cNvGrpSpPr/>
            <p:nvPr/>
          </p:nvGrpSpPr>
          <p:grpSpPr>
            <a:xfrm rot="-5400000">
              <a:off x="7712133" y="-113876"/>
              <a:ext cx="1317976" cy="1546047"/>
              <a:chOff x="5361850" y="4911470"/>
              <a:chExt cx="349800" cy="408780"/>
            </a:xfrm>
          </p:grpSpPr>
          <p:sp>
            <p:nvSpPr>
              <p:cNvPr id="1414" name="Google Shape;1414;p31"/>
              <p:cNvSpPr/>
              <p:nvPr/>
            </p:nvSpPr>
            <p:spPr>
              <a:xfrm>
                <a:off x="5361850" y="4931975"/>
                <a:ext cx="349800" cy="388275"/>
              </a:xfrm>
              <a:custGeom>
                <a:rect b="b" l="l" r="r" t="t"/>
                <a:pathLst>
                  <a:path extrusionOk="0" h="15531" w="13992">
                    <a:moveTo>
                      <a:pt x="10225" y="0"/>
                    </a:moveTo>
                    <a:cubicBezTo>
                      <a:pt x="7827" y="0"/>
                      <a:pt x="4994" y="1281"/>
                      <a:pt x="2395" y="5342"/>
                    </a:cubicBezTo>
                    <a:cubicBezTo>
                      <a:pt x="0" y="9089"/>
                      <a:pt x="1881" y="13115"/>
                      <a:pt x="4984" y="15531"/>
                    </a:cubicBezTo>
                    <a:lnTo>
                      <a:pt x="13992" y="15531"/>
                    </a:lnTo>
                    <a:lnTo>
                      <a:pt x="13992" y="1100"/>
                    </a:lnTo>
                    <a:cubicBezTo>
                      <a:pt x="13003" y="482"/>
                      <a:pt x="11696" y="0"/>
                      <a:pt x="10225" y="0"/>
                    </a:cubicBezTo>
                    <a:close/>
                  </a:path>
                </a:pathLst>
              </a:custGeom>
              <a:solidFill>
                <a:srgbClr val="FFE08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31"/>
              <p:cNvSpPr/>
              <p:nvPr/>
            </p:nvSpPr>
            <p:spPr>
              <a:xfrm>
                <a:off x="5509608" y="4911470"/>
                <a:ext cx="94200" cy="64975"/>
              </a:xfrm>
              <a:custGeom>
                <a:rect b="b" l="l" r="r" t="t"/>
                <a:pathLst>
                  <a:path extrusionOk="0" h="2599" w="3768">
                    <a:moveTo>
                      <a:pt x="1869" y="1"/>
                    </a:moveTo>
                    <a:cubicBezTo>
                      <a:pt x="1535" y="1"/>
                      <a:pt x="1173" y="108"/>
                      <a:pt x="805" y="368"/>
                    </a:cubicBezTo>
                    <a:cubicBezTo>
                      <a:pt x="805" y="368"/>
                      <a:pt x="1" y="981"/>
                      <a:pt x="433" y="1918"/>
                    </a:cubicBezTo>
                    <a:cubicBezTo>
                      <a:pt x="645" y="2376"/>
                      <a:pt x="1278" y="2599"/>
                      <a:pt x="1916" y="2599"/>
                    </a:cubicBezTo>
                    <a:cubicBezTo>
                      <a:pt x="2582" y="2599"/>
                      <a:pt x="3253" y="2356"/>
                      <a:pt x="3459" y="1887"/>
                    </a:cubicBezTo>
                    <a:cubicBezTo>
                      <a:pt x="3768" y="1180"/>
                      <a:pt x="2974" y="1"/>
                      <a:pt x="1869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16" name="Google Shape;1416;p31"/>
            <p:cNvSpPr/>
            <p:nvPr/>
          </p:nvSpPr>
          <p:spPr>
            <a:xfrm flipH="1" rot="-5400000">
              <a:off x="7684384" y="-520131"/>
              <a:ext cx="1080761" cy="2022672"/>
            </a:xfrm>
            <a:custGeom>
              <a:rect b="b" l="l" r="r" t="t"/>
              <a:pathLst>
                <a:path extrusionOk="0" h="20205" w="10796">
                  <a:moveTo>
                    <a:pt x="1011" y="0"/>
                  </a:moveTo>
                  <a:cubicBezTo>
                    <a:pt x="612" y="0"/>
                    <a:pt x="252" y="113"/>
                    <a:pt x="0" y="221"/>
                  </a:cubicBezTo>
                  <a:lnTo>
                    <a:pt x="0" y="20205"/>
                  </a:lnTo>
                  <a:lnTo>
                    <a:pt x="10557" y="20205"/>
                  </a:lnTo>
                  <a:cubicBezTo>
                    <a:pt x="10796" y="15023"/>
                    <a:pt x="5999" y="14475"/>
                    <a:pt x="4037" y="13947"/>
                  </a:cubicBezTo>
                  <a:cubicBezTo>
                    <a:pt x="1983" y="13398"/>
                    <a:pt x="1683" y="10993"/>
                    <a:pt x="2283" y="8537"/>
                  </a:cubicBezTo>
                  <a:cubicBezTo>
                    <a:pt x="2885" y="6085"/>
                    <a:pt x="4088" y="3478"/>
                    <a:pt x="2885" y="1267"/>
                  </a:cubicBezTo>
                  <a:cubicBezTo>
                    <a:pt x="2344" y="274"/>
                    <a:pt x="1632" y="0"/>
                    <a:pt x="1011" y="0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417" name="Google Shape;1417;p3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130725" y="-876298"/>
              <a:ext cx="4393354" cy="2471251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418" name="Google Shape;1418;p31"/>
          <p:cNvGrpSpPr/>
          <p:nvPr/>
        </p:nvGrpSpPr>
        <p:grpSpPr>
          <a:xfrm>
            <a:off x="-262476" y="3425575"/>
            <a:ext cx="3392746" cy="1908425"/>
            <a:chOff x="-262476" y="3425575"/>
            <a:chExt cx="3392746" cy="1908425"/>
          </a:xfrm>
        </p:grpSpPr>
        <p:grpSp>
          <p:nvGrpSpPr>
            <p:cNvPr id="1419" name="Google Shape;1419;p31"/>
            <p:cNvGrpSpPr/>
            <p:nvPr/>
          </p:nvGrpSpPr>
          <p:grpSpPr>
            <a:xfrm rot="10800000">
              <a:off x="-146133" y="3463523"/>
              <a:ext cx="1807022" cy="1717916"/>
              <a:chOff x="4566375" y="4123125"/>
              <a:chExt cx="565525" cy="565625"/>
            </a:xfrm>
          </p:grpSpPr>
          <p:sp>
            <p:nvSpPr>
              <p:cNvPr id="1420" name="Google Shape;1420;p31"/>
              <p:cNvSpPr/>
              <p:nvPr/>
            </p:nvSpPr>
            <p:spPr>
              <a:xfrm>
                <a:off x="4566375" y="4123125"/>
                <a:ext cx="565525" cy="565625"/>
              </a:xfrm>
              <a:custGeom>
                <a:rect b="b" l="l" r="r" t="t"/>
                <a:pathLst>
                  <a:path extrusionOk="0" h="22625" w="22621">
                    <a:moveTo>
                      <a:pt x="0" y="1"/>
                    </a:moveTo>
                    <a:lnTo>
                      <a:pt x="0" y="5911"/>
                    </a:lnTo>
                    <a:cubicBezTo>
                      <a:pt x="511" y="8092"/>
                      <a:pt x="1547" y="10275"/>
                      <a:pt x="3540" y="11314"/>
                    </a:cubicBezTo>
                    <a:cubicBezTo>
                      <a:pt x="6922" y="13074"/>
                      <a:pt x="8863" y="13333"/>
                      <a:pt x="10258" y="13333"/>
                    </a:cubicBezTo>
                    <a:cubicBezTo>
                      <a:pt x="10645" y="13333"/>
                      <a:pt x="10989" y="13313"/>
                      <a:pt x="11311" y="13300"/>
                    </a:cubicBezTo>
                    <a:cubicBezTo>
                      <a:pt x="11443" y="13295"/>
                      <a:pt x="11572" y="13292"/>
                      <a:pt x="11699" y="13292"/>
                    </a:cubicBezTo>
                    <a:cubicBezTo>
                      <a:pt x="19177" y="13292"/>
                      <a:pt x="18328" y="22209"/>
                      <a:pt x="21544" y="22625"/>
                    </a:cubicBezTo>
                    <a:lnTo>
                      <a:pt x="22621" y="22625"/>
                    </a:lnTo>
                    <a:lnTo>
                      <a:pt x="22621" y="1"/>
                    </a:lnTo>
                    <a:close/>
                  </a:path>
                </a:pathLst>
              </a:custGeom>
              <a:solidFill>
                <a:srgbClr val="FFE08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31"/>
              <p:cNvSpPr/>
              <p:nvPr/>
            </p:nvSpPr>
            <p:spPr>
              <a:xfrm>
                <a:off x="4575400" y="4123125"/>
                <a:ext cx="556500" cy="428500"/>
              </a:xfrm>
              <a:custGeom>
                <a:rect b="b" l="l" r="r" t="t"/>
                <a:pathLst>
                  <a:path extrusionOk="0" h="17140" w="22260">
                    <a:moveTo>
                      <a:pt x="982" y="1"/>
                    </a:moveTo>
                    <a:cubicBezTo>
                      <a:pt x="498" y="2099"/>
                      <a:pt x="1" y="6644"/>
                      <a:pt x="4004" y="8776"/>
                    </a:cubicBezTo>
                    <a:cubicBezTo>
                      <a:pt x="9307" y="11607"/>
                      <a:pt x="14728" y="9249"/>
                      <a:pt x="16376" y="12609"/>
                    </a:cubicBezTo>
                    <a:cubicBezTo>
                      <a:pt x="17722" y="15343"/>
                      <a:pt x="19573" y="17139"/>
                      <a:pt x="21583" y="17139"/>
                    </a:cubicBezTo>
                    <a:cubicBezTo>
                      <a:pt x="21807" y="17139"/>
                      <a:pt x="22033" y="17117"/>
                      <a:pt x="22260" y="17071"/>
                    </a:cubicBezTo>
                    <a:lnTo>
                      <a:pt x="22260" y="1"/>
                    </a:ln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31"/>
              <p:cNvSpPr/>
              <p:nvPr/>
            </p:nvSpPr>
            <p:spPr>
              <a:xfrm>
                <a:off x="4932850" y="4123125"/>
                <a:ext cx="194025" cy="75100"/>
              </a:xfrm>
              <a:custGeom>
                <a:rect b="b" l="l" r="r" t="t"/>
                <a:pathLst>
                  <a:path extrusionOk="0" h="3004" w="7761">
                    <a:moveTo>
                      <a:pt x="324" y="1"/>
                    </a:moveTo>
                    <a:cubicBezTo>
                      <a:pt x="151" y="300"/>
                      <a:pt x="1" y="798"/>
                      <a:pt x="239" y="1489"/>
                    </a:cubicBezTo>
                    <a:cubicBezTo>
                      <a:pt x="536" y="2352"/>
                      <a:pt x="1622" y="3004"/>
                      <a:pt x="2776" y="3004"/>
                    </a:cubicBezTo>
                    <a:cubicBezTo>
                      <a:pt x="3239" y="3004"/>
                      <a:pt x="3712" y="2899"/>
                      <a:pt x="4150" y="2661"/>
                    </a:cubicBezTo>
                    <a:cubicBezTo>
                      <a:pt x="5676" y="1826"/>
                      <a:pt x="6292" y="1210"/>
                      <a:pt x="6947" y="1012"/>
                    </a:cubicBezTo>
                    <a:cubicBezTo>
                      <a:pt x="7359" y="886"/>
                      <a:pt x="7761" y="402"/>
                      <a:pt x="7413" y="1"/>
                    </a:cubicBezTo>
                    <a:close/>
                  </a:path>
                </a:pathLst>
              </a:custGeom>
              <a:solidFill>
                <a:srgbClr val="F28D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31"/>
              <p:cNvSpPr/>
              <p:nvPr/>
            </p:nvSpPr>
            <p:spPr>
              <a:xfrm>
                <a:off x="4836025" y="4582925"/>
                <a:ext cx="124500" cy="87550"/>
              </a:xfrm>
              <a:custGeom>
                <a:rect b="b" l="l" r="r" t="t"/>
                <a:pathLst>
                  <a:path extrusionOk="0" h="3502" w="4980">
                    <a:moveTo>
                      <a:pt x="2355" y="0"/>
                    </a:moveTo>
                    <a:cubicBezTo>
                      <a:pt x="1993" y="0"/>
                      <a:pt x="1597" y="92"/>
                      <a:pt x="1179" y="304"/>
                    </a:cubicBezTo>
                    <a:cubicBezTo>
                      <a:pt x="1179" y="304"/>
                      <a:pt x="0" y="965"/>
                      <a:pt x="395" y="2283"/>
                    </a:cubicBezTo>
                    <a:cubicBezTo>
                      <a:pt x="626" y="3060"/>
                      <a:pt x="1728" y="3502"/>
                      <a:pt x="2740" y="3502"/>
                    </a:cubicBezTo>
                    <a:cubicBezTo>
                      <a:pt x="3447" y="3502"/>
                      <a:pt x="4110" y="3286"/>
                      <a:pt x="4401" y="2818"/>
                    </a:cubicBezTo>
                    <a:cubicBezTo>
                      <a:pt x="4980" y="1883"/>
                      <a:pt x="4003" y="0"/>
                      <a:pt x="2355" y="0"/>
                    </a:cubicBezTo>
                    <a:close/>
                  </a:path>
                </a:pathLst>
              </a:custGeom>
              <a:solidFill>
                <a:srgbClr val="FCC13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424" name="Google Shape;1424;p31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262476" y="3425575"/>
              <a:ext cx="3392746" cy="19084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TITLE_ONLY_1_1">
    <p:bg>
      <p:bgPr>
        <a:solidFill>
          <a:srgbClr val="FFFFFF"/>
        </a:solidFill>
      </p:bgPr>
    </p:bg>
    <p:spTree>
      <p:nvGrpSpPr>
        <p:cNvPr id="1425" name="Shape 1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6" name="Google Shape;1426;p32"/>
          <p:cNvSpPr txBox="1"/>
          <p:nvPr>
            <p:ph type="title"/>
          </p:nvPr>
        </p:nvSpPr>
        <p:spPr>
          <a:xfrm>
            <a:off x="914400" y="502480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sp>
        <p:nvSpPr>
          <p:cNvPr id="1427" name="Google Shape;1427;p32"/>
          <p:cNvSpPr/>
          <p:nvPr/>
        </p:nvSpPr>
        <p:spPr>
          <a:xfrm rot="9432608">
            <a:off x="7960777" y="-398872"/>
            <a:ext cx="938669" cy="1081190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8" name="Google Shape;1428;p32"/>
          <p:cNvSpPr/>
          <p:nvPr/>
        </p:nvSpPr>
        <p:spPr>
          <a:xfrm rot="9432653">
            <a:off x="7848993" y="-97641"/>
            <a:ext cx="2075495" cy="1081190"/>
          </a:xfrm>
          <a:custGeom>
            <a:rect b="b" l="l" r="r" t="t"/>
            <a:pathLst>
              <a:path extrusionOk="0" h="11832" w="10602">
                <a:moveTo>
                  <a:pt x="5462" y="0"/>
                </a:moveTo>
                <a:cubicBezTo>
                  <a:pt x="2372" y="0"/>
                  <a:pt x="1" y="5907"/>
                  <a:pt x="1789" y="9382"/>
                </a:cubicBezTo>
                <a:cubicBezTo>
                  <a:pt x="2675" y="11106"/>
                  <a:pt x="4341" y="11832"/>
                  <a:pt x="5925" y="11832"/>
                </a:cubicBezTo>
                <a:cubicBezTo>
                  <a:pt x="7628" y="11832"/>
                  <a:pt x="9240" y="10997"/>
                  <a:pt x="9703" y="9654"/>
                </a:cubicBezTo>
                <a:cubicBezTo>
                  <a:pt x="10602" y="7063"/>
                  <a:pt x="9546" y="412"/>
                  <a:pt x="5713" y="14"/>
                </a:cubicBezTo>
                <a:cubicBezTo>
                  <a:pt x="5628" y="3"/>
                  <a:pt x="5547" y="0"/>
                  <a:pt x="546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29" name="Google Shape;1429;p32"/>
          <p:cNvGrpSpPr/>
          <p:nvPr/>
        </p:nvGrpSpPr>
        <p:grpSpPr>
          <a:xfrm>
            <a:off x="6529813" y="3757661"/>
            <a:ext cx="3264035" cy="1583051"/>
            <a:chOff x="6529813" y="3757661"/>
            <a:chExt cx="3264035" cy="1583051"/>
          </a:xfrm>
        </p:grpSpPr>
        <p:sp>
          <p:nvSpPr>
            <p:cNvPr id="1430" name="Google Shape;1430;p32"/>
            <p:cNvSpPr/>
            <p:nvPr/>
          </p:nvSpPr>
          <p:spPr>
            <a:xfrm rot="9432676">
              <a:off x="8129941" y="4008591"/>
              <a:ext cx="1513587" cy="1081190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1" name="Google Shape;1431;p32"/>
            <p:cNvGrpSpPr/>
            <p:nvPr/>
          </p:nvGrpSpPr>
          <p:grpSpPr>
            <a:xfrm>
              <a:off x="6529813" y="4336457"/>
              <a:ext cx="2878771" cy="827500"/>
              <a:chOff x="3098100" y="3849750"/>
              <a:chExt cx="940775" cy="270425"/>
            </a:xfrm>
          </p:grpSpPr>
          <p:sp>
            <p:nvSpPr>
              <p:cNvPr id="1432" name="Google Shape;1432;p32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rgbClr val="FFF2CC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32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rgbClr val="FFF2CC"/>
              </a:solidFill>
              <a:ln cap="flat" cmpd="sng" w="9525">
                <a:solidFill>
                  <a:schemeClr val="lt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34" name="Google Shape;1434;p32"/>
          <p:cNvGrpSpPr/>
          <p:nvPr/>
        </p:nvGrpSpPr>
        <p:grpSpPr>
          <a:xfrm>
            <a:off x="-1028710" y="3879719"/>
            <a:ext cx="2293560" cy="1480066"/>
            <a:chOff x="-1028710" y="3879719"/>
            <a:chExt cx="2293560" cy="1480066"/>
          </a:xfrm>
        </p:grpSpPr>
        <p:sp>
          <p:nvSpPr>
            <p:cNvPr id="1435" name="Google Shape;1435;p32"/>
            <p:cNvSpPr/>
            <p:nvPr/>
          </p:nvSpPr>
          <p:spPr>
            <a:xfrm rot="9432704">
              <a:off x="-384173" y="4028063"/>
              <a:ext cx="1004493" cy="1183378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32"/>
            <p:cNvSpPr/>
            <p:nvPr/>
          </p:nvSpPr>
          <p:spPr>
            <a:xfrm flipH="1">
              <a:off x="-1028710" y="4433100"/>
              <a:ext cx="2293560" cy="786605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7" name="Google Shape;1437;p32"/>
          <p:cNvSpPr txBox="1"/>
          <p:nvPr>
            <p:ph hasCustomPrompt="1" idx="2" type="title"/>
          </p:nvPr>
        </p:nvSpPr>
        <p:spPr>
          <a:xfrm>
            <a:off x="2700408" y="1638393"/>
            <a:ext cx="188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38" name="Google Shape;1438;p32"/>
          <p:cNvSpPr txBox="1"/>
          <p:nvPr>
            <p:ph hasCustomPrompt="1" idx="3" type="title"/>
          </p:nvPr>
        </p:nvSpPr>
        <p:spPr>
          <a:xfrm>
            <a:off x="922135" y="1638393"/>
            <a:ext cx="177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39" name="Google Shape;1439;p32"/>
          <p:cNvSpPr txBox="1"/>
          <p:nvPr>
            <p:ph hasCustomPrompt="1" idx="4" type="title"/>
          </p:nvPr>
        </p:nvSpPr>
        <p:spPr>
          <a:xfrm>
            <a:off x="6441309" y="1638394"/>
            <a:ext cx="1799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40" name="Google Shape;1440;p32"/>
          <p:cNvSpPr txBox="1"/>
          <p:nvPr>
            <p:ph hasCustomPrompt="1" idx="5" type="title"/>
          </p:nvPr>
        </p:nvSpPr>
        <p:spPr>
          <a:xfrm>
            <a:off x="4575208" y="1638393"/>
            <a:ext cx="184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800"/>
              <a:buNone/>
              <a:defRPr b="1" sz="48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41" name="Google Shape;1441;p32"/>
          <p:cNvSpPr txBox="1"/>
          <p:nvPr>
            <p:ph idx="1" type="subTitle"/>
          </p:nvPr>
        </p:nvSpPr>
        <p:spPr>
          <a:xfrm>
            <a:off x="896185" y="2536509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42" name="Google Shape;1442;p32"/>
          <p:cNvSpPr txBox="1"/>
          <p:nvPr>
            <p:ph idx="6" type="subTitle"/>
          </p:nvPr>
        </p:nvSpPr>
        <p:spPr>
          <a:xfrm>
            <a:off x="2726358" y="2536509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43" name="Google Shape;1443;p32"/>
          <p:cNvSpPr txBox="1"/>
          <p:nvPr>
            <p:ph idx="7" type="subTitle"/>
          </p:nvPr>
        </p:nvSpPr>
        <p:spPr>
          <a:xfrm>
            <a:off x="4581958" y="2536509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44" name="Google Shape;1444;p32"/>
          <p:cNvSpPr txBox="1"/>
          <p:nvPr>
            <p:ph idx="8" type="subTitle"/>
          </p:nvPr>
        </p:nvSpPr>
        <p:spPr>
          <a:xfrm>
            <a:off x="6426459" y="2536509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1445" name="Google Shape;1445;p32"/>
          <p:cNvSpPr txBox="1"/>
          <p:nvPr>
            <p:ph idx="9" type="subTitle"/>
          </p:nvPr>
        </p:nvSpPr>
        <p:spPr>
          <a:xfrm>
            <a:off x="941935" y="2910668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46" name="Google Shape;1446;p32"/>
          <p:cNvSpPr txBox="1"/>
          <p:nvPr>
            <p:ph idx="13" type="subTitle"/>
          </p:nvPr>
        </p:nvSpPr>
        <p:spPr>
          <a:xfrm>
            <a:off x="2772108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47" name="Google Shape;1447;p32"/>
          <p:cNvSpPr txBox="1"/>
          <p:nvPr>
            <p:ph idx="14" type="subTitle"/>
          </p:nvPr>
        </p:nvSpPr>
        <p:spPr>
          <a:xfrm>
            <a:off x="4627708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  <p:sp>
        <p:nvSpPr>
          <p:cNvPr id="1448" name="Google Shape;1448;p32"/>
          <p:cNvSpPr txBox="1"/>
          <p:nvPr>
            <p:ph idx="15" type="subTitle"/>
          </p:nvPr>
        </p:nvSpPr>
        <p:spPr>
          <a:xfrm>
            <a:off x="6472209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000000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000000"/>
                </a:solidFill>
              </a:defRPr>
            </a:lvl9pPr>
          </a:lstStyle>
          <a:p/>
        </p:txBody>
      </p:sp>
      <p:pic>
        <p:nvPicPr>
          <p:cNvPr id="1449" name="Google Shape;1449;p3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421050" y="-317876"/>
            <a:ext cx="1964802" cy="15084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2">
  <p:cSld name="ONE_COLUMN_TEXT_2_2">
    <p:spTree>
      <p:nvGrpSpPr>
        <p:cNvPr id="1450" name="Shape 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" name="Google Shape;1451;p33"/>
          <p:cNvSpPr txBox="1"/>
          <p:nvPr>
            <p:ph type="title"/>
          </p:nvPr>
        </p:nvSpPr>
        <p:spPr>
          <a:xfrm>
            <a:off x="4579962" y="1665460"/>
            <a:ext cx="3657600" cy="91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52" name="Google Shape;1452;p33"/>
          <p:cNvSpPr txBox="1"/>
          <p:nvPr>
            <p:ph idx="1" type="subTitle"/>
          </p:nvPr>
        </p:nvSpPr>
        <p:spPr>
          <a:xfrm>
            <a:off x="4572000" y="2587749"/>
            <a:ext cx="3657600" cy="18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453" name="Google Shape;1453;p33"/>
          <p:cNvGrpSpPr/>
          <p:nvPr/>
        </p:nvGrpSpPr>
        <p:grpSpPr>
          <a:xfrm>
            <a:off x="6912145" y="4433249"/>
            <a:ext cx="4477807" cy="839588"/>
            <a:chOff x="3098100" y="3849750"/>
            <a:chExt cx="940775" cy="270425"/>
          </a:xfrm>
        </p:grpSpPr>
        <p:sp>
          <p:nvSpPr>
            <p:cNvPr id="1454" name="Google Shape;1454;p33"/>
            <p:cNvSpPr/>
            <p:nvPr/>
          </p:nvSpPr>
          <p:spPr>
            <a:xfrm>
              <a:off x="3304800" y="3882975"/>
              <a:ext cx="665525" cy="237200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33"/>
            <p:cNvSpPr/>
            <p:nvPr/>
          </p:nvSpPr>
          <p:spPr>
            <a:xfrm>
              <a:off x="3098100" y="3849750"/>
              <a:ext cx="940775" cy="270425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33"/>
            <p:cNvSpPr/>
            <p:nvPr/>
          </p:nvSpPr>
          <p:spPr>
            <a:xfrm>
              <a:off x="3304800" y="3964300"/>
              <a:ext cx="665525" cy="155875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rgbClr val="FEC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" name="Google Shape;1457;p33"/>
          <p:cNvGrpSpPr/>
          <p:nvPr/>
        </p:nvGrpSpPr>
        <p:grpSpPr>
          <a:xfrm>
            <a:off x="-731964" y="-152400"/>
            <a:ext cx="4770701" cy="5600699"/>
            <a:chOff x="-731964" y="-152400"/>
            <a:chExt cx="4770701" cy="5600699"/>
          </a:xfrm>
        </p:grpSpPr>
        <p:sp>
          <p:nvSpPr>
            <p:cNvPr id="1458" name="Google Shape;1458;p33"/>
            <p:cNvSpPr/>
            <p:nvPr/>
          </p:nvSpPr>
          <p:spPr>
            <a:xfrm rot="10800000">
              <a:off x="-731964" y="4332446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8" y="39"/>
                  </a:moveTo>
                  <a:lnTo>
                    <a:pt x="38" y="3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33"/>
            <p:cNvSpPr/>
            <p:nvPr/>
          </p:nvSpPr>
          <p:spPr>
            <a:xfrm rot="10800000">
              <a:off x="-729152" y="4335697"/>
              <a:ext cx="2888" cy="3337"/>
            </a:xfrm>
            <a:custGeom>
              <a:rect b="b" l="l" r="r" t="t"/>
              <a:pathLst>
                <a:path extrusionOk="0" h="39" w="38">
                  <a:moveTo>
                    <a:pt x="37" y="38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0" name="Google Shape;1460;p33"/>
            <p:cNvGrpSpPr/>
            <p:nvPr/>
          </p:nvGrpSpPr>
          <p:grpSpPr>
            <a:xfrm flipH="1">
              <a:off x="-597508" y="-49993"/>
              <a:ext cx="4636245" cy="5256773"/>
              <a:chOff x="3268325" y="3013975"/>
              <a:chExt cx="1443800" cy="1106200"/>
            </a:xfrm>
          </p:grpSpPr>
          <p:sp>
            <p:nvSpPr>
              <p:cNvPr id="1461" name="Google Shape;1461;p33"/>
              <p:cNvSpPr/>
              <p:nvPr/>
            </p:nvSpPr>
            <p:spPr>
              <a:xfrm>
                <a:off x="3268325" y="3013975"/>
                <a:ext cx="274950" cy="149575"/>
              </a:xfrm>
              <a:custGeom>
                <a:rect b="b" l="l" r="r" t="t"/>
                <a:pathLst>
                  <a:path extrusionOk="0" h="5983" w="10998">
                    <a:moveTo>
                      <a:pt x="1" y="1"/>
                    </a:moveTo>
                    <a:cubicBezTo>
                      <a:pt x="1367" y="1752"/>
                      <a:pt x="2900" y="3353"/>
                      <a:pt x="4795" y="4495"/>
                    </a:cubicBezTo>
                    <a:cubicBezTo>
                      <a:pt x="6348" y="5429"/>
                      <a:pt x="8202" y="5983"/>
                      <a:pt x="10007" y="5983"/>
                    </a:cubicBezTo>
                    <a:cubicBezTo>
                      <a:pt x="10340" y="5983"/>
                      <a:pt x="10671" y="5964"/>
                      <a:pt x="10998" y="5925"/>
                    </a:cubicBezTo>
                    <a:cubicBezTo>
                      <a:pt x="10617" y="3974"/>
                      <a:pt x="10586" y="1960"/>
                      <a:pt x="10947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33"/>
              <p:cNvSpPr/>
              <p:nvPr/>
            </p:nvSpPr>
            <p:spPr>
              <a:xfrm>
                <a:off x="3543250" y="3013975"/>
                <a:ext cx="893200" cy="1018300"/>
              </a:xfrm>
              <a:custGeom>
                <a:rect b="b" l="l" r="r" t="t"/>
                <a:pathLst>
                  <a:path extrusionOk="0" h="40732" w="35728">
                    <a:moveTo>
                      <a:pt x="18820" y="1"/>
                    </a:moveTo>
                    <a:cubicBezTo>
                      <a:pt x="19109" y="1207"/>
                      <a:pt x="19249" y="2430"/>
                      <a:pt x="19000" y="3636"/>
                    </a:cubicBezTo>
                    <a:cubicBezTo>
                      <a:pt x="18629" y="5447"/>
                      <a:pt x="17036" y="7130"/>
                      <a:pt x="15257" y="7130"/>
                    </a:cubicBezTo>
                    <a:cubicBezTo>
                      <a:pt x="15061" y="7130"/>
                      <a:pt x="14863" y="7110"/>
                      <a:pt x="14664" y="7067"/>
                    </a:cubicBezTo>
                    <a:cubicBezTo>
                      <a:pt x="13233" y="6760"/>
                      <a:pt x="12265" y="5466"/>
                      <a:pt x="11373" y="4304"/>
                    </a:cubicBezTo>
                    <a:cubicBezTo>
                      <a:pt x="10483" y="3139"/>
                      <a:pt x="9353" y="1922"/>
                      <a:pt x="7887" y="1886"/>
                    </a:cubicBezTo>
                    <a:cubicBezTo>
                      <a:pt x="7863" y="1885"/>
                      <a:pt x="7839" y="1885"/>
                      <a:pt x="7814" y="1885"/>
                    </a:cubicBezTo>
                    <a:cubicBezTo>
                      <a:pt x="5997" y="1885"/>
                      <a:pt x="4737" y="3650"/>
                      <a:pt x="3248" y="4713"/>
                    </a:cubicBezTo>
                    <a:cubicBezTo>
                      <a:pt x="2280" y="5405"/>
                      <a:pt x="1163" y="5790"/>
                      <a:pt x="1" y="5925"/>
                    </a:cubicBezTo>
                    <a:cubicBezTo>
                      <a:pt x="944" y="10790"/>
                      <a:pt x="4021" y="15270"/>
                      <a:pt x="8412" y="17604"/>
                    </a:cubicBezTo>
                    <a:cubicBezTo>
                      <a:pt x="10555" y="18738"/>
                      <a:pt x="12922" y="19389"/>
                      <a:pt x="15103" y="20449"/>
                    </a:cubicBezTo>
                    <a:cubicBezTo>
                      <a:pt x="17287" y="21508"/>
                      <a:pt x="19372" y="23106"/>
                      <a:pt x="20192" y="25384"/>
                    </a:cubicBezTo>
                    <a:cubicBezTo>
                      <a:pt x="21279" y="28400"/>
                      <a:pt x="19923" y="31871"/>
                      <a:pt x="20959" y="34903"/>
                    </a:cubicBezTo>
                    <a:cubicBezTo>
                      <a:pt x="21790" y="37345"/>
                      <a:pt x="24038" y="39046"/>
                      <a:pt x="26392" y="40098"/>
                    </a:cubicBezTo>
                    <a:cubicBezTo>
                      <a:pt x="26928" y="40337"/>
                      <a:pt x="27476" y="40548"/>
                      <a:pt x="28032" y="40732"/>
                    </a:cubicBezTo>
                    <a:cubicBezTo>
                      <a:pt x="29081" y="39274"/>
                      <a:pt x="30382" y="38007"/>
                      <a:pt x="31598" y="36678"/>
                    </a:cubicBezTo>
                    <a:cubicBezTo>
                      <a:pt x="32974" y="35172"/>
                      <a:pt x="34273" y="33520"/>
                      <a:pt x="34875" y="31575"/>
                    </a:cubicBezTo>
                    <a:cubicBezTo>
                      <a:pt x="35727" y="28822"/>
                      <a:pt x="35073" y="25810"/>
                      <a:pt x="33942" y="23160"/>
                    </a:cubicBezTo>
                    <a:cubicBezTo>
                      <a:pt x="32811" y="20510"/>
                      <a:pt x="31213" y="18081"/>
                      <a:pt x="30062" y="15441"/>
                    </a:cubicBezTo>
                    <a:cubicBezTo>
                      <a:pt x="28907" y="12797"/>
                      <a:pt x="28208" y="9806"/>
                      <a:pt x="28996" y="7032"/>
                    </a:cubicBezTo>
                    <a:cubicBezTo>
                      <a:pt x="29905" y="3827"/>
                      <a:pt x="32617" y="1518"/>
                      <a:pt x="35645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33"/>
              <p:cNvSpPr/>
              <p:nvPr/>
            </p:nvSpPr>
            <p:spPr>
              <a:xfrm>
                <a:off x="3532950" y="3013975"/>
                <a:ext cx="491525" cy="178275"/>
              </a:xfrm>
              <a:custGeom>
                <a:rect b="b" l="l" r="r" t="t"/>
                <a:pathLst>
                  <a:path extrusionOk="0" h="7131" w="19661">
                    <a:moveTo>
                      <a:pt x="362" y="1"/>
                    </a:moveTo>
                    <a:cubicBezTo>
                      <a:pt x="1" y="1960"/>
                      <a:pt x="32" y="3974"/>
                      <a:pt x="413" y="5925"/>
                    </a:cubicBezTo>
                    <a:cubicBezTo>
                      <a:pt x="1575" y="5790"/>
                      <a:pt x="2692" y="5405"/>
                      <a:pt x="3660" y="4713"/>
                    </a:cubicBezTo>
                    <a:cubicBezTo>
                      <a:pt x="5149" y="3650"/>
                      <a:pt x="6409" y="1885"/>
                      <a:pt x="8226" y="1885"/>
                    </a:cubicBezTo>
                    <a:cubicBezTo>
                      <a:pt x="8251" y="1885"/>
                      <a:pt x="8275" y="1885"/>
                      <a:pt x="8299" y="1886"/>
                    </a:cubicBezTo>
                    <a:cubicBezTo>
                      <a:pt x="9765" y="1922"/>
                      <a:pt x="10895" y="3139"/>
                      <a:pt x="11785" y="4304"/>
                    </a:cubicBezTo>
                    <a:cubicBezTo>
                      <a:pt x="12677" y="5466"/>
                      <a:pt x="13645" y="6760"/>
                      <a:pt x="15076" y="7067"/>
                    </a:cubicBezTo>
                    <a:cubicBezTo>
                      <a:pt x="15275" y="7110"/>
                      <a:pt x="15473" y="7130"/>
                      <a:pt x="15669" y="7130"/>
                    </a:cubicBezTo>
                    <a:cubicBezTo>
                      <a:pt x="17448" y="7130"/>
                      <a:pt x="19041" y="5447"/>
                      <a:pt x="19412" y="3636"/>
                    </a:cubicBezTo>
                    <a:cubicBezTo>
                      <a:pt x="19661" y="2430"/>
                      <a:pt x="19521" y="1207"/>
                      <a:pt x="19232" y="1"/>
                    </a:cubicBezTo>
                    <a:close/>
                  </a:path>
                </a:pathLst>
              </a:custGeom>
              <a:solidFill>
                <a:srgbClr val="F59D19"/>
              </a:solidFill>
              <a:ln cap="flat" cmpd="sng" w="9525">
                <a:solidFill>
                  <a:srgbClr val="FF99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33"/>
              <p:cNvSpPr/>
              <p:nvPr/>
            </p:nvSpPr>
            <p:spPr>
              <a:xfrm>
                <a:off x="4244025" y="3013975"/>
                <a:ext cx="468100" cy="1042100"/>
              </a:xfrm>
              <a:custGeom>
                <a:rect b="b" l="l" r="r" t="t"/>
                <a:pathLst>
                  <a:path extrusionOk="0" h="41684" w="18724">
                    <a:moveTo>
                      <a:pt x="7614" y="1"/>
                    </a:moveTo>
                    <a:cubicBezTo>
                      <a:pt x="4586" y="1518"/>
                      <a:pt x="1874" y="3827"/>
                      <a:pt x="965" y="7032"/>
                    </a:cubicBezTo>
                    <a:cubicBezTo>
                      <a:pt x="177" y="9806"/>
                      <a:pt x="876" y="12797"/>
                      <a:pt x="2031" y="15441"/>
                    </a:cubicBezTo>
                    <a:cubicBezTo>
                      <a:pt x="3182" y="18081"/>
                      <a:pt x="4780" y="20510"/>
                      <a:pt x="5911" y="23160"/>
                    </a:cubicBezTo>
                    <a:cubicBezTo>
                      <a:pt x="7042" y="25810"/>
                      <a:pt x="7696" y="28822"/>
                      <a:pt x="6844" y="31575"/>
                    </a:cubicBezTo>
                    <a:cubicBezTo>
                      <a:pt x="6242" y="33520"/>
                      <a:pt x="4943" y="35172"/>
                      <a:pt x="3567" y="36678"/>
                    </a:cubicBezTo>
                    <a:cubicBezTo>
                      <a:pt x="2351" y="38007"/>
                      <a:pt x="1050" y="39274"/>
                      <a:pt x="1" y="40732"/>
                    </a:cubicBezTo>
                    <a:cubicBezTo>
                      <a:pt x="1909" y="41367"/>
                      <a:pt x="3922" y="41683"/>
                      <a:pt x="5935" y="41683"/>
                    </a:cubicBezTo>
                    <a:cubicBezTo>
                      <a:pt x="9028" y="41683"/>
                      <a:pt x="12122" y="40937"/>
                      <a:pt x="14840" y="39458"/>
                    </a:cubicBezTo>
                    <a:cubicBezTo>
                      <a:pt x="16257" y="38688"/>
                      <a:pt x="17562" y="37727"/>
                      <a:pt x="18724" y="36614"/>
                    </a:cubicBezTo>
                    <a:lnTo>
                      <a:pt x="18724" y="1"/>
                    </a:lnTo>
                    <a:close/>
                  </a:path>
                </a:pathLst>
              </a:custGeom>
              <a:solidFill>
                <a:srgbClr val="F28D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33"/>
              <p:cNvSpPr/>
              <p:nvPr/>
            </p:nvSpPr>
            <p:spPr>
              <a:xfrm>
                <a:off x="4201350" y="3929300"/>
                <a:ext cx="510775" cy="190875"/>
              </a:xfrm>
              <a:custGeom>
                <a:rect b="b" l="l" r="r" t="t"/>
                <a:pathLst>
                  <a:path extrusionOk="0" h="7635" w="20431">
                    <a:moveTo>
                      <a:pt x="20431" y="1"/>
                    </a:moveTo>
                    <a:cubicBezTo>
                      <a:pt x="19269" y="1114"/>
                      <a:pt x="17964" y="2075"/>
                      <a:pt x="16547" y="2845"/>
                    </a:cubicBezTo>
                    <a:cubicBezTo>
                      <a:pt x="13829" y="4324"/>
                      <a:pt x="10735" y="5070"/>
                      <a:pt x="7642" y="5070"/>
                    </a:cubicBezTo>
                    <a:cubicBezTo>
                      <a:pt x="5629" y="5070"/>
                      <a:pt x="3616" y="4754"/>
                      <a:pt x="1708" y="4119"/>
                    </a:cubicBezTo>
                    <a:cubicBezTo>
                      <a:pt x="1568" y="4309"/>
                      <a:pt x="1435" y="4504"/>
                      <a:pt x="1305" y="4705"/>
                    </a:cubicBezTo>
                    <a:cubicBezTo>
                      <a:pt x="727" y="5601"/>
                      <a:pt x="260" y="6599"/>
                      <a:pt x="1" y="7635"/>
                    </a:cubicBezTo>
                    <a:lnTo>
                      <a:pt x="20431" y="7635"/>
                    </a:lnTo>
                    <a:lnTo>
                      <a:pt x="20431" y="1"/>
                    </a:ln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33"/>
              <p:cNvSpPr/>
              <p:nvPr/>
            </p:nvSpPr>
            <p:spPr>
              <a:xfrm>
                <a:off x="4057600" y="3658800"/>
                <a:ext cx="265050" cy="295800"/>
              </a:xfrm>
              <a:custGeom>
                <a:rect b="b" l="l" r="r" t="t"/>
                <a:pathLst>
                  <a:path extrusionOk="0" h="11832" w="10602">
                    <a:moveTo>
                      <a:pt x="5461" y="0"/>
                    </a:moveTo>
                    <a:cubicBezTo>
                      <a:pt x="2371" y="0"/>
                      <a:pt x="0" y="5907"/>
                      <a:pt x="1788" y="9382"/>
                    </a:cubicBezTo>
                    <a:cubicBezTo>
                      <a:pt x="2675" y="11107"/>
                      <a:pt x="4340" y="11832"/>
                      <a:pt x="5925" y="11832"/>
                    </a:cubicBezTo>
                    <a:cubicBezTo>
                      <a:pt x="7628" y="11832"/>
                      <a:pt x="9239" y="10997"/>
                      <a:pt x="9702" y="9655"/>
                    </a:cubicBezTo>
                    <a:cubicBezTo>
                      <a:pt x="10601" y="7063"/>
                      <a:pt x="9546" y="412"/>
                      <a:pt x="5713" y="14"/>
                    </a:cubicBezTo>
                    <a:cubicBezTo>
                      <a:pt x="5628" y="4"/>
                      <a:pt x="5546" y="0"/>
                      <a:pt x="5461" y="0"/>
                    </a:cubicBezTo>
                    <a:close/>
                  </a:path>
                </a:pathLst>
              </a:custGeom>
              <a:solidFill>
                <a:srgbClr val="F9AD1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467" name="Google Shape;1467;p33"/>
            <p:cNvPicPr preferRelativeResize="0"/>
            <p:nvPr/>
          </p:nvPicPr>
          <p:blipFill rotWithShape="1">
            <a:blip r:embed="rId2">
              <a:alphaModFix/>
            </a:blip>
            <a:srcRect b="0" l="0" r="41660" t="0"/>
            <a:stretch/>
          </p:blipFill>
          <p:spPr>
            <a:xfrm>
              <a:off x="-627150" y="-152400"/>
              <a:ext cx="2884579" cy="278130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68" name="Google Shape;1468;p33"/>
            <p:cNvPicPr preferRelativeResize="0"/>
            <p:nvPr/>
          </p:nvPicPr>
          <p:blipFill rotWithShape="1">
            <a:blip r:embed="rId3">
              <a:alphaModFix/>
            </a:blip>
            <a:srcRect b="0" l="49479" r="0" t="0"/>
            <a:stretch/>
          </p:blipFill>
          <p:spPr>
            <a:xfrm>
              <a:off x="-587773" y="3690950"/>
              <a:ext cx="1578374" cy="1757349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 3">
  <p:cSld name="ONE_COLUMN_TEXT_2_1_1">
    <p:spTree>
      <p:nvGrpSpPr>
        <p:cNvPr id="1469" name="Shape 1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0" name="Google Shape;1470;p34"/>
          <p:cNvSpPr txBox="1"/>
          <p:nvPr>
            <p:ph type="title"/>
          </p:nvPr>
        </p:nvSpPr>
        <p:spPr>
          <a:xfrm>
            <a:off x="909458" y="1664014"/>
            <a:ext cx="3657600" cy="91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71" name="Google Shape;1471;p34"/>
          <p:cNvSpPr txBox="1"/>
          <p:nvPr>
            <p:ph idx="1" type="subTitle"/>
          </p:nvPr>
        </p:nvSpPr>
        <p:spPr>
          <a:xfrm>
            <a:off x="909138" y="2587749"/>
            <a:ext cx="3657600" cy="18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472" name="Google Shape;1472;p34"/>
          <p:cNvGrpSpPr/>
          <p:nvPr/>
        </p:nvGrpSpPr>
        <p:grpSpPr>
          <a:xfrm>
            <a:off x="-2255105" y="4433249"/>
            <a:ext cx="4477807" cy="839588"/>
            <a:chOff x="3098100" y="3849750"/>
            <a:chExt cx="940775" cy="270425"/>
          </a:xfrm>
        </p:grpSpPr>
        <p:sp>
          <p:nvSpPr>
            <p:cNvPr id="1473" name="Google Shape;1473;p34"/>
            <p:cNvSpPr/>
            <p:nvPr/>
          </p:nvSpPr>
          <p:spPr>
            <a:xfrm>
              <a:off x="3304800" y="3882975"/>
              <a:ext cx="665525" cy="237200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34"/>
            <p:cNvSpPr/>
            <p:nvPr/>
          </p:nvSpPr>
          <p:spPr>
            <a:xfrm>
              <a:off x="3098100" y="3849750"/>
              <a:ext cx="940775" cy="270425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34"/>
            <p:cNvSpPr/>
            <p:nvPr/>
          </p:nvSpPr>
          <p:spPr>
            <a:xfrm>
              <a:off x="3304800" y="3964300"/>
              <a:ext cx="665525" cy="155875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rgbClr val="FEC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6" name="Google Shape;1476;p34"/>
          <p:cNvGrpSpPr/>
          <p:nvPr/>
        </p:nvGrpSpPr>
        <p:grpSpPr>
          <a:xfrm>
            <a:off x="4038601" y="-137099"/>
            <a:ext cx="5314951" cy="5357097"/>
            <a:chOff x="4038601" y="-137099"/>
            <a:chExt cx="5314951" cy="5357097"/>
          </a:xfrm>
        </p:grpSpPr>
        <p:grpSp>
          <p:nvGrpSpPr>
            <p:cNvPr id="1477" name="Google Shape;1477;p34"/>
            <p:cNvGrpSpPr/>
            <p:nvPr/>
          </p:nvGrpSpPr>
          <p:grpSpPr>
            <a:xfrm>
              <a:off x="5827386" y="-55175"/>
              <a:ext cx="3400978" cy="5274667"/>
              <a:chOff x="5827590" y="0"/>
              <a:chExt cx="3316410" cy="5143508"/>
            </a:xfrm>
          </p:grpSpPr>
          <p:sp>
            <p:nvSpPr>
              <p:cNvPr id="1478" name="Google Shape;1478;p34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rgbClr val="F59D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34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34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481" name="Google Shape;1481;p3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6162675" y="-13709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482" name="Google Shape;1482;p3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038601" y="2247600"/>
              <a:ext cx="5284301" cy="297239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 2">
  <p:cSld name="CAPTION_ONLY_1">
    <p:bg>
      <p:bgPr>
        <a:noFill/>
      </p:bgPr>
    </p:bg>
    <p:spTree>
      <p:nvGrpSpPr>
        <p:cNvPr id="1483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35"/>
          <p:cNvSpPr/>
          <p:nvPr/>
        </p:nvSpPr>
        <p:spPr>
          <a:xfrm>
            <a:off x="0" y="-94075"/>
            <a:ext cx="5010300" cy="5284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5" name="Google Shape;1485;p35"/>
          <p:cNvSpPr txBox="1"/>
          <p:nvPr>
            <p:ph type="title"/>
          </p:nvPr>
        </p:nvSpPr>
        <p:spPr>
          <a:xfrm>
            <a:off x="914400" y="989590"/>
            <a:ext cx="2743200" cy="15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486" name="Google Shape;1486;p35"/>
          <p:cNvSpPr txBox="1"/>
          <p:nvPr>
            <p:ph idx="1" type="subTitle"/>
          </p:nvPr>
        </p:nvSpPr>
        <p:spPr>
          <a:xfrm>
            <a:off x="914400" y="2602412"/>
            <a:ext cx="3657600" cy="186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1487" name="Google Shape;1487;p35"/>
          <p:cNvGrpSpPr/>
          <p:nvPr/>
        </p:nvGrpSpPr>
        <p:grpSpPr>
          <a:xfrm>
            <a:off x="-665807" y="3431744"/>
            <a:ext cx="2280393" cy="2280580"/>
            <a:chOff x="-665807" y="3431744"/>
            <a:chExt cx="2280393" cy="2280580"/>
          </a:xfrm>
        </p:grpSpPr>
        <p:sp>
          <p:nvSpPr>
            <p:cNvPr id="1488" name="Google Shape;1488;p35"/>
            <p:cNvSpPr/>
            <p:nvPr/>
          </p:nvSpPr>
          <p:spPr>
            <a:xfrm flipH="1" rot="6847533">
              <a:off x="-356027" y="4216323"/>
              <a:ext cx="1115230" cy="140137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89" name="Google Shape;1489;p35"/>
            <p:cNvGrpSpPr/>
            <p:nvPr/>
          </p:nvGrpSpPr>
          <p:grpSpPr>
            <a:xfrm rot="-5400000">
              <a:off x="-171875" y="3453684"/>
              <a:ext cx="1808401" cy="1764522"/>
              <a:chOff x="2024475" y="4433550"/>
              <a:chExt cx="623350" cy="608225"/>
            </a:xfrm>
          </p:grpSpPr>
          <p:sp>
            <p:nvSpPr>
              <p:cNvPr id="1490" name="Google Shape;1490;p35"/>
              <p:cNvSpPr/>
              <p:nvPr/>
            </p:nvSpPr>
            <p:spPr>
              <a:xfrm>
                <a:off x="2637250" y="4451875"/>
                <a:ext cx="7875" cy="4200"/>
              </a:xfrm>
              <a:custGeom>
                <a:rect b="b" l="l" r="r" t="t"/>
                <a:pathLst>
                  <a:path extrusionOk="0" h="168" w="315">
                    <a:moveTo>
                      <a:pt x="0" y="1"/>
                    </a:moveTo>
                    <a:lnTo>
                      <a:pt x="0" y="1"/>
                    </a:lnTo>
                    <a:cubicBezTo>
                      <a:pt x="24" y="96"/>
                      <a:pt x="106" y="167"/>
                      <a:pt x="208" y="167"/>
                    </a:cubicBezTo>
                    <a:cubicBezTo>
                      <a:pt x="246" y="167"/>
                      <a:pt x="283" y="154"/>
                      <a:pt x="314" y="137"/>
                    </a:cubicBezTo>
                    <a:cubicBezTo>
                      <a:pt x="297" y="93"/>
                      <a:pt x="283" y="52"/>
                      <a:pt x="263" y="8"/>
                    </a:cubicBezTo>
                    <a:lnTo>
                      <a:pt x="208" y="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35"/>
              <p:cNvSpPr/>
              <p:nvPr/>
            </p:nvSpPr>
            <p:spPr>
              <a:xfrm>
                <a:off x="26190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35"/>
              <p:cNvSpPr/>
              <p:nvPr/>
            </p:nvSpPr>
            <p:spPr>
              <a:xfrm>
                <a:off x="26190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35"/>
              <p:cNvSpPr/>
              <p:nvPr/>
            </p:nvSpPr>
            <p:spPr>
              <a:xfrm>
                <a:off x="263700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5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35"/>
              <p:cNvSpPr/>
              <p:nvPr/>
            </p:nvSpPr>
            <p:spPr>
              <a:xfrm>
                <a:off x="263700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5"/>
                    </a:cubicBezTo>
                    <a:cubicBezTo>
                      <a:pt x="433" y="96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35"/>
              <p:cNvSpPr/>
              <p:nvPr/>
            </p:nvSpPr>
            <p:spPr>
              <a:xfrm>
                <a:off x="26190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35"/>
              <p:cNvSpPr/>
              <p:nvPr/>
            </p:nvSpPr>
            <p:spPr>
              <a:xfrm>
                <a:off x="2619025" y="4571375"/>
                <a:ext cx="7425" cy="8450"/>
              </a:xfrm>
              <a:custGeom>
                <a:rect b="b" l="l" r="r" t="t"/>
                <a:pathLst>
                  <a:path extrusionOk="0" h="338" w="297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263"/>
                      <a:pt x="17" y="304"/>
                      <a:pt x="42" y="338"/>
                    </a:cubicBezTo>
                    <a:cubicBezTo>
                      <a:pt x="130" y="236"/>
                      <a:pt x="215" y="126"/>
                      <a:pt x="297" y="17"/>
                    </a:cubicBezTo>
                    <a:cubicBezTo>
                      <a:pt x="273" y="7"/>
                      <a:pt x="246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35"/>
              <p:cNvSpPr/>
              <p:nvPr/>
            </p:nvSpPr>
            <p:spPr>
              <a:xfrm>
                <a:off x="2600975" y="4450775"/>
                <a:ext cx="10750" cy="5300"/>
              </a:xfrm>
              <a:custGeom>
                <a:rect b="b" l="l" r="r" t="t"/>
                <a:pathLst>
                  <a:path extrusionOk="0" h="212" w="430">
                    <a:moveTo>
                      <a:pt x="0" y="0"/>
                    </a:moveTo>
                    <a:lnTo>
                      <a:pt x="0" y="0"/>
                    </a:lnTo>
                    <a:cubicBezTo>
                      <a:pt x="3" y="120"/>
                      <a:pt x="99" y="211"/>
                      <a:pt x="218" y="211"/>
                    </a:cubicBezTo>
                    <a:cubicBezTo>
                      <a:pt x="330" y="211"/>
                      <a:pt x="419" y="123"/>
                      <a:pt x="429" y="14"/>
                    </a:cubicBezTo>
                    <a:lnTo>
                      <a:pt x="218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35"/>
              <p:cNvSpPr/>
              <p:nvPr/>
            </p:nvSpPr>
            <p:spPr>
              <a:xfrm>
                <a:off x="2583000" y="44633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35"/>
              <p:cNvSpPr/>
              <p:nvPr/>
            </p:nvSpPr>
            <p:spPr>
              <a:xfrm>
                <a:off x="26009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35"/>
              <p:cNvSpPr/>
              <p:nvPr/>
            </p:nvSpPr>
            <p:spPr>
              <a:xfrm>
                <a:off x="2583000" y="449932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35"/>
              <p:cNvSpPr/>
              <p:nvPr/>
            </p:nvSpPr>
            <p:spPr>
              <a:xfrm>
                <a:off x="2583000" y="453535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35"/>
              <p:cNvSpPr/>
              <p:nvPr/>
            </p:nvSpPr>
            <p:spPr>
              <a:xfrm>
                <a:off x="26009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35"/>
              <p:cNvSpPr/>
              <p:nvPr/>
            </p:nvSpPr>
            <p:spPr>
              <a:xfrm>
                <a:off x="26009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35"/>
              <p:cNvSpPr/>
              <p:nvPr/>
            </p:nvSpPr>
            <p:spPr>
              <a:xfrm>
                <a:off x="2583000" y="457137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9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35"/>
              <p:cNvSpPr/>
              <p:nvPr/>
            </p:nvSpPr>
            <p:spPr>
              <a:xfrm>
                <a:off x="2600975" y="4589425"/>
                <a:ext cx="8525" cy="7875"/>
              </a:xfrm>
              <a:custGeom>
                <a:rect b="b" l="l" r="r" t="t"/>
                <a:pathLst>
                  <a:path extrusionOk="0" h="315" w="341">
                    <a:moveTo>
                      <a:pt x="218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253"/>
                      <a:pt x="11" y="283"/>
                      <a:pt x="28" y="314"/>
                    </a:cubicBezTo>
                    <a:cubicBezTo>
                      <a:pt x="65" y="283"/>
                      <a:pt x="102" y="250"/>
                      <a:pt x="140" y="215"/>
                    </a:cubicBezTo>
                    <a:cubicBezTo>
                      <a:pt x="167" y="195"/>
                      <a:pt x="191" y="174"/>
                      <a:pt x="218" y="151"/>
                    </a:cubicBezTo>
                    <a:cubicBezTo>
                      <a:pt x="259" y="116"/>
                      <a:pt x="300" y="82"/>
                      <a:pt x="341" y="45"/>
                    </a:cubicBezTo>
                    <a:cubicBezTo>
                      <a:pt x="307" y="17"/>
                      <a:pt x="262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35"/>
              <p:cNvSpPr/>
              <p:nvPr/>
            </p:nvSpPr>
            <p:spPr>
              <a:xfrm>
                <a:off x="2584275" y="4607650"/>
                <a:ext cx="3000" cy="1825"/>
              </a:xfrm>
              <a:custGeom>
                <a:rect b="b" l="l" r="r" t="t"/>
                <a:pathLst>
                  <a:path extrusionOk="0" h="73" w="120">
                    <a:moveTo>
                      <a:pt x="119" y="1"/>
                    </a:moveTo>
                    <a:lnTo>
                      <a:pt x="119" y="1"/>
                    </a:lnTo>
                    <a:cubicBezTo>
                      <a:pt x="72" y="11"/>
                      <a:pt x="31" y="35"/>
                      <a:pt x="1" y="72"/>
                    </a:cubicBezTo>
                    <a:cubicBezTo>
                      <a:pt x="38" y="48"/>
                      <a:pt x="83" y="24"/>
                      <a:pt x="1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35"/>
              <p:cNvSpPr/>
              <p:nvPr/>
            </p:nvSpPr>
            <p:spPr>
              <a:xfrm>
                <a:off x="25468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35"/>
              <p:cNvSpPr/>
              <p:nvPr/>
            </p:nvSpPr>
            <p:spPr>
              <a:xfrm>
                <a:off x="2564950" y="4449675"/>
                <a:ext cx="10825" cy="6400"/>
              </a:xfrm>
              <a:custGeom>
                <a:rect b="b" l="l" r="r" t="t"/>
                <a:pathLst>
                  <a:path extrusionOk="0" h="256" w="433">
                    <a:moveTo>
                      <a:pt x="7" y="0"/>
                    </a:moveTo>
                    <a:cubicBezTo>
                      <a:pt x="7" y="14"/>
                      <a:pt x="0" y="27"/>
                      <a:pt x="0" y="41"/>
                    </a:cubicBezTo>
                    <a:cubicBezTo>
                      <a:pt x="0" y="160"/>
                      <a:pt x="95" y="255"/>
                      <a:pt x="215" y="255"/>
                    </a:cubicBezTo>
                    <a:cubicBezTo>
                      <a:pt x="334" y="255"/>
                      <a:pt x="433" y="160"/>
                      <a:pt x="433" y="41"/>
                    </a:cubicBezTo>
                    <a:cubicBezTo>
                      <a:pt x="433" y="30"/>
                      <a:pt x="430" y="24"/>
                      <a:pt x="426" y="14"/>
                    </a:cubicBezTo>
                    <a:lnTo>
                      <a:pt x="215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35"/>
              <p:cNvSpPr/>
              <p:nvPr/>
            </p:nvSpPr>
            <p:spPr>
              <a:xfrm>
                <a:off x="25468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35"/>
              <p:cNvSpPr/>
              <p:nvPr/>
            </p:nvSpPr>
            <p:spPr>
              <a:xfrm>
                <a:off x="256495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35"/>
              <p:cNvSpPr/>
              <p:nvPr/>
            </p:nvSpPr>
            <p:spPr>
              <a:xfrm>
                <a:off x="25468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35"/>
              <p:cNvSpPr/>
              <p:nvPr/>
            </p:nvSpPr>
            <p:spPr>
              <a:xfrm>
                <a:off x="256495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35"/>
              <p:cNvSpPr/>
              <p:nvPr/>
            </p:nvSpPr>
            <p:spPr>
              <a:xfrm>
                <a:off x="256495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35"/>
              <p:cNvSpPr/>
              <p:nvPr/>
            </p:nvSpPr>
            <p:spPr>
              <a:xfrm>
                <a:off x="25468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35"/>
              <p:cNvSpPr/>
              <p:nvPr/>
            </p:nvSpPr>
            <p:spPr>
              <a:xfrm>
                <a:off x="25468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35"/>
              <p:cNvSpPr/>
              <p:nvPr/>
            </p:nvSpPr>
            <p:spPr>
              <a:xfrm>
                <a:off x="256495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35"/>
              <p:cNvSpPr/>
              <p:nvPr/>
            </p:nvSpPr>
            <p:spPr>
              <a:xfrm>
                <a:off x="2528900" y="4448575"/>
                <a:ext cx="10850" cy="7500"/>
              </a:xfrm>
              <a:custGeom>
                <a:rect b="b" l="l" r="r" t="t"/>
                <a:pathLst>
                  <a:path extrusionOk="0" h="300" w="434">
                    <a:moveTo>
                      <a:pt x="18" y="0"/>
                    </a:moveTo>
                    <a:cubicBezTo>
                      <a:pt x="8" y="27"/>
                      <a:pt x="1" y="54"/>
                      <a:pt x="1" y="85"/>
                    </a:cubicBezTo>
                    <a:cubicBezTo>
                      <a:pt x="1" y="204"/>
                      <a:pt x="97" y="299"/>
                      <a:pt x="216" y="299"/>
                    </a:cubicBezTo>
                    <a:cubicBezTo>
                      <a:pt x="335" y="299"/>
                      <a:pt x="433" y="204"/>
                      <a:pt x="433" y="85"/>
                    </a:cubicBezTo>
                    <a:cubicBezTo>
                      <a:pt x="433" y="58"/>
                      <a:pt x="427" y="34"/>
                      <a:pt x="420" y="13"/>
                    </a:cubicBezTo>
                    <a:lnTo>
                      <a:pt x="216" y="7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35"/>
              <p:cNvSpPr/>
              <p:nvPr/>
            </p:nvSpPr>
            <p:spPr>
              <a:xfrm>
                <a:off x="2510875" y="44633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35"/>
              <p:cNvSpPr/>
              <p:nvPr/>
            </p:nvSpPr>
            <p:spPr>
              <a:xfrm>
                <a:off x="25289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35"/>
              <p:cNvSpPr/>
              <p:nvPr/>
            </p:nvSpPr>
            <p:spPr>
              <a:xfrm>
                <a:off x="2510875" y="449932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35"/>
              <p:cNvSpPr/>
              <p:nvPr/>
            </p:nvSpPr>
            <p:spPr>
              <a:xfrm>
                <a:off x="25289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3"/>
                      <a:pt x="216" y="433"/>
                    </a:cubicBezTo>
                    <a:cubicBezTo>
                      <a:pt x="335" y="433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35"/>
              <p:cNvSpPr/>
              <p:nvPr/>
            </p:nvSpPr>
            <p:spPr>
              <a:xfrm>
                <a:off x="2510875" y="4535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35"/>
              <p:cNvSpPr/>
              <p:nvPr/>
            </p:nvSpPr>
            <p:spPr>
              <a:xfrm>
                <a:off x="2510875" y="457137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35"/>
              <p:cNvSpPr/>
              <p:nvPr/>
            </p:nvSpPr>
            <p:spPr>
              <a:xfrm>
                <a:off x="25289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35"/>
              <p:cNvSpPr/>
              <p:nvPr/>
            </p:nvSpPr>
            <p:spPr>
              <a:xfrm>
                <a:off x="25289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4"/>
                      <a:pt x="216" y="434"/>
                    </a:cubicBezTo>
                    <a:cubicBezTo>
                      <a:pt x="335" y="434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35"/>
              <p:cNvSpPr/>
              <p:nvPr/>
            </p:nvSpPr>
            <p:spPr>
              <a:xfrm>
                <a:off x="2510875" y="4607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35"/>
              <p:cNvSpPr/>
              <p:nvPr/>
            </p:nvSpPr>
            <p:spPr>
              <a:xfrm>
                <a:off x="2528900" y="4625450"/>
                <a:ext cx="10525" cy="6500"/>
              </a:xfrm>
              <a:custGeom>
                <a:rect b="b" l="l" r="r" t="t"/>
                <a:pathLst>
                  <a:path extrusionOk="0" h="260" w="421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232"/>
                      <a:pt x="8" y="246"/>
                      <a:pt x="8" y="260"/>
                    </a:cubicBezTo>
                    <a:cubicBezTo>
                      <a:pt x="39" y="252"/>
                      <a:pt x="70" y="249"/>
                      <a:pt x="100" y="239"/>
                    </a:cubicBezTo>
                    <a:cubicBezTo>
                      <a:pt x="127" y="232"/>
                      <a:pt x="155" y="225"/>
                      <a:pt x="182" y="215"/>
                    </a:cubicBezTo>
                    <a:cubicBezTo>
                      <a:pt x="192" y="215"/>
                      <a:pt x="205" y="208"/>
                      <a:pt x="216" y="205"/>
                    </a:cubicBezTo>
                    <a:cubicBezTo>
                      <a:pt x="284" y="188"/>
                      <a:pt x="352" y="167"/>
                      <a:pt x="420" y="147"/>
                    </a:cubicBezTo>
                    <a:cubicBezTo>
                      <a:pt x="389" y="62"/>
                      <a:pt x="311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35"/>
              <p:cNvSpPr/>
              <p:nvPr/>
            </p:nvSpPr>
            <p:spPr>
              <a:xfrm>
                <a:off x="24748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35"/>
              <p:cNvSpPr/>
              <p:nvPr/>
            </p:nvSpPr>
            <p:spPr>
              <a:xfrm>
                <a:off x="2492900" y="4447450"/>
                <a:ext cx="10825" cy="8625"/>
              </a:xfrm>
              <a:custGeom>
                <a:rect b="b" l="l" r="r" t="t"/>
                <a:pathLst>
                  <a:path extrusionOk="0" h="345" w="433">
                    <a:moveTo>
                      <a:pt x="48" y="1"/>
                    </a:moveTo>
                    <a:cubicBezTo>
                      <a:pt x="18" y="38"/>
                      <a:pt x="0" y="83"/>
                      <a:pt x="0" y="130"/>
                    </a:cubicBezTo>
                    <a:cubicBezTo>
                      <a:pt x="0" y="249"/>
                      <a:pt x="95" y="344"/>
                      <a:pt x="215" y="344"/>
                    </a:cubicBezTo>
                    <a:cubicBezTo>
                      <a:pt x="334" y="344"/>
                      <a:pt x="433" y="249"/>
                      <a:pt x="433" y="130"/>
                    </a:cubicBezTo>
                    <a:cubicBezTo>
                      <a:pt x="433" y="86"/>
                      <a:pt x="416" y="45"/>
                      <a:pt x="392" y="11"/>
                    </a:cubicBezTo>
                    <a:lnTo>
                      <a:pt x="215" y="7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35"/>
              <p:cNvSpPr/>
              <p:nvPr/>
            </p:nvSpPr>
            <p:spPr>
              <a:xfrm>
                <a:off x="249290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35"/>
              <p:cNvSpPr/>
              <p:nvPr/>
            </p:nvSpPr>
            <p:spPr>
              <a:xfrm>
                <a:off x="24748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35"/>
              <p:cNvSpPr/>
              <p:nvPr/>
            </p:nvSpPr>
            <p:spPr>
              <a:xfrm>
                <a:off x="24748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35"/>
              <p:cNvSpPr/>
              <p:nvPr/>
            </p:nvSpPr>
            <p:spPr>
              <a:xfrm>
                <a:off x="249290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35"/>
              <p:cNvSpPr/>
              <p:nvPr/>
            </p:nvSpPr>
            <p:spPr>
              <a:xfrm>
                <a:off x="24748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35"/>
              <p:cNvSpPr/>
              <p:nvPr/>
            </p:nvSpPr>
            <p:spPr>
              <a:xfrm>
                <a:off x="249290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35"/>
              <p:cNvSpPr/>
              <p:nvPr/>
            </p:nvSpPr>
            <p:spPr>
              <a:xfrm>
                <a:off x="24748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35"/>
              <p:cNvSpPr/>
              <p:nvPr/>
            </p:nvSpPr>
            <p:spPr>
              <a:xfrm>
                <a:off x="249290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35"/>
              <p:cNvSpPr/>
              <p:nvPr/>
            </p:nvSpPr>
            <p:spPr>
              <a:xfrm>
                <a:off x="2492900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35"/>
              <p:cNvSpPr/>
              <p:nvPr/>
            </p:nvSpPr>
            <p:spPr>
              <a:xfrm>
                <a:off x="2456850" y="4446450"/>
                <a:ext cx="10850" cy="9625"/>
              </a:xfrm>
              <a:custGeom>
                <a:rect b="b" l="l" r="r" t="t"/>
                <a:pathLst>
                  <a:path extrusionOk="0" h="385" w="434">
                    <a:moveTo>
                      <a:pt x="90" y="0"/>
                    </a:moveTo>
                    <a:cubicBezTo>
                      <a:pt x="39" y="37"/>
                      <a:pt x="1" y="98"/>
                      <a:pt x="1" y="170"/>
                    </a:cubicBezTo>
                    <a:cubicBezTo>
                      <a:pt x="1" y="289"/>
                      <a:pt x="97" y="384"/>
                      <a:pt x="216" y="384"/>
                    </a:cubicBezTo>
                    <a:cubicBezTo>
                      <a:pt x="335" y="384"/>
                      <a:pt x="433" y="289"/>
                      <a:pt x="433" y="170"/>
                    </a:cubicBezTo>
                    <a:cubicBezTo>
                      <a:pt x="433" y="102"/>
                      <a:pt x="400" y="47"/>
                      <a:pt x="352" y="7"/>
                    </a:cubicBezTo>
                    <a:lnTo>
                      <a:pt x="216" y="3"/>
                    </a:ln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35"/>
              <p:cNvSpPr/>
              <p:nvPr/>
            </p:nvSpPr>
            <p:spPr>
              <a:xfrm>
                <a:off x="243880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35"/>
              <p:cNvSpPr/>
              <p:nvPr/>
            </p:nvSpPr>
            <p:spPr>
              <a:xfrm>
                <a:off x="243880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35"/>
              <p:cNvSpPr/>
              <p:nvPr/>
            </p:nvSpPr>
            <p:spPr>
              <a:xfrm>
                <a:off x="24568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35"/>
              <p:cNvSpPr/>
              <p:nvPr/>
            </p:nvSpPr>
            <p:spPr>
              <a:xfrm>
                <a:off x="243880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35"/>
              <p:cNvSpPr/>
              <p:nvPr/>
            </p:nvSpPr>
            <p:spPr>
              <a:xfrm>
                <a:off x="24568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3"/>
                      <a:pt x="216" y="433"/>
                    </a:cubicBezTo>
                    <a:cubicBezTo>
                      <a:pt x="335" y="433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35"/>
              <p:cNvSpPr/>
              <p:nvPr/>
            </p:nvSpPr>
            <p:spPr>
              <a:xfrm>
                <a:off x="24568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4"/>
                      <a:pt x="97" y="433"/>
                      <a:pt x="216" y="433"/>
                    </a:cubicBezTo>
                    <a:cubicBezTo>
                      <a:pt x="335" y="433"/>
                      <a:pt x="433" y="334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35"/>
              <p:cNvSpPr/>
              <p:nvPr/>
            </p:nvSpPr>
            <p:spPr>
              <a:xfrm>
                <a:off x="243880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9"/>
                    </a:cubicBezTo>
                    <a:cubicBezTo>
                      <a:pt x="433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35"/>
              <p:cNvSpPr/>
              <p:nvPr/>
            </p:nvSpPr>
            <p:spPr>
              <a:xfrm>
                <a:off x="24568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0"/>
                    </a:moveTo>
                    <a:cubicBezTo>
                      <a:pt x="97" y="0"/>
                      <a:pt x="1" y="96"/>
                      <a:pt x="1" y="215"/>
                    </a:cubicBezTo>
                    <a:cubicBezTo>
                      <a:pt x="1" y="335"/>
                      <a:pt x="97" y="434"/>
                      <a:pt x="216" y="434"/>
                    </a:cubicBezTo>
                    <a:cubicBezTo>
                      <a:pt x="335" y="434"/>
                      <a:pt x="433" y="335"/>
                      <a:pt x="433" y="215"/>
                    </a:cubicBezTo>
                    <a:cubicBezTo>
                      <a:pt x="433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35"/>
              <p:cNvSpPr/>
              <p:nvPr/>
            </p:nvSpPr>
            <p:spPr>
              <a:xfrm>
                <a:off x="243880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35"/>
              <p:cNvSpPr/>
              <p:nvPr/>
            </p:nvSpPr>
            <p:spPr>
              <a:xfrm>
                <a:off x="245685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6" y="1"/>
                    </a:moveTo>
                    <a:cubicBezTo>
                      <a:pt x="97" y="1"/>
                      <a:pt x="1" y="96"/>
                      <a:pt x="1" y="215"/>
                    </a:cubicBezTo>
                    <a:cubicBezTo>
                      <a:pt x="1" y="338"/>
                      <a:pt x="97" y="433"/>
                      <a:pt x="216" y="433"/>
                    </a:cubicBezTo>
                    <a:cubicBezTo>
                      <a:pt x="335" y="433"/>
                      <a:pt x="433" y="338"/>
                      <a:pt x="433" y="215"/>
                    </a:cubicBezTo>
                    <a:cubicBezTo>
                      <a:pt x="433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35"/>
              <p:cNvSpPr/>
              <p:nvPr/>
            </p:nvSpPr>
            <p:spPr>
              <a:xfrm>
                <a:off x="2420850" y="4445425"/>
                <a:ext cx="10825" cy="10650"/>
              </a:xfrm>
              <a:custGeom>
                <a:rect b="b" l="l" r="r" t="t"/>
                <a:pathLst>
                  <a:path extrusionOk="0" h="426" w="433">
                    <a:moveTo>
                      <a:pt x="197" y="0"/>
                    </a:moveTo>
                    <a:cubicBezTo>
                      <a:pt x="85" y="7"/>
                      <a:pt x="0" y="98"/>
                      <a:pt x="0" y="211"/>
                    </a:cubicBezTo>
                    <a:cubicBezTo>
                      <a:pt x="0" y="330"/>
                      <a:pt x="95" y="425"/>
                      <a:pt x="214" y="425"/>
                    </a:cubicBezTo>
                    <a:cubicBezTo>
                      <a:pt x="334" y="425"/>
                      <a:pt x="433" y="330"/>
                      <a:pt x="433" y="211"/>
                    </a:cubicBezTo>
                    <a:cubicBezTo>
                      <a:pt x="433" y="98"/>
                      <a:pt x="348" y="13"/>
                      <a:pt x="23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35"/>
              <p:cNvSpPr/>
              <p:nvPr/>
            </p:nvSpPr>
            <p:spPr>
              <a:xfrm>
                <a:off x="24027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7"/>
                      <a:pt x="99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35"/>
              <p:cNvSpPr/>
              <p:nvPr/>
            </p:nvSpPr>
            <p:spPr>
              <a:xfrm>
                <a:off x="2420850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4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35"/>
              <p:cNvSpPr/>
              <p:nvPr/>
            </p:nvSpPr>
            <p:spPr>
              <a:xfrm>
                <a:off x="24027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99" y="0"/>
                      <a:pt x="1" y="99"/>
                      <a:pt x="1" y="218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35"/>
              <p:cNvSpPr/>
              <p:nvPr/>
            </p:nvSpPr>
            <p:spPr>
              <a:xfrm>
                <a:off x="24027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7"/>
                      <a:pt x="99" y="433"/>
                      <a:pt x="219" y="433"/>
                    </a:cubicBezTo>
                    <a:cubicBezTo>
                      <a:pt x="338" y="433"/>
                      <a:pt x="434" y="337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35"/>
              <p:cNvSpPr/>
              <p:nvPr/>
            </p:nvSpPr>
            <p:spPr>
              <a:xfrm>
                <a:off x="2420850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3"/>
                      <a:pt x="214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35"/>
              <p:cNvSpPr/>
              <p:nvPr/>
            </p:nvSpPr>
            <p:spPr>
              <a:xfrm>
                <a:off x="2420850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334"/>
                      <a:pt x="95" y="433"/>
                      <a:pt x="214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35"/>
              <p:cNvSpPr/>
              <p:nvPr/>
            </p:nvSpPr>
            <p:spPr>
              <a:xfrm>
                <a:off x="24027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99" y="0"/>
                      <a:pt x="1" y="99"/>
                      <a:pt x="1" y="219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9"/>
                    </a:cubicBezTo>
                    <a:cubicBezTo>
                      <a:pt x="434" y="99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35"/>
              <p:cNvSpPr/>
              <p:nvPr/>
            </p:nvSpPr>
            <p:spPr>
              <a:xfrm>
                <a:off x="2420850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4" y="0"/>
                    </a:moveTo>
                    <a:cubicBezTo>
                      <a:pt x="95" y="0"/>
                      <a:pt x="0" y="96"/>
                      <a:pt x="0" y="215"/>
                    </a:cubicBezTo>
                    <a:cubicBezTo>
                      <a:pt x="0" y="335"/>
                      <a:pt x="95" y="434"/>
                      <a:pt x="214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35"/>
              <p:cNvSpPr/>
              <p:nvPr/>
            </p:nvSpPr>
            <p:spPr>
              <a:xfrm>
                <a:off x="2386025" y="4625450"/>
                <a:ext cx="9300" cy="4125"/>
              </a:xfrm>
              <a:custGeom>
                <a:rect b="b" l="l" r="r" t="t"/>
                <a:pathLst>
                  <a:path extrusionOk="0" h="165" w="372">
                    <a:moveTo>
                      <a:pt x="167" y="1"/>
                    </a:moveTo>
                    <a:cubicBezTo>
                      <a:pt x="98" y="1"/>
                      <a:pt x="37" y="35"/>
                      <a:pt x="0" y="86"/>
                    </a:cubicBezTo>
                    <a:cubicBezTo>
                      <a:pt x="54" y="100"/>
                      <a:pt x="112" y="109"/>
                      <a:pt x="167" y="120"/>
                    </a:cubicBezTo>
                    <a:cubicBezTo>
                      <a:pt x="235" y="137"/>
                      <a:pt x="303" y="150"/>
                      <a:pt x="371" y="164"/>
                    </a:cubicBezTo>
                    <a:cubicBezTo>
                      <a:pt x="348" y="69"/>
                      <a:pt x="266" y="1"/>
                      <a:pt x="16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35"/>
              <p:cNvSpPr/>
              <p:nvPr/>
            </p:nvSpPr>
            <p:spPr>
              <a:xfrm>
                <a:off x="24027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99" y="1"/>
                      <a:pt x="1" y="99"/>
                      <a:pt x="1" y="218"/>
                    </a:cubicBezTo>
                    <a:cubicBezTo>
                      <a:pt x="1" y="338"/>
                      <a:pt x="99" y="433"/>
                      <a:pt x="219" y="433"/>
                    </a:cubicBezTo>
                    <a:cubicBezTo>
                      <a:pt x="338" y="433"/>
                      <a:pt x="434" y="338"/>
                      <a:pt x="434" y="218"/>
                    </a:cubicBezTo>
                    <a:cubicBezTo>
                      <a:pt x="434" y="99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35"/>
              <p:cNvSpPr/>
              <p:nvPr/>
            </p:nvSpPr>
            <p:spPr>
              <a:xfrm>
                <a:off x="2420850" y="4625450"/>
                <a:ext cx="10825" cy="9825"/>
              </a:xfrm>
              <a:custGeom>
                <a:rect b="b" l="l" r="r" t="t"/>
                <a:pathLst>
                  <a:path extrusionOk="0" h="393" w="433">
                    <a:moveTo>
                      <a:pt x="214" y="1"/>
                    </a:moveTo>
                    <a:cubicBezTo>
                      <a:pt x="95" y="1"/>
                      <a:pt x="0" y="96"/>
                      <a:pt x="0" y="215"/>
                    </a:cubicBezTo>
                    <a:cubicBezTo>
                      <a:pt x="0" y="270"/>
                      <a:pt x="21" y="314"/>
                      <a:pt x="51" y="351"/>
                    </a:cubicBezTo>
                    <a:cubicBezTo>
                      <a:pt x="106" y="362"/>
                      <a:pt x="161" y="372"/>
                      <a:pt x="214" y="378"/>
                    </a:cubicBezTo>
                    <a:cubicBezTo>
                      <a:pt x="255" y="386"/>
                      <a:pt x="293" y="389"/>
                      <a:pt x="334" y="392"/>
                    </a:cubicBezTo>
                    <a:cubicBezTo>
                      <a:pt x="392" y="355"/>
                      <a:pt x="433" y="290"/>
                      <a:pt x="433" y="215"/>
                    </a:cubicBezTo>
                    <a:cubicBezTo>
                      <a:pt x="433" y="96"/>
                      <a:pt x="334" y="1"/>
                      <a:pt x="2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35"/>
              <p:cNvSpPr/>
              <p:nvPr/>
            </p:nvSpPr>
            <p:spPr>
              <a:xfrm>
                <a:off x="2384800" y="4445325"/>
                <a:ext cx="10775" cy="10750"/>
              </a:xfrm>
              <a:custGeom>
                <a:rect b="b" l="l" r="r" t="t"/>
                <a:pathLst>
                  <a:path extrusionOk="0" h="430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6" y="429"/>
                    </a:cubicBezTo>
                    <a:cubicBezTo>
                      <a:pt x="335" y="429"/>
                      <a:pt x="430" y="334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35"/>
              <p:cNvSpPr/>
              <p:nvPr/>
            </p:nvSpPr>
            <p:spPr>
              <a:xfrm>
                <a:off x="236675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7"/>
                      <a:pt x="97" y="433"/>
                      <a:pt x="215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35"/>
              <p:cNvSpPr/>
              <p:nvPr/>
            </p:nvSpPr>
            <p:spPr>
              <a:xfrm>
                <a:off x="2384800" y="4481350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6" y="433"/>
                    </a:cubicBezTo>
                    <a:cubicBezTo>
                      <a:pt x="335" y="433"/>
                      <a:pt x="430" y="334"/>
                      <a:pt x="430" y="215"/>
                    </a:cubicBezTo>
                    <a:cubicBezTo>
                      <a:pt x="430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35"/>
              <p:cNvSpPr/>
              <p:nvPr/>
            </p:nvSpPr>
            <p:spPr>
              <a:xfrm>
                <a:off x="236675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7" y="0"/>
                      <a:pt x="1" y="99"/>
                      <a:pt x="1" y="218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35"/>
              <p:cNvSpPr/>
              <p:nvPr/>
            </p:nvSpPr>
            <p:spPr>
              <a:xfrm>
                <a:off x="2384800" y="4517375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3"/>
                      <a:pt x="216" y="433"/>
                    </a:cubicBezTo>
                    <a:cubicBezTo>
                      <a:pt x="335" y="433"/>
                      <a:pt x="430" y="335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35"/>
              <p:cNvSpPr/>
              <p:nvPr/>
            </p:nvSpPr>
            <p:spPr>
              <a:xfrm>
                <a:off x="236675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7"/>
                      <a:pt x="97" y="433"/>
                      <a:pt x="215" y="433"/>
                    </a:cubicBezTo>
                    <a:cubicBezTo>
                      <a:pt x="338" y="433"/>
                      <a:pt x="433" y="337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35"/>
              <p:cNvSpPr/>
              <p:nvPr/>
            </p:nvSpPr>
            <p:spPr>
              <a:xfrm>
                <a:off x="2384800" y="4553400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6" y="433"/>
                    </a:cubicBezTo>
                    <a:cubicBezTo>
                      <a:pt x="335" y="433"/>
                      <a:pt x="430" y="334"/>
                      <a:pt x="430" y="215"/>
                    </a:cubicBezTo>
                    <a:cubicBezTo>
                      <a:pt x="430" y="96"/>
                      <a:pt x="335" y="1"/>
                      <a:pt x="21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35"/>
              <p:cNvSpPr/>
              <p:nvPr/>
            </p:nvSpPr>
            <p:spPr>
              <a:xfrm>
                <a:off x="236675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7" y="0"/>
                      <a:pt x="1" y="99"/>
                      <a:pt x="1" y="219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9"/>
                    </a:cubicBezTo>
                    <a:cubicBezTo>
                      <a:pt x="433" y="99"/>
                      <a:pt x="338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35"/>
              <p:cNvSpPr/>
              <p:nvPr/>
            </p:nvSpPr>
            <p:spPr>
              <a:xfrm>
                <a:off x="236675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7" y="1"/>
                      <a:pt x="1" y="99"/>
                      <a:pt x="1" y="218"/>
                    </a:cubicBezTo>
                    <a:cubicBezTo>
                      <a:pt x="1" y="338"/>
                      <a:pt x="97" y="433"/>
                      <a:pt x="215" y="433"/>
                    </a:cubicBezTo>
                    <a:cubicBezTo>
                      <a:pt x="338" y="433"/>
                      <a:pt x="433" y="338"/>
                      <a:pt x="433" y="218"/>
                    </a:cubicBezTo>
                    <a:cubicBezTo>
                      <a:pt x="433" y="99"/>
                      <a:pt x="338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35"/>
              <p:cNvSpPr/>
              <p:nvPr/>
            </p:nvSpPr>
            <p:spPr>
              <a:xfrm>
                <a:off x="2384800" y="4589425"/>
                <a:ext cx="10775" cy="10850"/>
              </a:xfrm>
              <a:custGeom>
                <a:rect b="b" l="l" r="r" t="t"/>
                <a:pathLst>
                  <a:path extrusionOk="0" h="434" w="431">
                    <a:moveTo>
                      <a:pt x="216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4"/>
                      <a:pt x="216" y="434"/>
                    </a:cubicBezTo>
                    <a:cubicBezTo>
                      <a:pt x="335" y="434"/>
                      <a:pt x="430" y="335"/>
                      <a:pt x="430" y="215"/>
                    </a:cubicBezTo>
                    <a:cubicBezTo>
                      <a:pt x="430" y="96"/>
                      <a:pt x="335" y="0"/>
                      <a:pt x="2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35"/>
              <p:cNvSpPr/>
              <p:nvPr/>
            </p:nvSpPr>
            <p:spPr>
              <a:xfrm>
                <a:off x="23487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35"/>
              <p:cNvSpPr/>
              <p:nvPr/>
            </p:nvSpPr>
            <p:spPr>
              <a:xfrm>
                <a:off x="23307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35"/>
              <p:cNvSpPr/>
              <p:nvPr/>
            </p:nvSpPr>
            <p:spPr>
              <a:xfrm>
                <a:off x="23307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35"/>
              <p:cNvSpPr/>
              <p:nvPr/>
            </p:nvSpPr>
            <p:spPr>
              <a:xfrm>
                <a:off x="23487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35"/>
              <p:cNvSpPr/>
              <p:nvPr/>
            </p:nvSpPr>
            <p:spPr>
              <a:xfrm>
                <a:off x="23487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35"/>
              <p:cNvSpPr/>
              <p:nvPr/>
            </p:nvSpPr>
            <p:spPr>
              <a:xfrm>
                <a:off x="23307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35"/>
              <p:cNvSpPr/>
              <p:nvPr/>
            </p:nvSpPr>
            <p:spPr>
              <a:xfrm>
                <a:off x="23307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35"/>
              <p:cNvSpPr/>
              <p:nvPr/>
            </p:nvSpPr>
            <p:spPr>
              <a:xfrm>
                <a:off x="23487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35"/>
              <p:cNvSpPr/>
              <p:nvPr/>
            </p:nvSpPr>
            <p:spPr>
              <a:xfrm>
                <a:off x="23487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35"/>
              <p:cNvSpPr/>
              <p:nvPr/>
            </p:nvSpPr>
            <p:spPr>
              <a:xfrm>
                <a:off x="2330725" y="4607400"/>
                <a:ext cx="10850" cy="10500"/>
              </a:xfrm>
              <a:custGeom>
                <a:rect b="b" l="l" r="r" t="t"/>
                <a:pathLst>
                  <a:path extrusionOk="0" h="420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290"/>
                      <a:pt x="38" y="351"/>
                      <a:pt x="90" y="389"/>
                    </a:cubicBezTo>
                    <a:cubicBezTo>
                      <a:pt x="154" y="399"/>
                      <a:pt x="219" y="410"/>
                      <a:pt x="283" y="419"/>
                    </a:cubicBezTo>
                    <a:cubicBezTo>
                      <a:pt x="368" y="392"/>
                      <a:pt x="434" y="314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35"/>
              <p:cNvSpPr/>
              <p:nvPr/>
            </p:nvSpPr>
            <p:spPr>
              <a:xfrm>
                <a:off x="23126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4"/>
                      <a:pt x="99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35"/>
              <p:cNvSpPr/>
              <p:nvPr/>
            </p:nvSpPr>
            <p:spPr>
              <a:xfrm>
                <a:off x="229470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35"/>
              <p:cNvSpPr/>
              <p:nvPr/>
            </p:nvSpPr>
            <p:spPr>
              <a:xfrm>
                <a:off x="23126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35"/>
              <p:cNvSpPr/>
              <p:nvPr/>
            </p:nvSpPr>
            <p:spPr>
              <a:xfrm>
                <a:off x="229470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35"/>
              <p:cNvSpPr/>
              <p:nvPr/>
            </p:nvSpPr>
            <p:spPr>
              <a:xfrm>
                <a:off x="23126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35"/>
              <p:cNvSpPr/>
              <p:nvPr/>
            </p:nvSpPr>
            <p:spPr>
              <a:xfrm>
                <a:off x="229470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35"/>
              <p:cNvSpPr/>
              <p:nvPr/>
            </p:nvSpPr>
            <p:spPr>
              <a:xfrm>
                <a:off x="23126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35"/>
              <p:cNvSpPr/>
              <p:nvPr/>
            </p:nvSpPr>
            <p:spPr>
              <a:xfrm>
                <a:off x="229470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35"/>
              <p:cNvSpPr/>
              <p:nvPr/>
            </p:nvSpPr>
            <p:spPr>
              <a:xfrm>
                <a:off x="2294700" y="4607400"/>
                <a:ext cx="10850" cy="6675"/>
              </a:xfrm>
              <a:custGeom>
                <a:rect b="b" l="l" r="r" t="t"/>
                <a:pathLst>
                  <a:path extrusionOk="0" h="267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232"/>
                      <a:pt x="4" y="242"/>
                      <a:pt x="7" y="256"/>
                    </a:cubicBezTo>
                    <a:cubicBezTo>
                      <a:pt x="147" y="256"/>
                      <a:pt x="284" y="259"/>
                      <a:pt x="424" y="266"/>
                    </a:cubicBezTo>
                    <a:cubicBezTo>
                      <a:pt x="427" y="249"/>
                      <a:pt x="433" y="235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35"/>
              <p:cNvSpPr/>
              <p:nvPr/>
            </p:nvSpPr>
            <p:spPr>
              <a:xfrm>
                <a:off x="231267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35"/>
              <p:cNvSpPr/>
              <p:nvPr/>
            </p:nvSpPr>
            <p:spPr>
              <a:xfrm>
                <a:off x="227665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35"/>
              <p:cNvSpPr/>
              <p:nvPr/>
            </p:nvSpPr>
            <p:spPr>
              <a:xfrm>
                <a:off x="22586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35"/>
              <p:cNvSpPr/>
              <p:nvPr/>
            </p:nvSpPr>
            <p:spPr>
              <a:xfrm>
                <a:off x="22586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35"/>
              <p:cNvSpPr/>
              <p:nvPr/>
            </p:nvSpPr>
            <p:spPr>
              <a:xfrm>
                <a:off x="22766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35"/>
              <p:cNvSpPr/>
              <p:nvPr/>
            </p:nvSpPr>
            <p:spPr>
              <a:xfrm>
                <a:off x="22586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35"/>
              <p:cNvSpPr/>
              <p:nvPr/>
            </p:nvSpPr>
            <p:spPr>
              <a:xfrm>
                <a:off x="22766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35"/>
              <p:cNvSpPr/>
              <p:nvPr/>
            </p:nvSpPr>
            <p:spPr>
              <a:xfrm>
                <a:off x="22586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35"/>
              <p:cNvSpPr/>
              <p:nvPr/>
            </p:nvSpPr>
            <p:spPr>
              <a:xfrm>
                <a:off x="22766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35"/>
              <p:cNvSpPr/>
              <p:nvPr/>
            </p:nvSpPr>
            <p:spPr>
              <a:xfrm>
                <a:off x="22766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35"/>
              <p:cNvSpPr/>
              <p:nvPr/>
            </p:nvSpPr>
            <p:spPr>
              <a:xfrm>
                <a:off x="2258675" y="4607400"/>
                <a:ext cx="10850" cy="9550"/>
              </a:xfrm>
              <a:custGeom>
                <a:rect b="b" l="l" r="r" t="t"/>
                <a:pathLst>
                  <a:path extrusionOk="0" h="382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287"/>
                      <a:pt x="31" y="344"/>
                      <a:pt x="79" y="382"/>
                    </a:cubicBezTo>
                    <a:cubicBezTo>
                      <a:pt x="188" y="361"/>
                      <a:pt x="294" y="341"/>
                      <a:pt x="399" y="324"/>
                    </a:cubicBezTo>
                    <a:cubicBezTo>
                      <a:pt x="420" y="293"/>
                      <a:pt x="434" y="256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35"/>
              <p:cNvSpPr/>
              <p:nvPr/>
            </p:nvSpPr>
            <p:spPr>
              <a:xfrm>
                <a:off x="2222650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35"/>
              <p:cNvSpPr/>
              <p:nvPr/>
            </p:nvSpPr>
            <p:spPr>
              <a:xfrm>
                <a:off x="224062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4"/>
                      <a:pt x="99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35"/>
              <p:cNvSpPr/>
              <p:nvPr/>
            </p:nvSpPr>
            <p:spPr>
              <a:xfrm>
                <a:off x="2222650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35"/>
              <p:cNvSpPr/>
              <p:nvPr/>
            </p:nvSpPr>
            <p:spPr>
              <a:xfrm>
                <a:off x="224062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35"/>
              <p:cNvSpPr/>
              <p:nvPr/>
            </p:nvSpPr>
            <p:spPr>
              <a:xfrm>
                <a:off x="2222650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3" y="337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35"/>
              <p:cNvSpPr/>
              <p:nvPr/>
            </p:nvSpPr>
            <p:spPr>
              <a:xfrm>
                <a:off x="224062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35"/>
              <p:cNvSpPr/>
              <p:nvPr/>
            </p:nvSpPr>
            <p:spPr>
              <a:xfrm>
                <a:off x="2222650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35"/>
              <p:cNvSpPr/>
              <p:nvPr/>
            </p:nvSpPr>
            <p:spPr>
              <a:xfrm>
                <a:off x="224062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9" y="1"/>
                      <a:pt x="0" y="96"/>
                      <a:pt x="0" y="215"/>
                    </a:cubicBezTo>
                    <a:cubicBezTo>
                      <a:pt x="0" y="334"/>
                      <a:pt x="99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35"/>
              <p:cNvSpPr/>
              <p:nvPr/>
            </p:nvSpPr>
            <p:spPr>
              <a:xfrm>
                <a:off x="224062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9" y="0"/>
                      <a:pt x="0" y="96"/>
                      <a:pt x="0" y="215"/>
                    </a:cubicBezTo>
                    <a:cubicBezTo>
                      <a:pt x="0" y="335"/>
                      <a:pt x="99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35"/>
              <p:cNvSpPr/>
              <p:nvPr/>
            </p:nvSpPr>
            <p:spPr>
              <a:xfrm>
                <a:off x="2222650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8"/>
                    </a:cubicBezTo>
                    <a:cubicBezTo>
                      <a:pt x="433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35"/>
              <p:cNvSpPr/>
              <p:nvPr/>
            </p:nvSpPr>
            <p:spPr>
              <a:xfrm>
                <a:off x="21866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35"/>
              <p:cNvSpPr/>
              <p:nvPr/>
            </p:nvSpPr>
            <p:spPr>
              <a:xfrm>
                <a:off x="22046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4"/>
                      <a:pt x="99" y="429"/>
                      <a:pt x="218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35"/>
              <p:cNvSpPr/>
              <p:nvPr/>
            </p:nvSpPr>
            <p:spPr>
              <a:xfrm>
                <a:off x="22046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35"/>
              <p:cNvSpPr/>
              <p:nvPr/>
            </p:nvSpPr>
            <p:spPr>
              <a:xfrm>
                <a:off x="2204588" y="4481313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35"/>
              <p:cNvSpPr/>
              <p:nvPr/>
            </p:nvSpPr>
            <p:spPr>
              <a:xfrm>
                <a:off x="21866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7"/>
                      <a:pt x="96" y="433"/>
                      <a:pt x="215" y="433"/>
                    </a:cubicBezTo>
                    <a:cubicBezTo>
                      <a:pt x="335" y="433"/>
                      <a:pt x="434" y="337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35"/>
              <p:cNvSpPr/>
              <p:nvPr/>
            </p:nvSpPr>
            <p:spPr>
              <a:xfrm>
                <a:off x="22046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3"/>
                      <a:pt x="218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35"/>
              <p:cNvSpPr/>
              <p:nvPr/>
            </p:nvSpPr>
            <p:spPr>
              <a:xfrm>
                <a:off x="22046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4"/>
                      <a:pt x="99" y="433"/>
                      <a:pt x="218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35"/>
              <p:cNvSpPr/>
              <p:nvPr/>
            </p:nvSpPr>
            <p:spPr>
              <a:xfrm>
                <a:off x="21866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9"/>
                    </a:cubicBezTo>
                    <a:cubicBezTo>
                      <a:pt x="434" y="99"/>
                      <a:pt x="335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35"/>
              <p:cNvSpPr/>
              <p:nvPr/>
            </p:nvSpPr>
            <p:spPr>
              <a:xfrm>
                <a:off x="22046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0"/>
                    </a:moveTo>
                    <a:cubicBezTo>
                      <a:pt x="99" y="0"/>
                      <a:pt x="1" y="96"/>
                      <a:pt x="1" y="215"/>
                    </a:cubicBezTo>
                    <a:cubicBezTo>
                      <a:pt x="1" y="335"/>
                      <a:pt x="99" y="434"/>
                      <a:pt x="218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35"/>
              <p:cNvSpPr/>
              <p:nvPr/>
            </p:nvSpPr>
            <p:spPr>
              <a:xfrm>
                <a:off x="21866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0" y="99"/>
                      <a:pt x="0" y="218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5" y="433"/>
                      <a:pt x="434" y="338"/>
                      <a:pt x="434" y="218"/>
                    </a:cubicBezTo>
                    <a:cubicBezTo>
                      <a:pt x="434" y="99"/>
                      <a:pt x="335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35"/>
              <p:cNvSpPr/>
              <p:nvPr/>
            </p:nvSpPr>
            <p:spPr>
              <a:xfrm>
                <a:off x="220460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8" y="1"/>
                    </a:moveTo>
                    <a:cubicBezTo>
                      <a:pt x="99" y="1"/>
                      <a:pt x="1" y="96"/>
                      <a:pt x="1" y="215"/>
                    </a:cubicBezTo>
                    <a:cubicBezTo>
                      <a:pt x="1" y="338"/>
                      <a:pt x="99" y="433"/>
                      <a:pt x="218" y="433"/>
                    </a:cubicBezTo>
                    <a:cubicBezTo>
                      <a:pt x="338" y="433"/>
                      <a:pt x="433" y="338"/>
                      <a:pt x="433" y="215"/>
                    </a:cubicBezTo>
                    <a:cubicBezTo>
                      <a:pt x="433" y="96"/>
                      <a:pt x="338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35"/>
              <p:cNvSpPr/>
              <p:nvPr/>
            </p:nvSpPr>
            <p:spPr>
              <a:xfrm>
                <a:off x="2186625" y="4643500"/>
                <a:ext cx="10425" cy="10075"/>
              </a:xfrm>
              <a:custGeom>
                <a:rect b="b" l="l" r="r" t="t"/>
                <a:pathLst>
                  <a:path extrusionOk="0" h="403" w="417">
                    <a:moveTo>
                      <a:pt x="215" y="1"/>
                    </a:moveTo>
                    <a:cubicBezTo>
                      <a:pt x="96" y="1"/>
                      <a:pt x="0" y="96"/>
                      <a:pt x="0" y="216"/>
                    </a:cubicBezTo>
                    <a:cubicBezTo>
                      <a:pt x="0" y="297"/>
                      <a:pt x="49" y="365"/>
                      <a:pt x="113" y="403"/>
                    </a:cubicBezTo>
                    <a:cubicBezTo>
                      <a:pt x="212" y="315"/>
                      <a:pt x="314" y="229"/>
                      <a:pt x="416" y="147"/>
                    </a:cubicBezTo>
                    <a:cubicBezTo>
                      <a:pt x="389" y="62"/>
                      <a:pt x="311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35"/>
              <p:cNvSpPr/>
              <p:nvPr/>
            </p:nvSpPr>
            <p:spPr>
              <a:xfrm>
                <a:off x="2152800" y="4436975"/>
                <a:ext cx="6000" cy="1125"/>
              </a:xfrm>
              <a:custGeom>
                <a:rect b="b" l="l" r="r" t="t"/>
                <a:pathLst>
                  <a:path extrusionOk="0" h="45" w="240">
                    <a:moveTo>
                      <a:pt x="1" y="0"/>
                    </a:moveTo>
                    <a:lnTo>
                      <a:pt x="1" y="0"/>
                    </a:lnTo>
                    <a:cubicBezTo>
                      <a:pt x="39" y="27"/>
                      <a:pt x="79" y="45"/>
                      <a:pt x="127" y="45"/>
                    </a:cubicBezTo>
                    <a:cubicBezTo>
                      <a:pt x="172" y="45"/>
                      <a:pt x="209" y="27"/>
                      <a:pt x="240" y="7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35"/>
              <p:cNvSpPr/>
              <p:nvPr/>
            </p:nvSpPr>
            <p:spPr>
              <a:xfrm>
                <a:off x="2150600" y="44633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35"/>
              <p:cNvSpPr/>
              <p:nvPr/>
            </p:nvSpPr>
            <p:spPr>
              <a:xfrm>
                <a:off x="21685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9" y="429"/>
                    </a:cubicBezTo>
                    <a:cubicBezTo>
                      <a:pt x="338" y="429"/>
                      <a:pt x="433" y="334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35"/>
              <p:cNvSpPr/>
              <p:nvPr/>
            </p:nvSpPr>
            <p:spPr>
              <a:xfrm>
                <a:off x="21685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35"/>
              <p:cNvSpPr/>
              <p:nvPr/>
            </p:nvSpPr>
            <p:spPr>
              <a:xfrm>
                <a:off x="2150600" y="449932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35"/>
              <p:cNvSpPr/>
              <p:nvPr/>
            </p:nvSpPr>
            <p:spPr>
              <a:xfrm>
                <a:off x="2150600" y="453535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7"/>
                      <a:pt x="96" y="433"/>
                      <a:pt x="215" y="433"/>
                    </a:cubicBezTo>
                    <a:cubicBezTo>
                      <a:pt x="334" y="433"/>
                      <a:pt x="430" y="337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35"/>
              <p:cNvSpPr/>
              <p:nvPr/>
            </p:nvSpPr>
            <p:spPr>
              <a:xfrm>
                <a:off x="21685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9" y="433"/>
                    </a:cubicBezTo>
                    <a:cubicBezTo>
                      <a:pt x="338" y="433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35"/>
              <p:cNvSpPr/>
              <p:nvPr/>
            </p:nvSpPr>
            <p:spPr>
              <a:xfrm>
                <a:off x="2150600" y="4571375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9"/>
                    </a:cubicBezTo>
                    <a:cubicBezTo>
                      <a:pt x="430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35"/>
              <p:cNvSpPr/>
              <p:nvPr/>
            </p:nvSpPr>
            <p:spPr>
              <a:xfrm>
                <a:off x="21685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9" y="433"/>
                    </a:cubicBezTo>
                    <a:cubicBezTo>
                      <a:pt x="338" y="433"/>
                      <a:pt x="433" y="334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35"/>
              <p:cNvSpPr/>
              <p:nvPr/>
            </p:nvSpPr>
            <p:spPr>
              <a:xfrm>
                <a:off x="2150600" y="4607400"/>
                <a:ext cx="10750" cy="10850"/>
              </a:xfrm>
              <a:custGeom>
                <a:rect b="b" l="l" r="r" t="t"/>
                <a:pathLst>
                  <a:path extrusionOk="0" h="434" w="430">
                    <a:moveTo>
                      <a:pt x="215" y="1"/>
                    </a:moveTo>
                    <a:cubicBezTo>
                      <a:pt x="96" y="1"/>
                      <a:pt x="1" y="99"/>
                      <a:pt x="1" y="218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0" y="338"/>
                      <a:pt x="430" y="218"/>
                    </a:cubicBezTo>
                    <a:cubicBezTo>
                      <a:pt x="430" y="99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35"/>
              <p:cNvSpPr/>
              <p:nvPr/>
            </p:nvSpPr>
            <p:spPr>
              <a:xfrm>
                <a:off x="216857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4"/>
                      <a:pt x="219" y="434"/>
                    </a:cubicBezTo>
                    <a:cubicBezTo>
                      <a:pt x="338" y="434"/>
                      <a:pt x="433" y="335"/>
                      <a:pt x="433" y="215"/>
                    </a:cubicBezTo>
                    <a:cubicBezTo>
                      <a:pt x="433" y="96"/>
                      <a:pt x="338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35"/>
              <p:cNvSpPr/>
              <p:nvPr/>
            </p:nvSpPr>
            <p:spPr>
              <a:xfrm>
                <a:off x="2168575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9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8"/>
                      <a:pt x="96" y="433"/>
                      <a:pt x="219" y="433"/>
                    </a:cubicBezTo>
                    <a:cubicBezTo>
                      <a:pt x="338" y="433"/>
                      <a:pt x="433" y="338"/>
                      <a:pt x="433" y="215"/>
                    </a:cubicBezTo>
                    <a:cubicBezTo>
                      <a:pt x="433" y="96"/>
                      <a:pt x="338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35"/>
              <p:cNvSpPr/>
              <p:nvPr/>
            </p:nvSpPr>
            <p:spPr>
              <a:xfrm>
                <a:off x="2150600" y="4643500"/>
                <a:ext cx="10750" cy="10750"/>
              </a:xfrm>
              <a:custGeom>
                <a:rect b="b" l="l" r="r" t="t"/>
                <a:pathLst>
                  <a:path extrusionOk="0" h="430" w="430">
                    <a:moveTo>
                      <a:pt x="215" y="1"/>
                    </a:moveTo>
                    <a:cubicBezTo>
                      <a:pt x="96" y="1"/>
                      <a:pt x="1" y="96"/>
                      <a:pt x="1" y="216"/>
                    </a:cubicBezTo>
                    <a:cubicBezTo>
                      <a:pt x="1" y="335"/>
                      <a:pt x="96" y="430"/>
                      <a:pt x="215" y="430"/>
                    </a:cubicBezTo>
                    <a:cubicBezTo>
                      <a:pt x="334" y="430"/>
                      <a:pt x="430" y="335"/>
                      <a:pt x="430" y="216"/>
                    </a:cubicBezTo>
                    <a:cubicBezTo>
                      <a:pt x="430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35"/>
              <p:cNvSpPr/>
              <p:nvPr/>
            </p:nvSpPr>
            <p:spPr>
              <a:xfrm>
                <a:off x="2150600" y="4679550"/>
                <a:ext cx="10750" cy="10825"/>
              </a:xfrm>
              <a:custGeom>
                <a:rect b="b" l="l" r="r" t="t"/>
                <a:pathLst>
                  <a:path extrusionOk="0" h="433" w="430">
                    <a:moveTo>
                      <a:pt x="215" y="0"/>
                    </a:moveTo>
                    <a:cubicBezTo>
                      <a:pt x="96" y="0"/>
                      <a:pt x="1" y="95"/>
                      <a:pt x="1" y="214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0" y="334"/>
                      <a:pt x="430" y="214"/>
                    </a:cubicBezTo>
                    <a:cubicBezTo>
                      <a:pt x="430" y="95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35"/>
              <p:cNvSpPr/>
              <p:nvPr/>
            </p:nvSpPr>
            <p:spPr>
              <a:xfrm>
                <a:off x="2168575" y="4661475"/>
                <a:ext cx="10075" cy="10425"/>
              </a:xfrm>
              <a:custGeom>
                <a:rect b="b" l="l" r="r" t="t"/>
                <a:pathLst>
                  <a:path extrusionOk="0" h="417" w="403">
                    <a:moveTo>
                      <a:pt x="219" y="0"/>
                    </a:moveTo>
                    <a:cubicBezTo>
                      <a:pt x="96" y="0"/>
                      <a:pt x="0" y="96"/>
                      <a:pt x="0" y="219"/>
                    </a:cubicBezTo>
                    <a:cubicBezTo>
                      <a:pt x="0" y="307"/>
                      <a:pt x="58" y="385"/>
                      <a:pt x="137" y="416"/>
                    </a:cubicBezTo>
                    <a:cubicBezTo>
                      <a:pt x="164" y="385"/>
                      <a:pt x="191" y="355"/>
                      <a:pt x="219" y="321"/>
                    </a:cubicBezTo>
                    <a:cubicBezTo>
                      <a:pt x="246" y="286"/>
                      <a:pt x="277" y="253"/>
                      <a:pt x="307" y="219"/>
                    </a:cubicBezTo>
                    <a:cubicBezTo>
                      <a:pt x="338" y="181"/>
                      <a:pt x="368" y="147"/>
                      <a:pt x="403" y="110"/>
                    </a:cubicBezTo>
                    <a:cubicBezTo>
                      <a:pt x="365" y="45"/>
                      <a:pt x="297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35"/>
              <p:cNvSpPr/>
              <p:nvPr/>
            </p:nvSpPr>
            <p:spPr>
              <a:xfrm>
                <a:off x="2150600" y="4896525"/>
                <a:ext cx="3450" cy="9575"/>
              </a:xfrm>
              <a:custGeom>
                <a:rect b="b" l="l" r="r" t="t"/>
                <a:pathLst>
                  <a:path extrusionOk="0" h="383" w="138">
                    <a:moveTo>
                      <a:pt x="103" y="1"/>
                    </a:moveTo>
                    <a:cubicBezTo>
                      <a:pt x="42" y="42"/>
                      <a:pt x="1" y="107"/>
                      <a:pt x="1" y="185"/>
                    </a:cubicBezTo>
                    <a:cubicBezTo>
                      <a:pt x="1" y="274"/>
                      <a:pt x="55" y="352"/>
                      <a:pt x="137" y="383"/>
                    </a:cubicBezTo>
                    <a:cubicBezTo>
                      <a:pt x="127" y="257"/>
                      <a:pt x="117" y="131"/>
                      <a:pt x="10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35"/>
              <p:cNvSpPr/>
              <p:nvPr/>
            </p:nvSpPr>
            <p:spPr>
              <a:xfrm>
                <a:off x="2150600" y="4932050"/>
                <a:ext cx="3850" cy="9975"/>
              </a:xfrm>
              <a:custGeom>
                <a:rect b="b" l="l" r="r" t="t"/>
                <a:pathLst>
                  <a:path extrusionOk="0" h="399" w="154">
                    <a:moveTo>
                      <a:pt x="154" y="1"/>
                    </a:moveTo>
                    <a:cubicBezTo>
                      <a:pt x="65" y="28"/>
                      <a:pt x="1" y="106"/>
                      <a:pt x="1" y="205"/>
                    </a:cubicBezTo>
                    <a:cubicBezTo>
                      <a:pt x="1" y="290"/>
                      <a:pt x="51" y="365"/>
                      <a:pt x="123" y="399"/>
                    </a:cubicBezTo>
                    <a:cubicBezTo>
                      <a:pt x="137" y="276"/>
                      <a:pt x="147" y="150"/>
                      <a:pt x="154" y="28"/>
                    </a:cubicBez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35"/>
              <p:cNvSpPr/>
              <p:nvPr/>
            </p:nvSpPr>
            <p:spPr>
              <a:xfrm>
                <a:off x="2115700" y="4435800"/>
                <a:ext cx="8350" cy="2300"/>
              </a:xfrm>
              <a:custGeom>
                <a:rect b="b" l="l" r="r" t="t"/>
                <a:pathLst>
                  <a:path extrusionOk="0" h="92" w="334">
                    <a:moveTo>
                      <a:pt x="0" y="0"/>
                    </a:moveTo>
                    <a:cubicBezTo>
                      <a:pt x="37" y="54"/>
                      <a:pt x="98" y="92"/>
                      <a:pt x="170" y="92"/>
                    </a:cubicBezTo>
                    <a:cubicBezTo>
                      <a:pt x="238" y="92"/>
                      <a:pt x="293" y="58"/>
                      <a:pt x="334" y="1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35"/>
              <p:cNvSpPr/>
              <p:nvPr/>
            </p:nvSpPr>
            <p:spPr>
              <a:xfrm>
                <a:off x="211447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35"/>
              <p:cNvSpPr/>
              <p:nvPr/>
            </p:nvSpPr>
            <p:spPr>
              <a:xfrm>
                <a:off x="213255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35"/>
              <p:cNvSpPr/>
              <p:nvPr/>
            </p:nvSpPr>
            <p:spPr>
              <a:xfrm>
                <a:off x="211447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35"/>
              <p:cNvSpPr/>
              <p:nvPr/>
            </p:nvSpPr>
            <p:spPr>
              <a:xfrm>
                <a:off x="213255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35"/>
              <p:cNvSpPr/>
              <p:nvPr/>
            </p:nvSpPr>
            <p:spPr>
              <a:xfrm>
                <a:off x="213255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35"/>
              <p:cNvSpPr/>
              <p:nvPr/>
            </p:nvSpPr>
            <p:spPr>
              <a:xfrm>
                <a:off x="211447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35"/>
              <p:cNvSpPr/>
              <p:nvPr/>
            </p:nvSpPr>
            <p:spPr>
              <a:xfrm>
                <a:off x="213255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35"/>
              <p:cNvSpPr/>
              <p:nvPr/>
            </p:nvSpPr>
            <p:spPr>
              <a:xfrm>
                <a:off x="211447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35"/>
              <p:cNvSpPr/>
              <p:nvPr/>
            </p:nvSpPr>
            <p:spPr>
              <a:xfrm>
                <a:off x="213255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5"/>
                      <a:pt x="96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35"/>
              <p:cNvSpPr/>
              <p:nvPr/>
            </p:nvSpPr>
            <p:spPr>
              <a:xfrm>
                <a:off x="211447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35"/>
              <p:cNvSpPr/>
              <p:nvPr/>
            </p:nvSpPr>
            <p:spPr>
              <a:xfrm>
                <a:off x="2114475" y="46435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0"/>
                      <a:pt x="219" y="430"/>
                    </a:cubicBezTo>
                    <a:cubicBezTo>
                      <a:pt x="339" y="430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35"/>
              <p:cNvSpPr/>
              <p:nvPr/>
            </p:nvSpPr>
            <p:spPr>
              <a:xfrm>
                <a:off x="213255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35"/>
              <p:cNvSpPr/>
              <p:nvPr/>
            </p:nvSpPr>
            <p:spPr>
              <a:xfrm>
                <a:off x="2132550" y="46614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6" y="0"/>
                      <a:pt x="1" y="96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35"/>
              <p:cNvSpPr/>
              <p:nvPr/>
            </p:nvSpPr>
            <p:spPr>
              <a:xfrm>
                <a:off x="2114475" y="46795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35"/>
              <p:cNvSpPr/>
              <p:nvPr/>
            </p:nvSpPr>
            <p:spPr>
              <a:xfrm>
                <a:off x="2114475" y="4715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35"/>
              <p:cNvSpPr/>
              <p:nvPr/>
            </p:nvSpPr>
            <p:spPr>
              <a:xfrm>
                <a:off x="2132550" y="46975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100"/>
                      <a:pt x="1" y="219"/>
                    </a:cubicBezTo>
                    <a:cubicBezTo>
                      <a:pt x="1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35"/>
              <p:cNvSpPr/>
              <p:nvPr/>
            </p:nvSpPr>
            <p:spPr>
              <a:xfrm>
                <a:off x="2114475" y="47516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35"/>
              <p:cNvSpPr/>
              <p:nvPr/>
            </p:nvSpPr>
            <p:spPr>
              <a:xfrm>
                <a:off x="2132550" y="4733525"/>
                <a:ext cx="8725" cy="10850"/>
              </a:xfrm>
              <a:custGeom>
                <a:rect b="b" l="l" r="r" t="t"/>
                <a:pathLst>
                  <a:path extrusionOk="0" h="434" w="349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239" y="434"/>
                      <a:pt x="259" y="426"/>
                      <a:pt x="280" y="420"/>
                    </a:cubicBezTo>
                    <a:cubicBezTo>
                      <a:pt x="290" y="355"/>
                      <a:pt x="297" y="287"/>
                      <a:pt x="311" y="219"/>
                    </a:cubicBezTo>
                    <a:cubicBezTo>
                      <a:pt x="311" y="209"/>
                      <a:pt x="314" y="198"/>
                      <a:pt x="314" y="192"/>
                    </a:cubicBezTo>
                    <a:cubicBezTo>
                      <a:pt x="324" y="143"/>
                      <a:pt x="338" y="96"/>
                      <a:pt x="348" y="49"/>
                    </a:cubicBezTo>
                    <a:cubicBezTo>
                      <a:pt x="311" y="21"/>
                      <a:pt x="266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35"/>
              <p:cNvSpPr/>
              <p:nvPr/>
            </p:nvSpPr>
            <p:spPr>
              <a:xfrm>
                <a:off x="2114475" y="47876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35"/>
              <p:cNvSpPr/>
              <p:nvPr/>
            </p:nvSpPr>
            <p:spPr>
              <a:xfrm>
                <a:off x="2132550" y="4769725"/>
                <a:ext cx="5050" cy="10600"/>
              </a:xfrm>
              <a:custGeom>
                <a:rect b="b" l="l" r="r" t="t"/>
                <a:pathLst>
                  <a:path extrusionOk="0" h="424" w="202">
                    <a:moveTo>
                      <a:pt x="198" y="0"/>
                    </a:moveTo>
                    <a:lnTo>
                      <a:pt x="198" y="0"/>
                    </a:lnTo>
                    <a:cubicBezTo>
                      <a:pt x="86" y="11"/>
                      <a:pt x="1" y="99"/>
                      <a:pt x="1" y="212"/>
                    </a:cubicBezTo>
                    <a:cubicBezTo>
                      <a:pt x="1" y="324"/>
                      <a:pt x="89" y="416"/>
                      <a:pt x="201" y="423"/>
                    </a:cubicBezTo>
                    <a:cubicBezTo>
                      <a:pt x="198" y="355"/>
                      <a:pt x="194" y="283"/>
                      <a:pt x="194" y="212"/>
                    </a:cubicBezTo>
                    <a:cubicBezTo>
                      <a:pt x="194" y="140"/>
                      <a:pt x="194" y="69"/>
                      <a:pt x="1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35"/>
              <p:cNvSpPr/>
              <p:nvPr/>
            </p:nvSpPr>
            <p:spPr>
              <a:xfrm>
                <a:off x="2132550" y="4805575"/>
                <a:ext cx="8300" cy="10850"/>
              </a:xfrm>
              <a:custGeom>
                <a:rect b="b" l="l" r="r" t="t"/>
                <a:pathLst>
                  <a:path extrusionOk="0" h="434" w="332">
                    <a:moveTo>
                      <a:pt x="215" y="0"/>
                    </a:moveTo>
                    <a:cubicBezTo>
                      <a:pt x="96" y="0"/>
                      <a:pt x="1" y="99"/>
                      <a:pt x="1" y="219"/>
                    </a:cubicBezTo>
                    <a:cubicBezTo>
                      <a:pt x="1" y="338"/>
                      <a:pt x="96" y="434"/>
                      <a:pt x="215" y="434"/>
                    </a:cubicBezTo>
                    <a:cubicBezTo>
                      <a:pt x="259" y="434"/>
                      <a:pt x="297" y="420"/>
                      <a:pt x="331" y="396"/>
                    </a:cubicBezTo>
                    <a:cubicBezTo>
                      <a:pt x="320" y="338"/>
                      <a:pt x="314" y="277"/>
                      <a:pt x="303" y="219"/>
                    </a:cubicBezTo>
                    <a:cubicBezTo>
                      <a:pt x="297" y="151"/>
                      <a:pt x="290" y="82"/>
                      <a:pt x="283" y="14"/>
                    </a:cubicBezTo>
                    <a:cubicBezTo>
                      <a:pt x="259" y="8"/>
                      <a:pt x="239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35"/>
              <p:cNvSpPr/>
              <p:nvPr/>
            </p:nvSpPr>
            <p:spPr>
              <a:xfrm>
                <a:off x="2114475" y="48236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35"/>
              <p:cNvSpPr/>
              <p:nvPr/>
            </p:nvSpPr>
            <p:spPr>
              <a:xfrm>
                <a:off x="2132550" y="48417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35"/>
              <p:cNvSpPr/>
              <p:nvPr/>
            </p:nvSpPr>
            <p:spPr>
              <a:xfrm>
                <a:off x="2114475" y="48596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35"/>
              <p:cNvSpPr/>
              <p:nvPr/>
            </p:nvSpPr>
            <p:spPr>
              <a:xfrm>
                <a:off x="2114475" y="48957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35"/>
              <p:cNvSpPr/>
              <p:nvPr/>
            </p:nvSpPr>
            <p:spPr>
              <a:xfrm>
                <a:off x="2132550" y="48777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5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35"/>
              <p:cNvSpPr/>
              <p:nvPr/>
            </p:nvSpPr>
            <p:spPr>
              <a:xfrm>
                <a:off x="2114475" y="49317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35"/>
              <p:cNvSpPr/>
              <p:nvPr/>
            </p:nvSpPr>
            <p:spPr>
              <a:xfrm>
                <a:off x="2132550" y="4913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35"/>
              <p:cNvSpPr/>
              <p:nvPr/>
            </p:nvSpPr>
            <p:spPr>
              <a:xfrm>
                <a:off x="2114475" y="4967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35"/>
              <p:cNvSpPr/>
              <p:nvPr/>
            </p:nvSpPr>
            <p:spPr>
              <a:xfrm>
                <a:off x="2132550" y="49497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6" y="1"/>
                      <a:pt x="1" y="95"/>
                      <a:pt x="1" y="215"/>
                    </a:cubicBezTo>
                    <a:cubicBezTo>
                      <a:pt x="1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35"/>
              <p:cNvSpPr/>
              <p:nvPr/>
            </p:nvSpPr>
            <p:spPr>
              <a:xfrm>
                <a:off x="2132550" y="4985800"/>
                <a:ext cx="9400" cy="10750"/>
              </a:xfrm>
              <a:custGeom>
                <a:rect b="b" l="l" r="r" t="t"/>
                <a:pathLst>
                  <a:path extrusionOk="0" h="430" w="376">
                    <a:moveTo>
                      <a:pt x="215" y="0"/>
                    </a:moveTo>
                    <a:cubicBezTo>
                      <a:pt x="96" y="0"/>
                      <a:pt x="1" y="96"/>
                      <a:pt x="1" y="215"/>
                    </a:cubicBezTo>
                    <a:cubicBezTo>
                      <a:pt x="1" y="327"/>
                      <a:pt x="86" y="420"/>
                      <a:pt x="198" y="430"/>
                    </a:cubicBezTo>
                    <a:cubicBezTo>
                      <a:pt x="205" y="416"/>
                      <a:pt x="212" y="406"/>
                      <a:pt x="215" y="395"/>
                    </a:cubicBezTo>
                    <a:cubicBezTo>
                      <a:pt x="249" y="334"/>
                      <a:pt x="283" y="277"/>
                      <a:pt x="314" y="215"/>
                    </a:cubicBezTo>
                    <a:cubicBezTo>
                      <a:pt x="338" y="170"/>
                      <a:pt x="355" y="120"/>
                      <a:pt x="375" y="72"/>
                    </a:cubicBezTo>
                    <a:cubicBezTo>
                      <a:pt x="338" y="27"/>
                      <a:pt x="280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35"/>
              <p:cNvSpPr/>
              <p:nvPr/>
            </p:nvSpPr>
            <p:spPr>
              <a:xfrm>
                <a:off x="2114475" y="50037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35"/>
              <p:cNvSpPr/>
              <p:nvPr/>
            </p:nvSpPr>
            <p:spPr>
              <a:xfrm>
                <a:off x="2078900" y="4434675"/>
                <a:ext cx="9900" cy="3425"/>
              </a:xfrm>
              <a:custGeom>
                <a:rect b="b" l="l" r="r" t="t"/>
                <a:pathLst>
                  <a:path extrusionOk="0" h="137" w="396">
                    <a:moveTo>
                      <a:pt x="0" y="1"/>
                    </a:moveTo>
                    <a:lnTo>
                      <a:pt x="0" y="1"/>
                    </a:lnTo>
                    <a:cubicBezTo>
                      <a:pt x="34" y="79"/>
                      <a:pt x="109" y="137"/>
                      <a:pt x="201" y="137"/>
                    </a:cubicBezTo>
                    <a:cubicBezTo>
                      <a:pt x="287" y="137"/>
                      <a:pt x="358" y="86"/>
                      <a:pt x="395" y="14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35"/>
              <p:cNvSpPr/>
              <p:nvPr/>
            </p:nvSpPr>
            <p:spPr>
              <a:xfrm>
                <a:off x="2078475" y="44633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35"/>
              <p:cNvSpPr/>
              <p:nvPr/>
            </p:nvSpPr>
            <p:spPr>
              <a:xfrm>
                <a:off x="209652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35"/>
              <p:cNvSpPr/>
              <p:nvPr/>
            </p:nvSpPr>
            <p:spPr>
              <a:xfrm>
                <a:off x="2078475" y="449932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35"/>
              <p:cNvSpPr/>
              <p:nvPr/>
            </p:nvSpPr>
            <p:spPr>
              <a:xfrm>
                <a:off x="209652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35"/>
              <p:cNvSpPr/>
              <p:nvPr/>
            </p:nvSpPr>
            <p:spPr>
              <a:xfrm>
                <a:off x="209652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35"/>
              <p:cNvSpPr/>
              <p:nvPr/>
            </p:nvSpPr>
            <p:spPr>
              <a:xfrm>
                <a:off x="2078475" y="4535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35"/>
              <p:cNvSpPr/>
              <p:nvPr/>
            </p:nvSpPr>
            <p:spPr>
              <a:xfrm>
                <a:off x="2078475" y="4571375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35"/>
              <p:cNvSpPr/>
              <p:nvPr/>
            </p:nvSpPr>
            <p:spPr>
              <a:xfrm>
                <a:off x="209652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35"/>
              <p:cNvSpPr/>
              <p:nvPr/>
            </p:nvSpPr>
            <p:spPr>
              <a:xfrm>
                <a:off x="2078475" y="4607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9"/>
                      <a:pt x="0" y="218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8"/>
                    </a:cubicBezTo>
                    <a:cubicBezTo>
                      <a:pt x="433" y="99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35"/>
              <p:cNvSpPr/>
              <p:nvPr/>
            </p:nvSpPr>
            <p:spPr>
              <a:xfrm>
                <a:off x="2096525" y="45894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35"/>
              <p:cNvSpPr/>
              <p:nvPr/>
            </p:nvSpPr>
            <p:spPr>
              <a:xfrm>
                <a:off x="2096525" y="46254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35"/>
              <p:cNvSpPr/>
              <p:nvPr/>
            </p:nvSpPr>
            <p:spPr>
              <a:xfrm>
                <a:off x="2078475" y="4643500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0"/>
                      <a:pt x="218" y="430"/>
                    </a:cubicBezTo>
                    <a:cubicBezTo>
                      <a:pt x="337" y="430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35"/>
              <p:cNvSpPr/>
              <p:nvPr/>
            </p:nvSpPr>
            <p:spPr>
              <a:xfrm>
                <a:off x="2078475" y="46795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35"/>
              <p:cNvSpPr/>
              <p:nvPr/>
            </p:nvSpPr>
            <p:spPr>
              <a:xfrm>
                <a:off x="2096525" y="46614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35"/>
              <p:cNvSpPr/>
              <p:nvPr/>
            </p:nvSpPr>
            <p:spPr>
              <a:xfrm>
                <a:off x="2096525" y="46975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100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35"/>
              <p:cNvSpPr/>
              <p:nvPr/>
            </p:nvSpPr>
            <p:spPr>
              <a:xfrm>
                <a:off x="2078475" y="47155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35"/>
              <p:cNvSpPr/>
              <p:nvPr/>
            </p:nvSpPr>
            <p:spPr>
              <a:xfrm>
                <a:off x="2078475" y="47516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4"/>
                      <a:pt x="99" y="433"/>
                      <a:pt x="218" y="433"/>
                    </a:cubicBezTo>
                    <a:cubicBezTo>
                      <a:pt x="337" y="433"/>
                      <a:pt x="433" y="334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35"/>
              <p:cNvSpPr/>
              <p:nvPr/>
            </p:nvSpPr>
            <p:spPr>
              <a:xfrm>
                <a:off x="2096525" y="47335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35"/>
              <p:cNvSpPr/>
              <p:nvPr/>
            </p:nvSpPr>
            <p:spPr>
              <a:xfrm>
                <a:off x="2096525" y="47695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100"/>
                      <a:pt x="0" y="219"/>
                    </a:cubicBezTo>
                    <a:cubicBezTo>
                      <a:pt x="0" y="338"/>
                      <a:pt x="96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35"/>
              <p:cNvSpPr/>
              <p:nvPr/>
            </p:nvSpPr>
            <p:spPr>
              <a:xfrm>
                <a:off x="2078475" y="47876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6"/>
                    </a:cubicBezTo>
                    <a:cubicBezTo>
                      <a:pt x="0" y="335"/>
                      <a:pt x="99" y="433"/>
                      <a:pt x="218" y="433"/>
                    </a:cubicBezTo>
                    <a:cubicBezTo>
                      <a:pt x="337" y="433"/>
                      <a:pt x="433" y="335"/>
                      <a:pt x="433" y="216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35"/>
              <p:cNvSpPr/>
              <p:nvPr/>
            </p:nvSpPr>
            <p:spPr>
              <a:xfrm>
                <a:off x="2096525" y="48055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9"/>
                      <a:pt x="0" y="219"/>
                    </a:cubicBezTo>
                    <a:cubicBezTo>
                      <a:pt x="0" y="338"/>
                      <a:pt x="96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35"/>
              <p:cNvSpPr/>
              <p:nvPr/>
            </p:nvSpPr>
            <p:spPr>
              <a:xfrm>
                <a:off x="2078475" y="48236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5"/>
                      <a:pt x="0" y="214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4"/>
                    </a:cubicBezTo>
                    <a:cubicBezTo>
                      <a:pt x="433" y="95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35"/>
              <p:cNvSpPr/>
              <p:nvPr/>
            </p:nvSpPr>
            <p:spPr>
              <a:xfrm>
                <a:off x="2096525" y="4841700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35"/>
              <p:cNvSpPr/>
              <p:nvPr/>
            </p:nvSpPr>
            <p:spPr>
              <a:xfrm>
                <a:off x="2078475" y="48596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96"/>
                      <a:pt x="0" y="219"/>
                    </a:cubicBezTo>
                    <a:cubicBezTo>
                      <a:pt x="0" y="338"/>
                      <a:pt x="99" y="433"/>
                      <a:pt x="218" y="433"/>
                    </a:cubicBezTo>
                    <a:cubicBezTo>
                      <a:pt x="337" y="433"/>
                      <a:pt x="433" y="338"/>
                      <a:pt x="433" y="219"/>
                    </a:cubicBezTo>
                    <a:cubicBezTo>
                      <a:pt x="433" y="96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35"/>
              <p:cNvSpPr/>
              <p:nvPr/>
            </p:nvSpPr>
            <p:spPr>
              <a:xfrm>
                <a:off x="2096525" y="48777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5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35"/>
              <p:cNvSpPr/>
              <p:nvPr/>
            </p:nvSpPr>
            <p:spPr>
              <a:xfrm>
                <a:off x="2078475" y="48957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35"/>
              <p:cNvSpPr/>
              <p:nvPr/>
            </p:nvSpPr>
            <p:spPr>
              <a:xfrm>
                <a:off x="2096525" y="49137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35"/>
              <p:cNvSpPr/>
              <p:nvPr/>
            </p:nvSpPr>
            <p:spPr>
              <a:xfrm>
                <a:off x="2078475" y="49317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100"/>
                      <a:pt x="0" y="219"/>
                    </a:cubicBezTo>
                    <a:cubicBezTo>
                      <a:pt x="0" y="339"/>
                      <a:pt x="99" y="433"/>
                      <a:pt x="218" y="433"/>
                    </a:cubicBezTo>
                    <a:cubicBezTo>
                      <a:pt x="337" y="433"/>
                      <a:pt x="433" y="339"/>
                      <a:pt x="433" y="219"/>
                    </a:cubicBezTo>
                    <a:cubicBezTo>
                      <a:pt x="433" y="100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35"/>
              <p:cNvSpPr/>
              <p:nvPr/>
            </p:nvSpPr>
            <p:spPr>
              <a:xfrm>
                <a:off x="2096525" y="49497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5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35"/>
              <p:cNvSpPr/>
              <p:nvPr/>
            </p:nvSpPr>
            <p:spPr>
              <a:xfrm>
                <a:off x="2078475" y="496775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8" y="0"/>
                    </a:moveTo>
                    <a:cubicBezTo>
                      <a:pt x="99" y="0"/>
                      <a:pt x="0" y="99"/>
                      <a:pt x="0" y="218"/>
                    </a:cubicBezTo>
                    <a:cubicBezTo>
                      <a:pt x="0" y="337"/>
                      <a:pt x="99" y="433"/>
                      <a:pt x="218" y="433"/>
                    </a:cubicBezTo>
                    <a:cubicBezTo>
                      <a:pt x="337" y="433"/>
                      <a:pt x="433" y="337"/>
                      <a:pt x="433" y="218"/>
                    </a:cubicBezTo>
                    <a:cubicBezTo>
                      <a:pt x="433" y="99"/>
                      <a:pt x="337" y="0"/>
                      <a:pt x="2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35"/>
              <p:cNvSpPr/>
              <p:nvPr/>
            </p:nvSpPr>
            <p:spPr>
              <a:xfrm>
                <a:off x="2096525" y="4985800"/>
                <a:ext cx="10825" cy="10825"/>
              </a:xfrm>
              <a:custGeom>
                <a:rect b="b" l="l" r="r" t="t"/>
                <a:pathLst>
                  <a:path extrusionOk="0" h="433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35"/>
              <p:cNvSpPr/>
              <p:nvPr/>
            </p:nvSpPr>
            <p:spPr>
              <a:xfrm>
                <a:off x="2078475" y="50037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8" y="1"/>
                    </a:moveTo>
                    <a:cubicBezTo>
                      <a:pt x="99" y="1"/>
                      <a:pt x="0" y="100"/>
                      <a:pt x="0" y="219"/>
                    </a:cubicBezTo>
                    <a:cubicBezTo>
                      <a:pt x="0" y="339"/>
                      <a:pt x="99" y="433"/>
                      <a:pt x="218" y="433"/>
                    </a:cubicBezTo>
                    <a:cubicBezTo>
                      <a:pt x="337" y="433"/>
                      <a:pt x="433" y="339"/>
                      <a:pt x="433" y="219"/>
                    </a:cubicBezTo>
                    <a:cubicBezTo>
                      <a:pt x="433" y="100"/>
                      <a:pt x="337" y="1"/>
                      <a:pt x="21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35"/>
              <p:cNvSpPr/>
              <p:nvPr/>
            </p:nvSpPr>
            <p:spPr>
              <a:xfrm>
                <a:off x="2080950" y="5039875"/>
                <a:ext cx="3500" cy="975"/>
              </a:xfrm>
              <a:custGeom>
                <a:rect b="b" l="l" r="r" t="t"/>
                <a:pathLst>
                  <a:path extrusionOk="0" h="39" w="140">
                    <a:moveTo>
                      <a:pt x="119" y="1"/>
                    </a:moveTo>
                    <a:cubicBezTo>
                      <a:pt x="75" y="1"/>
                      <a:pt x="34" y="15"/>
                      <a:pt x="0" y="38"/>
                    </a:cubicBezTo>
                    <a:cubicBezTo>
                      <a:pt x="48" y="28"/>
                      <a:pt x="92" y="15"/>
                      <a:pt x="139" y="4"/>
                    </a:cubicBezTo>
                    <a:cubicBezTo>
                      <a:pt x="133" y="1"/>
                      <a:pt x="126" y="1"/>
                      <a:pt x="1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35"/>
              <p:cNvSpPr/>
              <p:nvPr/>
            </p:nvSpPr>
            <p:spPr>
              <a:xfrm>
                <a:off x="2096525" y="502182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228" y="433"/>
                      <a:pt x="242" y="426"/>
                      <a:pt x="252" y="426"/>
                    </a:cubicBezTo>
                    <a:cubicBezTo>
                      <a:pt x="297" y="399"/>
                      <a:pt x="341" y="375"/>
                      <a:pt x="382" y="348"/>
                    </a:cubicBezTo>
                    <a:cubicBezTo>
                      <a:pt x="412" y="311"/>
                      <a:pt x="433" y="266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35"/>
              <p:cNvSpPr/>
              <p:nvPr/>
            </p:nvSpPr>
            <p:spPr>
              <a:xfrm>
                <a:off x="2042625" y="4433550"/>
                <a:ext cx="10400" cy="4550"/>
              </a:xfrm>
              <a:custGeom>
                <a:rect b="b" l="l" r="r" t="t"/>
                <a:pathLst>
                  <a:path extrusionOk="0" h="182" w="416">
                    <a:moveTo>
                      <a:pt x="0" y="1"/>
                    </a:moveTo>
                    <a:cubicBezTo>
                      <a:pt x="21" y="103"/>
                      <a:pt x="102" y="182"/>
                      <a:pt x="211" y="182"/>
                    </a:cubicBezTo>
                    <a:cubicBezTo>
                      <a:pt x="313" y="182"/>
                      <a:pt x="395" y="110"/>
                      <a:pt x="416" y="15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35"/>
              <p:cNvSpPr/>
              <p:nvPr/>
            </p:nvSpPr>
            <p:spPr>
              <a:xfrm>
                <a:off x="2042425" y="44633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35"/>
              <p:cNvSpPr/>
              <p:nvPr/>
            </p:nvSpPr>
            <p:spPr>
              <a:xfrm>
                <a:off x="2060500" y="4445325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35"/>
              <p:cNvSpPr/>
              <p:nvPr/>
            </p:nvSpPr>
            <p:spPr>
              <a:xfrm>
                <a:off x="2042425" y="449932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35"/>
              <p:cNvSpPr/>
              <p:nvPr/>
            </p:nvSpPr>
            <p:spPr>
              <a:xfrm>
                <a:off x="2060500" y="4481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35"/>
              <p:cNvSpPr/>
              <p:nvPr/>
            </p:nvSpPr>
            <p:spPr>
              <a:xfrm>
                <a:off x="2042425" y="45353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35"/>
              <p:cNvSpPr/>
              <p:nvPr/>
            </p:nvSpPr>
            <p:spPr>
              <a:xfrm>
                <a:off x="2060500" y="45173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5"/>
                      <a:pt x="95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35"/>
              <p:cNvSpPr/>
              <p:nvPr/>
            </p:nvSpPr>
            <p:spPr>
              <a:xfrm>
                <a:off x="2060500" y="4553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35"/>
              <p:cNvSpPr/>
              <p:nvPr/>
            </p:nvSpPr>
            <p:spPr>
              <a:xfrm>
                <a:off x="2024725" y="4589425"/>
                <a:ext cx="10575" cy="10850"/>
              </a:xfrm>
              <a:custGeom>
                <a:rect b="b" l="l" r="r" t="t"/>
                <a:pathLst>
                  <a:path extrusionOk="0" h="434" w="423">
                    <a:moveTo>
                      <a:pt x="205" y="0"/>
                    </a:moveTo>
                    <a:cubicBezTo>
                      <a:pt x="106" y="0"/>
                      <a:pt x="28" y="69"/>
                      <a:pt x="1" y="157"/>
                    </a:cubicBezTo>
                    <a:lnTo>
                      <a:pt x="1" y="215"/>
                    </a:lnTo>
                    <a:cubicBezTo>
                      <a:pt x="1" y="239"/>
                      <a:pt x="1" y="259"/>
                      <a:pt x="4" y="280"/>
                    </a:cubicBezTo>
                    <a:cubicBezTo>
                      <a:pt x="31" y="368"/>
                      <a:pt x="110" y="434"/>
                      <a:pt x="205" y="434"/>
                    </a:cubicBezTo>
                    <a:cubicBezTo>
                      <a:pt x="324" y="434"/>
                      <a:pt x="423" y="335"/>
                      <a:pt x="423" y="215"/>
                    </a:cubicBezTo>
                    <a:cubicBezTo>
                      <a:pt x="423" y="96"/>
                      <a:pt x="324" y="0"/>
                      <a:pt x="2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35"/>
              <p:cNvSpPr/>
              <p:nvPr/>
            </p:nvSpPr>
            <p:spPr>
              <a:xfrm>
                <a:off x="2042425" y="4571375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35"/>
              <p:cNvSpPr/>
              <p:nvPr/>
            </p:nvSpPr>
            <p:spPr>
              <a:xfrm>
                <a:off x="2042425" y="46074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9"/>
                      <a:pt x="1" y="218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8"/>
                    </a:cubicBezTo>
                    <a:cubicBezTo>
                      <a:pt x="433" y="99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35"/>
              <p:cNvSpPr/>
              <p:nvPr/>
            </p:nvSpPr>
            <p:spPr>
              <a:xfrm>
                <a:off x="2060500" y="45894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5"/>
                      <a:pt x="95" y="434"/>
                      <a:pt x="215" y="434"/>
                    </a:cubicBezTo>
                    <a:cubicBezTo>
                      <a:pt x="334" y="434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35"/>
              <p:cNvSpPr/>
              <p:nvPr/>
            </p:nvSpPr>
            <p:spPr>
              <a:xfrm>
                <a:off x="2025050" y="4625450"/>
                <a:ext cx="10250" cy="10850"/>
              </a:xfrm>
              <a:custGeom>
                <a:rect b="b" l="l" r="r" t="t"/>
                <a:pathLst>
                  <a:path extrusionOk="0" h="434" w="410">
                    <a:moveTo>
                      <a:pt x="192" y="1"/>
                    </a:moveTo>
                    <a:cubicBezTo>
                      <a:pt x="106" y="1"/>
                      <a:pt x="35" y="51"/>
                      <a:pt x="1" y="123"/>
                    </a:cubicBezTo>
                    <a:lnTo>
                      <a:pt x="1" y="215"/>
                    </a:lnTo>
                    <a:lnTo>
                      <a:pt x="1" y="314"/>
                    </a:lnTo>
                    <a:cubicBezTo>
                      <a:pt x="39" y="382"/>
                      <a:pt x="110" y="433"/>
                      <a:pt x="192" y="433"/>
                    </a:cubicBezTo>
                    <a:cubicBezTo>
                      <a:pt x="311" y="433"/>
                      <a:pt x="410" y="338"/>
                      <a:pt x="410" y="215"/>
                    </a:cubicBezTo>
                    <a:cubicBezTo>
                      <a:pt x="410" y="96"/>
                      <a:pt x="311" y="1"/>
                      <a:pt x="19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35"/>
              <p:cNvSpPr/>
              <p:nvPr/>
            </p:nvSpPr>
            <p:spPr>
              <a:xfrm>
                <a:off x="2042425" y="46435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0"/>
                      <a:pt x="219" y="430"/>
                    </a:cubicBezTo>
                    <a:cubicBezTo>
                      <a:pt x="339" y="430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35"/>
              <p:cNvSpPr/>
              <p:nvPr/>
            </p:nvSpPr>
            <p:spPr>
              <a:xfrm>
                <a:off x="2060500" y="46254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35"/>
              <p:cNvSpPr/>
              <p:nvPr/>
            </p:nvSpPr>
            <p:spPr>
              <a:xfrm>
                <a:off x="2025325" y="4661475"/>
                <a:ext cx="9975" cy="10850"/>
              </a:xfrm>
              <a:custGeom>
                <a:rect b="b" l="l" r="r" t="t"/>
                <a:pathLst>
                  <a:path extrusionOk="0" h="434" w="399">
                    <a:moveTo>
                      <a:pt x="181" y="0"/>
                    </a:moveTo>
                    <a:cubicBezTo>
                      <a:pt x="106" y="0"/>
                      <a:pt x="41" y="45"/>
                      <a:pt x="1" y="102"/>
                    </a:cubicBezTo>
                    <a:cubicBezTo>
                      <a:pt x="1" y="140"/>
                      <a:pt x="4" y="181"/>
                      <a:pt x="4" y="219"/>
                    </a:cubicBezTo>
                    <a:lnTo>
                      <a:pt x="4" y="331"/>
                    </a:lnTo>
                    <a:cubicBezTo>
                      <a:pt x="41" y="393"/>
                      <a:pt x="106" y="434"/>
                      <a:pt x="181" y="434"/>
                    </a:cubicBezTo>
                    <a:cubicBezTo>
                      <a:pt x="300" y="434"/>
                      <a:pt x="399" y="338"/>
                      <a:pt x="399" y="219"/>
                    </a:cubicBezTo>
                    <a:cubicBezTo>
                      <a:pt x="399" y="96"/>
                      <a:pt x="300" y="0"/>
                      <a:pt x="18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35"/>
              <p:cNvSpPr/>
              <p:nvPr/>
            </p:nvSpPr>
            <p:spPr>
              <a:xfrm>
                <a:off x="2060500" y="46614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6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35"/>
              <p:cNvSpPr/>
              <p:nvPr/>
            </p:nvSpPr>
            <p:spPr>
              <a:xfrm>
                <a:off x="2025650" y="4697500"/>
                <a:ext cx="9650" cy="10850"/>
              </a:xfrm>
              <a:custGeom>
                <a:rect b="b" l="l" r="r" t="t"/>
                <a:pathLst>
                  <a:path extrusionOk="0" h="434" w="386">
                    <a:moveTo>
                      <a:pt x="168" y="1"/>
                    </a:moveTo>
                    <a:cubicBezTo>
                      <a:pt x="100" y="1"/>
                      <a:pt x="42" y="35"/>
                      <a:pt x="1" y="86"/>
                    </a:cubicBezTo>
                    <a:lnTo>
                      <a:pt x="1" y="219"/>
                    </a:lnTo>
                    <a:cubicBezTo>
                      <a:pt x="1" y="263"/>
                      <a:pt x="5" y="307"/>
                      <a:pt x="5" y="351"/>
                    </a:cubicBezTo>
                    <a:cubicBezTo>
                      <a:pt x="42" y="399"/>
                      <a:pt x="100" y="433"/>
                      <a:pt x="168" y="433"/>
                    </a:cubicBezTo>
                    <a:cubicBezTo>
                      <a:pt x="287" y="433"/>
                      <a:pt x="386" y="338"/>
                      <a:pt x="386" y="219"/>
                    </a:cubicBezTo>
                    <a:cubicBezTo>
                      <a:pt x="386" y="100"/>
                      <a:pt x="287" y="1"/>
                      <a:pt x="16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35"/>
              <p:cNvSpPr/>
              <p:nvPr/>
            </p:nvSpPr>
            <p:spPr>
              <a:xfrm>
                <a:off x="2042425" y="46795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35"/>
              <p:cNvSpPr/>
              <p:nvPr/>
            </p:nvSpPr>
            <p:spPr>
              <a:xfrm>
                <a:off x="2060500" y="46975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100"/>
                      <a:pt x="1" y="219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35"/>
              <p:cNvSpPr/>
              <p:nvPr/>
            </p:nvSpPr>
            <p:spPr>
              <a:xfrm>
                <a:off x="2026000" y="4733525"/>
                <a:ext cx="9300" cy="10850"/>
              </a:xfrm>
              <a:custGeom>
                <a:rect b="b" l="l" r="r" t="t"/>
                <a:pathLst>
                  <a:path extrusionOk="0" h="434" w="372">
                    <a:moveTo>
                      <a:pt x="154" y="0"/>
                    </a:moveTo>
                    <a:cubicBezTo>
                      <a:pt x="93" y="0"/>
                      <a:pt x="38" y="28"/>
                      <a:pt x="1" y="69"/>
                    </a:cubicBezTo>
                    <a:lnTo>
                      <a:pt x="1" y="219"/>
                    </a:lnTo>
                    <a:lnTo>
                      <a:pt x="1" y="372"/>
                    </a:lnTo>
                    <a:cubicBezTo>
                      <a:pt x="41" y="409"/>
                      <a:pt x="96" y="434"/>
                      <a:pt x="154" y="434"/>
                    </a:cubicBezTo>
                    <a:cubicBezTo>
                      <a:pt x="273" y="434"/>
                      <a:pt x="372" y="338"/>
                      <a:pt x="372" y="219"/>
                    </a:cubicBezTo>
                    <a:cubicBezTo>
                      <a:pt x="372" y="99"/>
                      <a:pt x="273" y="0"/>
                      <a:pt x="1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35"/>
              <p:cNvSpPr/>
              <p:nvPr/>
            </p:nvSpPr>
            <p:spPr>
              <a:xfrm>
                <a:off x="2042425" y="4715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35"/>
              <p:cNvSpPr/>
              <p:nvPr/>
            </p:nvSpPr>
            <p:spPr>
              <a:xfrm>
                <a:off x="2042425" y="47516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4"/>
                      <a:pt x="100" y="433"/>
                      <a:pt x="219" y="433"/>
                    </a:cubicBezTo>
                    <a:cubicBezTo>
                      <a:pt x="339" y="433"/>
                      <a:pt x="433" y="334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35"/>
              <p:cNvSpPr/>
              <p:nvPr/>
            </p:nvSpPr>
            <p:spPr>
              <a:xfrm>
                <a:off x="2026275" y="4769550"/>
                <a:ext cx="9025" cy="10850"/>
              </a:xfrm>
              <a:custGeom>
                <a:rect b="b" l="l" r="r" t="t"/>
                <a:pathLst>
                  <a:path extrusionOk="0" h="434" w="361">
                    <a:moveTo>
                      <a:pt x="143" y="1"/>
                    </a:moveTo>
                    <a:cubicBezTo>
                      <a:pt x="88" y="1"/>
                      <a:pt x="37" y="25"/>
                      <a:pt x="0" y="59"/>
                    </a:cubicBezTo>
                    <a:cubicBezTo>
                      <a:pt x="0" y="113"/>
                      <a:pt x="0" y="164"/>
                      <a:pt x="3" y="219"/>
                    </a:cubicBezTo>
                    <a:lnTo>
                      <a:pt x="3" y="379"/>
                    </a:lnTo>
                    <a:cubicBezTo>
                      <a:pt x="41" y="413"/>
                      <a:pt x="88" y="433"/>
                      <a:pt x="143" y="433"/>
                    </a:cubicBezTo>
                    <a:cubicBezTo>
                      <a:pt x="262" y="433"/>
                      <a:pt x="361" y="338"/>
                      <a:pt x="361" y="219"/>
                    </a:cubicBezTo>
                    <a:cubicBezTo>
                      <a:pt x="361" y="100"/>
                      <a:pt x="262" y="1"/>
                      <a:pt x="14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35"/>
              <p:cNvSpPr/>
              <p:nvPr/>
            </p:nvSpPr>
            <p:spPr>
              <a:xfrm>
                <a:off x="2060500" y="47335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9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35"/>
              <p:cNvSpPr/>
              <p:nvPr/>
            </p:nvSpPr>
            <p:spPr>
              <a:xfrm>
                <a:off x="2042425" y="47876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6"/>
                    </a:cubicBezTo>
                    <a:cubicBezTo>
                      <a:pt x="1" y="335"/>
                      <a:pt x="100" y="433"/>
                      <a:pt x="219" y="433"/>
                    </a:cubicBezTo>
                    <a:cubicBezTo>
                      <a:pt x="339" y="433"/>
                      <a:pt x="433" y="335"/>
                      <a:pt x="433" y="216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35"/>
              <p:cNvSpPr/>
              <p:nvPr/>
            </p:nvSpPr>
            <p:spPr>
              <a:xfrm>
                <a:off x="2060500" y="47695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100"/>
                      <a:pt x="1" y="219"/>
                    </a:cubicBezTo>
                    <a:cubicBezTo>
                      <a:pt x="1" y="338"/>
                      <a:pt x="95" y="433"/>
                      <a:pt x="215" y="433"/>
                    </a:cubicBezTo>
                    <a:cubicBezTo>
                      <a:pt x="334" y="433"/>
                      <a:pt x="433" y="338"/>
                      <a:pt x="433" y="219"/>
                    </a:cubicBezTo>
                    <a:cubicBezTo>
                      <a:pt x="433" y="100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35"/>
              <p:cNvSpPr/>
              <p:nvPr/>
            </p:nvSpPr>
            <p:spPr>
              <a:xfrm>
                <a:off x="2026600" y="4805575"/>
                <a:ext cx="8700" cy="10850"/>
              </a:xfrm>
              <a:custGeom>
                <a:rect b="b" l="l" r="r" t="t"/>
                <a:pathLst>
                  <a:path extrusionOk="0" h="434" w="348">
                    <a:moveTo>
                      <a:pt x="130" y="0"/>
                    </a:moveTo>
                    <a:cubicBezTo>
                      <a:pt x="79" y="0"/>
                      <a:pt x="38" y="21"/>
                      <a:pt x="0" y="52"/>
                    </a:cubicBezTo>
                    <a:lnTo>
                      <a:pt x="0" y="219"/>
                    </a:lnTo>
                    <a:cubicBezTo>
                      <a:pt x="0" y="277"/>
                      <a:pt x="4" y="332"/>
                      <a:pt x="4" y="389"/>
                    </a:cubicBezTo>
                    <a:cubicBezTo>
                      <a:pt x="38" y="417"/>
                      <a:pt x="82" y="434"/>
                      <a:pt x="130" y="434"/>
                    </a:cubicBezTo>
                    <a:cubicBezTo>
                      <a:pt x="249" y="434"/>
                      <a:pt x="348" y="338"/>
                      <a:pt x="348" y="219"/>
                    </a:cubicBezTo>
                    <a:cubicBezTo>
                      <a:pt x="348" y="99"/>
                      <a:pt x="249" y="0"/>
                      <a:pt x="13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35"/>
              <p:cNvSpPr/>
              <p:nvPr/>
            </p:nvSpPr>
            <p:spPr>
              <a:xfrm>
                <a:off x="2060500" y="48055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0"/>
                    </a:moveTo>
                    <a:cubicBezTo>
                      <a:pt x="95" y="0"/>
                      <a:pt x="1" y="99"/>
                      <a:pt x="1" y="219"/>
                    </a:cubicBezTo>
                    <a:cubicBezTo>
                      <a:pt x="1" y="338"/>
                      <a:pt x="95" y="434"/>
                      <a:pt x="215" y="434"/>
                    </a:cubicBezTo>
                    <a:cubicBezTo>
                      <a:pt x="334" y="434"/>
                      <a:pt x="433" y="338"/>
                      <a:pt x="433" y="219"/>
                    </a:cubicBezTo>
                    <a:cubicBezTo>
                      <a:pt x="433" y="99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35"/>
              <p:cNvSpPr/>
              <p:nvPr/>
            </p:nvSpPr>
            <p:spPr>
              <a:xfrm>
                <a:off x="2026850" y="4841700"/>
                <a:ext cx="8450" cy="10750"/>
              </a:xfrm>
              <a:custGeom>
                <a:rect b="b" l="l" r="r" t="t"/>
                <a:pathLst>
                  <a:path extrusionOk="0" h="430" w="338">
                    <a:moveTo>
                      <a:pt x="120" y="0"/>
                    </a:moveTo>
                    <a:cubicBezTo>
                      <a:pt x="75" y="0"/>
                      <a:pt x="38" y="14"/>
                      <a:pt x="1" y="38"/>
                    </a:cubicBezTo>
                    <a:cubicBezTo>
                      <a:pt x="4" y="96"/>
                      <a:pt x="4" y="157"/>
                      <a:pt x="4" y="215"/>
                    </a:cubicBezTo>
                    <a:lnTo>
                      <a:pt x="4" y="392"/>
                    </a:lnTo>
                    <a:cubicBezTo>
                      <a:pt x="38" y="415"/>
                      <a:pt x="75" y="429"/>
                      <a:pt x="120" y="429"/>
                    </a:cubicBezTo>
                    <a:cubicBezTo>
                      <a:pt x="239" y="429"/>
                      <a:pt x="338" y="334"/>
                      <a:pt x="338" y="215"/>
                    </a:cubicBezTo>
                    <a:cubicBezTo>
                      <a:pt x="338" y="96"/>
                      <a:pt x="239" y="0"/>
                      <a:pt x="1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35"/>
              <p:cNvSpPr/>
              <p:nvPr/>
            </p:nvSpPr>
            <p:spPr>
              <a:xfrm>
                <a:off x="2042425" y="48236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5"/>
                      <a:pt x="1" y="214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4"/>
                    </a:cubicBezTo>
                    <a:cubicBezTo>
                      <a:pt x="433" y="95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35"/>
              <p:cNvSpPr/>
              <p:nvPr/>
            </p:nvSpPr>
            <p:spPr>
              <a:xfrm>
                <a:off x="2027175" y="4877725"/>
                <a:ext cx="8125" cy="10850"/>
              </a:xfrm>
              <a:custGeom>
                <a:rect b="b" l="l" r="r" t="t"/>
                <a:pathLst>
                  <a:path extrusionOk="0" h="434" w="325">
                    <a:moveTo>
                      <a:pt x="107" y="1"/>
                    </a:moveTo>
                    <a:cubicBezTo>
                      <a:pt x="70" y="1"/>
                      <a:pt x="32" y="14"/>
                      <a:pt x="1" y="31"/>
                    </a:cubicBezTo>
                    <a:cubicBezTo>
                      <a:pt x="1" y="92"/>
                      <a:pt x="1" y="153"/>
                      <a:pt x="5" y="215"/>
                    </a:cubicBezTo>
                    <a:lnTo>
                      <a:pt x="5" y="402"/>
                    </a:lnTo>
                    <a:cubicBezTo>
                      <a:pt x="35" y="419"/>
                      <a:pt x="70" y="433"/>
                      <a:pt x="107" y="433"/>
                    </a:cubicBezTo>
                    <a:cubicBezTo>
                      <a:pt x="226" y="433"/>
                      <a:pt x="325" y="334"/>
                      <a:pt x="325" y="215"/>
                    </a:cubicBezTo>
                    <a:cubicBezTo>
                      <a:pt x="325" y="95"/>
                      <a:pt x="226" y="1"/>
                      <a:pt x="1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35"/>
              <p:cNvSpPr/>
              <p:nvPr/>
            </p:nvSpPr>
            <p:spPr>
              <a:xfrm>
                <a:off x="2042425" y="48596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96"/>
                      <a:pt x="1" y="219"/>
                    </a:cubicBezTo>
                    <a:cubicBezTo>
                      <a:pt x="1" y="338"/>
                      <a:pt x="100" y="433"/>
                      <a:pt x="219" y="433"/>
                    </a:cubicBezTo>
                    <a:cubicBezTo>
                      <a:pt x="339" y="433"/>
                      <a:pt x="433" y="338"/>
                      <a:pt x="433" y="219"/>
                    </a:cubicBezTo>
                    <a:cubicBezTo>
                      <a:pt x="433" y="96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35"/>
              <p:cNvSpPr/>
              <p:nvPr/>
            </p:nvSpPr>
            <p:spPr>
              <a:xfrm>
                <a:off x="2060500" y="4841700"/>
                <a:ext cx="10850" cy="10750"/>
              </a:xfrm>
              <a:custGeom>
                <a:rect b="b" l="l" r="r" t="t"/>
                <a:pathLst>
                  <a:path extrusionOk="0" h="430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35"/>
              <p:cNvSpPr/>
              <p:nvPr/>
            </p:nvSpPr>
            <p:spPr>
              <a:xfrm>
                <a:off x="2060500" y="48777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5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35"/>
              <p:cNvSpPr/>
              <p:nvPr/>
            </p:nvSpPr>
            <p:spPr>
              <a:xfrm>
                <a:off x="2027525" y="4913750"/>
                <a:ext cx="7775" cy="10825"/>
              </a:xfrm>
              <a:custGeom>
                <a:rect b="b" l="l" r="r" t="t"/>
                <a:pathLst>
                  <a:path extrusionOk="0" h="433" w="311">
                    <a:moveTo>
                      <a:pt x="93" y="0"/>
                    </a:moveTo>
                    <a:cubicBezTo>
                      <a:pt x="59" y="0"/>
                      <a:pt x="28" y="7"/>
                      <a:pt x="1" y="24"/>
                    </a:cubicBezTo>
                    <a:lnTo>
                      <a:pt x="1" y="215"/>
                    </a:lnTo>
                    <a:cubicBezTo>
                      <a:pt x="1" y="280"/>
                      <a:pt x="4" y="344"/>
                      <a:pt x="4" y="409"/>
                    </a:cubicBezTo>
                    <a:cubicBezTo>
                      <a:pt x="32" y="423"/>
                      <a:pt x="62" y="433"/>
                      <a:pt x="93" y="433"/>
                    </a:cubicBezTo>
                    <a:cubicBezTo>
                      <a:pt x="212" y="433"/>
                      <a:pt x="311" y="334"/>
                      <a:pt x="311" y="215"/>
                    </a:cubicBezTo>
                    <a:cubicBezTo>
                      <a:pt x="311" y="96"/>
                      <a:pt x="212" y="0"/>
                      <a:pt x="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35"/>
              <p:cNvSpPr/>
              <p:nvPr/>
            </p:nvSpPr>
            <p:spPr>
              <a:xfrm>
                <a:off x="2042425" y="48957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35"/>
              <p:cNvSpPr/>
              <p:nvPr/>
            </p:nvSpPr>
            <p:spPr>
              <a:xfrm>
                <a:off x="2027800" y="4949775"/>
                <a:ext cx="7500" cy="10850"/>
              </a:xfrm>
              <a:custGeom>
                <a:rect b="b" l="l" r="r" t="t"/>
                <a:pathLst>
                  <a:path extrusionOk="0" h="434" w="300">
                    <a:moveTo>
                      <a:pt x="82" y="1"/>
                    </a:moveTo>
                    <a:cubicBezTo>
                      <a:pt x="54" y="1"/>
                      <a:pt x="27" y="7"/>
                      <a:pt x="0" y="17"/>
                    </a:cubicBezTo>
                    <a:cubicBezTo>
                      <a:pt x="4" y="82"/>
                      <a:pt x="4" y="150"/>
                      <a:pt x="4" y="215"/>
                    </a:cubicBezTo>
                    <a:lnTo>
                      <a:pt x="4" y="416"/>
                    </a:lnTo>
                    <a:cubicBezTo>
                      <a:pt x="31" y="426"/>
                      <a:pt x="54" y="433"/>
                      <a:pt x="82" y="433"/>
                    </a:cubicBezTo>
                    <a:cubicBezTo>
                      <a:pt x="201" y="433"/>
                      <a:pt x="300" y="334"/>
                      <a:pt x="300" y="215"/>
                    </a:cubicBezTo>
                    <a:cubicBezTo>
                      <a:pt x="300" y="95"/>
                      <a:pt x="201" y="1"/>
                      <a:pt x="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35"/>
              <p:cNvSpPr/>
              <p:nvPr/>
            </p:nvSpPr>
            <p:spPr>
              <a:xfrm>
                <a:off x="2042425" y="493170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35"/>
              <p:cNvSpPr/>
              <p:nvPr/>
            </p:nvSpPr>
            <p:spPr>
              <a:xfrm>
                <a:off x="2060500" y="4913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35"/>
              <p:cNvSpPr/>
              <p:nvPr/>
            </p:nvSpPr>
            <p:spPr>
              <a:xfrm>
                <a:off x="2028125" y="4985800"/>
                <a:ext cx="7175" cy="10825"/>
              </a:xfrm>
              <a:custGeom>
                <a:rect b="b" l="l" r="r" t="t"/>
                <a:pathLst>
                  <a:path extrusionOk="0" h="433" w="287">
                    <a:moveTo>
                      <a:pt x="69" y="0"/>
                    </a:moveTo>
                    <a:cubicBezTo>
                      <a:pt x="45" y="0"/>
                      <a:pt x="21" y="7"/>
                      <a:pt x="1" y="14"/>
                    </a:cubicBezTo>
                    <a:cubicBezTo>
                      <a:pt x="1" y="82"/>
                      <a:pt x="1" y="150"/>
                      <a:pt x="4" y="215"/>
                    </a:cubicBezTo>
                    <a:lnTo>
                      <a:pt x="4" y="420"/>
                    </a:lnTo>
                    <a:cubicBezTo>
                      <a:pt x="24" y="426"/>
                      <a:pt x="45" y="433"/>
                      <a:pt x="69" y="433"/>
                    </a:cubicBezTo>
                    <a:cubicBezTo>
                      <a:pt x="188" y="433"/>
                      <a:pt x="287" y="334"/>
                      <a:pt x="287" y="215"/>
                    </a:cubicBezTo>
                    <a:cubicBezTo>
                      <a:pt x="287" y="96"/>
                      <a:pt x="188" y="0"/>
                      <a:pt x="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35"/>
              <p:cNvSpPr/>
              <p:nvPr/>
            </p:nvSpPr>
            <p:spPr>
              <a:xfrm>
                <a:off x="2060500" y="494977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5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5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35"/>
              <p:cNvSpPr/>
              <p:nvPr/>
            </p:nvSpPr>
            <p:spPr>
              <a:xfrm>
                <a:off x="2042425" y="496775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9" y="0"/>
                    </a:moveTo>
                    <a:cubicBezTo>
                      <a:pt x="100" y="0"/>
                      <a:pt x="1" y="99"/>
                      <a:pt x="1" y="218"/>
                    </a:cubicBezTo>
                    <a:cubicBezTo>
                      <a:pt x="1" y="337"/>
                      <a:pt x="100" y="433"/>
                      <a:pt x="219" y="433"/>
                    </a:cubicBezTo>
                    <a:cubicBezTo>
                      <a:pt x="339" y="433"/>
                      <a:pt x="433" y="337"/>
                      <a:pt x="433" y="218"/>
                    </a:cubicBezTo>
                    <a:cubicBezTo>
                      <a:pt x="433" y="99"/>
                      <a:pt x="339" y="0"/>
                      <a:pt x="2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35"/>
              <p:cNvSpPr/>
              <p:nvPr/>
            </p:nvSpPr>
            <p:spPr>
              <a:xfrm>
                <a:off x="2028475" y="5021825"/>
                <a:ext cx="6825" cy="10850"/>
              </a:xfrm>
              <a:custGeom>
                <a:rect b="b" l="l" r="r" t="t"/>
                <a:pathLst>
                  <a:path extrusionOk="0" h="434" w="273">
                    <a:moveTo>
                      <a:pt x="55" y="1"/>
                    </a:moveTo>
                    <a:cubicBezTo>
                      <a:pt x="35" y="1"/>
                      <a:pt x="18" y="7"/>
                      <a:pt x="0" y="11"/>
                    </a:cubicBezTo>
                    <a:lnTo>
                      <a:pt x="0" y="215"/>
                    </a:lnTo>
                    <a:cubicBezTo>
                      <a:pt x="0" y="287"/>
                      <a:pt x="4" y="355"/>
                      <a:pt x="4" y="423"/>
                    </a:cubicBezTo>
                    <a:cubicBezTo>
                      <a:pt x="21" y="426"/>
                      <a:pt x="38" y="433"/>
                      <a:pt x="55" y="433"/>
                    </a:cubicBezTo>
                    <a:cubicBezTo>
                      <a:pt x="174" y="433"/>
                      <a:pt x="273" y="334"/>
                      <a:pt x="273" y="215"/>
                    </a:cubicBezTo>
                    <a:cubicBezTo>
                      <a:pt x="273" y="96"/>
                      <a:pt x="174" y="1"/>
                      <a:pt x="5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35"/>
              <p:cNvSpPr/>
              <p:nvPr/>
            </p:nvSpPr>
            <p:spPr>
              <a:xfrm>
                <a:off x="2042425" y="5003750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9" y="1"/>
                    </a:moveTo>
                    <a:cubicBezTo>
                      <a:pt x="100" y="1"/>
                      <a:pt x="1" y="100"/>
                      <a:pt x="1" y="219"/>
                    </a:cubicBezTo>
                    <a:cubicBezTo>
                      <a:pt x="1" y="339"/>
                      <a:pt x="100" y="433"/>
                      <a:pt x="219" y="433"/>
                    </a:cubicBezTo>
                    <a:cubicBezTo>
                      <a:pt x="339" y="433"/>
                      <a:pt x="433" y="339"/>
                      <a:pt x="433" y="219"/>
                    </a:cubicBezTo>
                    <a:cubicBezTo>
                      <a:pt x="433" y="100"/>
                      <a:pt x="339" y="1"/>
                      <a:pt x="21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35"/>
              <p:cNvSpPr/>
              <p:nvPr/>
            </p:nvSpPr>
            <p:spPr>
              <a:xfrm>
                <a:off x="2060500" y="4985800"/>
                <a:ext cx="10850" cy="10825"/>
              </a:xfrm>
              <a:custGeom>
                <a:rect b="b" l="l" r="r" t="t"/>
                <a:pathLst>
                  <a:path extrusionOk="0" h="433" w="434">
                    <a:moveTo>
                      <a:pt x="215" y="0"/>
                    </a:moveTo>
                    <a:cubicBezTo>
                      <a:pt x="95" y="0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35"/>
              <p:cNvSpPr/>
              <p:nvPr/>
            </p:nvSpPr>
            <p:spPr>
              <a:xfrm>
                <a:off x="2045675" y="5039875"/>
                <a:ext cx="6250" cy="1900"/>
              </a:xfrm>
              <a:custGeom>
                <a:rect b="b" l="l" r="r" t="t"/>
                <a:pathLst>
                  <a:path extrusionOk="0" h="76" w="250">
                    <a:moveTo>
                      <a:pt x="89" y="1"/>
                    </a:moveTo>
                    <a:cubicBezTo>
                      <a:pt x="55" y="1"/>
                      <a:pt x="28" y="7"/>
                      <a:pt x="1" y="18"/>
                    </a:cubicBezTo>
                    <a:cubicBezTo>
                      <a:pt x="83" y="42"/>
                      <a:pt x="164" y="62"/>
                      <a:pt x="249" y="76"/>
                    </a:cubicBezTo>
                    <a:cubicBezTo>
                      <a:pt x="212" y="28"/>
                      <a:pt x="154" y="1"/>
                      <a:pt x="8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35"/>
              <p:cNvSpPr/>
              <p:nvPr/>
            </p:nvSpPr>
            <p:spPr>
              <a:xfrm>
                <a:off x="2060500" y="5021825"/>
                <a:ext cx="10850" cy="10850"/>
              </a:xfrm>
              <a:custGeom>
                <a:rect b="b" l="l" r="r" t="t"/>
                <a:pathLst>
                  <a:path extrusionOk="0" h="434" w="434">
                    <a:moveTo>
                      <a:pt x="215" y="1"/>
                    </a:moveTo>
                    <a:cubicBezTo>
                      <a:pt x="95" y="1"/>
                      <a:pt x="1" y="96"/>
                      <a:pt x="1" y="215"/>
                    </a:cubicBezTo>
                    <a:cubicBezTo>
                      <a:pt x="1" y="334"/>
                      <a:pt x="95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35"/>
              <p:cNvSpPr/>
              <p:nvPr/>
            </p:nvSpPr>
            <p:spPr>
              <a:xfrm>
                <a:off x="2024475" y="4445325"/>
                <a:ext cx="10825" cy="10750"/>
              </a:xfrm>
              <a:custGeom>
                <a:rect b="b" l="l" r="r" t="t"/>
                <a:pathLst>
                  <a:path extrusionOk="0" h="430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4"/>
                      <a:pt x="96" y="429"/>
                      <a:pt x="215" y="429"/>
                    </a:cubicBezTo>
                    <a:cubicBezTo>
                      <a:pt x="334" y="429"/>
                      <a:pt x="433" y="334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35"/>
              <p:cNvSpPr/>
              <p:nvPr/>
            </p:nvSpPr>
            <p:spPr>
              <a:xfrm>
                <a:off x="2024475" y="448135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35"/>
              <p:cNvSpPr/>
              <p:nvPr/>
            </p:nvSpPr>
            <p:spPr>
              <a:xfrm>
                <a:off x="2024475" y="4517375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0"/>
                    </a:moveTo>
                    <a:cubicBezTo>
                      <a:pt x="96" y="0"/>
                      <a:pt x="0" y="96"/>
                      <a:pt x="0" y="215"/>
                    </a:cubicBezTo>
                    <a:cubicBezTo>
                      <a:pt x="0" y="335"/>
                      <a:pt x="96" y="433"/>
                      <a:pt x="215" y="433"/>
                    </a:cubicBezTo>
                    <a:cubicBezTo>
                      <a:pt x="334" y="433"/>
                      <a:pt x="433" y="335"/>
                      <a:pt x="433" y="215"/>
                    </a:cubicBezTo>
                    <a:cubicBezTo>
                      <a:pt x="433" y="96"/>
                      <a:pt x="334" y="0"/>
                      <a:pt x="2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35"/>
              <p:cNvSpPr/>
              <p:nvPr/>
            </p:nvSpPr>
            <p:spPr>
              <a:xfrm>
                <a:off x="2024475" y="4553400"/>
                <a:ext cx="10825" cy="10850"/>
              </a:xfrm>
              <a:custGeom>
                <a:rect b="b" l="l" r="r" t="t"/>
                <a:pathLst>
                  <a:path extrusionOk="0" h="434" w="433">
                    <a:moveTo>
                      <a:pt x="215" y="1"/>
                    </a:moveTo>
                    <a:cubicBezTo>
                      <a:pt x="96" y="1"/>
                      <a:pt x="0" y="96"/>
                      <a:pt x="0" y="215"/>
                    </a:cubicBezTo>
                    <a:cubicBezTo>
                      <a:pt x="0" y="334"/>
                      <a:pt x="96" y="433"/>
                      <a:pt x="215" y="433"/>
                    </a:cubicBezTo>
                    <a:cubicBezTo>
                      <a:pt x="334" y="433"/>
                      <a:pt x="433" y="334"/>
                      <a:pt x="433" y="215"/>
                    </a:cubicBezTo>
                    <a:cubicBezTo>
                      <a:pt x="433" y="96"/>
                      <a:pt x="334" y="1"/>
                      <a:pt x="21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61" name="Google Shape;1761;p35"/>
          <p:cNvSpPr/>
          <p:nvPr/>
        </p:nvSpPr>
        <p:spPr>
          <a:xfrm rot="-4421961">
            <a:off x="2756334" y="1581448"/>
            <a:ext cx="5541644" cy="2735785"/>
          </a:xfrm>
          <a:custGeom>
            <a:rect b="b" l="l" r="r" t="t"/>
            <a:pathLst>
              <a:path extrusionOk="0" h="41724" w="69245">
                <a:moveTo>
                  <a:pt x="39740" y="1"/>
                </a:moveTo>
                <a:cubicBezTo>
                  <a:pt x="40411" y="1858"/>
                  <a:pt x="39627" y="4177"/>
                  <a:pt x="37897" y="5165"/>
                </a:cubicBezTo>
                <a:cubicBezTo>
                  <a:pt x="37001" y="5676"/>
                  <a:pt x="36016" y="5826"/>
                  <a:pt x="34992" y="5826"/>
                </a:cubicBezTo>
                <a:cubicBezTo>
                  <a:pt x="34261" y="5826"/>
                  <a:pt x="33509" y="5749"/>
                  <a:pt x="32756" y="5673"/>
                </a:cubicBezTo>
                <a:cubicBezTo>
                  <a:pt x="32006" y="5597"/>
                  <a:pt x="31256" y="5519"/>
                  <a:pt x="30520" y="5519"/>
                </a:cubicBezTo>
                <a:cubicBezTo>
                  <a:pt x="30427" y="5519"/>
                  <a:pt x="30334" y="5520"/>
                  <a:pt x="30241" y="5523"/>
                </a:cubicBezTo>
                <a:cubicBezTo>
                  <a:pt x="26889" y="5608"/>
                  <a:pt x="23867" y="7523"/>
                  <a:pt x="21282" y="9658"/>
                </a:cubicBezTo>
                <a:cubicBezTo>
                  <a:pt x="18696" y="11792"/>
                  <a:pt x="16309" y="14240"/>
                  <a:pt x="13317" y="15753"/>
                </a:cubicBezTo>
                <a:cubicBezTo>
                  <a:pt x="11208" y="16818"/>
                  <a:pt x="8846" y="17353"/>
                  <a:pt x="6484" y="17353"/>
                </a:cubicBezTo>
                <a:cubicBezTo>
                  <a:pt x="4321" y="17353"/>
                  <a:pt x="2158" y="16904"/>
                  <a:pt x="191" y="16002"/>
                </a:cubicBezTo>
                <a:cubicBezTo>
                  <a:pt x="126" y="15971"/>
                  <a:pt x="65" y="15937"/>
                  <a:pt x="1" y="15907"/>
                </a:cubicBezTo>
                <a:lnTo>
                  <a:pt x="1" y="40275"/>
                </a:lnTo>
                <a:cubicBezTo>
                  <a:pt x="2507" y="41245"/>
                  <a:pt x="5200" y="41724"/>
                  <a:pt x="7895" y="41724"/>
                </a:cubicBezTo>
                <a:cubicBezTo>
                  <a:pt x="12645" y="41724"/>
                  <a:pt x="17404" y="40237"/>
                  <a:pt x="21173" y="37335"/>
                </a:cubicBezTo>
                <a:cubicBezTo>
                  <a:pt x="28259" y="31877"/>
                  <a:pt x="31281" y="22682"/>
                  <a:pt x="37133" y="15916"/>
                </a:cubicBezTo>
                <a:cubicBezTo>
                  <a:pt x="41746" y="10586"/>
                  <a:pt x="48164" y="6848"/>
                  <a:pt x="55080" y="5468"/>
                </a:cubicBezTo>
                <a:cubicBezTo>
                  <a:pt x="58218" y="4845"/>
                  <a:pt x="61474" y="4682"/>
                  <a:pt x="64458" y="3534"/>
                </a:cubicBezTo>
                <a:cubicBezTo>
                  <a:pt x="66318" y="2818"/>
                  <a:pt x="68097" y="1592"/>
                  <a:pt x="692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762" name="Google Shape;1762;p35"/>
          <p:cNvGrpSpPr/>
          <p:nvPr/>
        </p:nvGrpSpPr>
        <p:grpSpPr>
          <a:xfrm>
            <a:off x="6539446" y="-344139"/>
            <a:ext cx="2878067" cy="5824284"/>
            <a:chOff x="5883539" y="-344156"/>
            <a:chExt cx="3534407" cy="5824284"/>
          </a:xfrm>
        </p:grpSpPr>
        <p:sp>
          <p:nvSpPr>
            <p:cNvPr id="1763" name="Google Shape;1763;p35"/>
            <p:cNvSpPr/>
            <p:nvPr/>
          </p:nvSpPr>
          <p:spPr>
            <a:xfrm rot="5400000">
              <a:off x="6900504" y="863896"/>
              <a:ext cx="3234092" cy="1383201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35"/>
            <p:cNvSpPr/>
            <p:nvPr/>
          </p:nvSpPr>
          <p:spPr>
            <a:xfrm rot="5400000">
              <a:off x="4775506" y="1046483"/>
              <a:ext cx="5541677" cy="3325611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35"/>
            <p:cNvSpPr/>
            <p:nvPr/>
          </p:nvSpPr>
          <p:spPr>
            <a:xfrm rot="5400000">
              <a:off x="8150941" y="3716902"/>
              <a:ext cx="789976" cy="451130"/>
            </a:xfrm>
            <a:custGeom>
              <a:rect b="b" l="l" r="r" t="t"/>
              <a:pathLst>
                <a:path extrusionOk="0" h="5660" w="9871">
                  <a:moveTo>
                    <a:pt x="9870" y="1"/>
                  </a:moveTo>
                  <a:cubicBezTo>
                    <a:pt x="6399" y="706"/>
                    <a:pt x="3053" y="2008"/>
                    <a:pt x="1" y="3807"/>
                  </a:cubicBezTo>
                  <a:cubicBezTo>
                    <a:pt x="621" y="4185"/>
                    <a:pt x="1258" y="4535"/>
                    <a:pt x="1922" y="4845"/>
                  </a:cubicBezTo>
                  <a:cubicBezTo>
                    <a:pt x="2913" y="5309"/>
                    <a:pt x="4048" y="5660"/>
                    <a:pt x="5141" y="5660"/>
                  </a:cubicBezTo>
                  <a:cubicBezTo>
                    <a:pt x="5826" y="5660"/>
                    <a:pt x="6498" y="5520"/>
                    <a:pt x="7103" y="5180"/>
                  </a:cubicBezTo>
                  <a:cubicBezTo>
                    <a:pt x="8194" y="4570"/>
                    <a:pt x="8848" y="3432"/>
                    <a:pt x="9267" y="2287"/>
                  </a:cubicBezTo>
                  <a:cubicBezTo>
                    <a:pt x="9543" y="1538"/>
                    <a:pt x="9737" y="774"/>
                    <a:pt x="9870" y="1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rgbClr val="FF99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35"/>
            <p:cNvSpPr/>
            <p:nvPr/>
          </p:nvSpPr>
          <p:spPr>
            <a:xfrm rot="5400000">
              <a:off x="8024895" y="1980397"/>
              <a:ext cx="1785149" cy="530118"/>
            </a:xfrm>
            <a:custGeom>
              <a:rect b="b" l="l" r="r" t="t"/>
              <a:pathLst>
                <a:path extrusionOk="0" h="6651" w="22306">
                  <a:moveTo>
                    <a:pt x="1" y="0"/>
                  </a:moveTo>
                  <a:cubicBezTo>
                    <a:pt x="97" y="1758"/>
                    <a:pt x="877" y="3479"/>
                    <a:pt x="2185" y="4702"/>
                  </a:cubicBezTo>
                  <a:cubicBezTo>
                    <a:pt x="3531" y="5952"/>
                    <a:pt x="5405" y="6650"/>
                    <a:pt x="7274" y="6650"/>
                  </a:cubicBezTo>
                  <a:cubicBezTo>
                    <a:pt x="7350" y="6650"/>
                    <a:pt x="7425" y="6647"/>
                    <a:pt x="7496" y="6647"/>
                  </a:cubicBezTo>
                  <a:cubicBezTo>
                    <a:pt x="8947" y="5873"/>
                    <a:pt x="10491" y="5332"/>
                    <a:pt x="12115" y="5209"/>
                  </a:cubicBezTo>
                  <a:cubicBezTo>
                    <a:pt x="13083" y="4756"/>
                    <a:pt x="14054" y="4317"/>
                    <a:pt x="15103" y="4109"/>
                  </a:cubicBezTo>
                  <a:cubicBezTo>
                    <a:pt x="15587" y="4010"/>
                    <a:pt x="16078" y="3966"/>
                    <a:pt x="16565" y="3966"/>
                  </a:cubicBezTo>
                  <a:cubicBezTo>
                    <a:pt x="17849" y="3966"/>
                    <a:pt x="19130" y="4276"/>
                    <a:pt x="20346" y="4756"/>
                  </a:cubicBezTo>
                  <a:cubicBezTo>
                    <a:pt x="21586" y="3986"/>
                    <a:pt x="22305" y="2511"/>
                    <a:pt x="22305" y="1060"/>
                  </a:cubicBezTo>
                  <a:cubicBezTo>
                    <a:pt x="22305" y="702"/>
                    <a:pt x="22260" y="345"/>
                    <a:pt x="22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35"/>
            <p:cNvSpPr/>
            <p:nvPr/>
          </p:nvSpPr>
          <p:spPr>
            <a:xfrm rot="5400000">
              <a:off x="7621400" y="2799386"/>
              <a:ext cx="2407783" cy="714476"/>
            </a:xfrm>
            <a:custGeom>
              <a:rect b="b" l="l" r="r" t="t"/>
              <a:pathLst>
                <a:path extrusionOk="0" h="8964" w="30086">
                  <a:moveTo>
                    <a:pt x="4620" y="5209"/>
                  </a:moveTo>
                  <a:lnTo>
                    <a:pt x="4620" y="5209"/>
                  </a:lnTo>
                  <a:cubicBezTo>
                    <a:pt x="2996" y="5332"/>
                    <a:pt x="1452" y="5873"/>
                    <a:pt x="1" y="6647"/>
                  </a:cubicBezTo>
                  <a:cubicBezTo>
                    <a:pt x="478" y="6630"/>
                    <a:pt x="955" y="6572"/>
                    <a:pt x="1418" y="6466"/>
                  </a:cubicBezTo>
                  <a:cubicBezTo>
                    <a:pt x="2539" y="6208"/>
                    <a:pt x="3578" y="5700"/>
                    <a:pt x="4620" y="5209"/>
                  </a:cubicBezTo>
                  <a:close/>
                  <a:moveTo>
                    <a:pt x="14677" y="0"/>
                  </a:moveTo>
                  <a:cubicBezTo>
                    <a:pt x="14765" y="345"/>
                    <a:pt x="14810" y="702"/>
                    <a:pt x="14810" y="1060"/>
                  </a:cubicBezTo>
                  <a:cubicBezTo>
                    <a:pt x="14810" y="2511"/>
                    <a:pt x="14091" y="3986"/>
                    <a:pt x="12851" y="4756"/>
                  </a:cubicBezTo>
                  <a:cubicBezTo>
                    <a:pt x="13652" y="5073"/>
                    <a:pt x="14422" y="5465"/>
                    <a:pt x="15154" y="5890"/>
                  </a:cubicBezTo>
                  <a:cubicBezTo>
                    <a:pt x="16789" y="6845"/>
                    <a:pt x="18309" y="7986"/>
                    <a:pt x="19927" y="8964"/>
                  </a:cubicBezTo>
                  <a:cubicBezTo>
                    <a:pt x="22979" y="7165"/>
                    <a:pt x="26325" y="5863"/>
                    <a:pt x="29796" y="5158"/>
                  </a:cubicBezTo>
                  <a:cubicBezTo>
                    <a:pt x="30086" y="3472"/>
                    <a:pt x="30086" y="1735"/>
                    <a:pt x="29987" y="0"/>
                  </a:cubicBezTo>
                  <a:close/>
                </a:path>
              </a:pathLst>
            </a:custGeom>
            <a:solidFill>
              <a:schemeClr val="accent2"/>
            </a:solidFill>
            <a:ln cap="flat" cmpd="sng" w="9525">
              <a:solidFill>
                <a:srgbClr val="FF99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68" name="Google Shape;1768;p35"/>
            <p:cNvGrpSpPr/>
            <p:nvPr/>
          </p:nvGrpSpPr>
          <p:grpSpPr>
            <a:xfrm flipH="1">
              <a:off x="6930507" y="-344156"/>
              <a:ext cx="2487438" cy="2254471"/>
              <a:chOff x="4895725" y="2485200"/>
              <a:chExt cx="464525" cy="744050"/>
            </a:xfrm>
          </p:grpSpPr>
          <p:sp>
            <p:nvSpPr>
              <p:cNvPr id="1769" name="Google Shape;1769;p35"/>
              <p:cNvSpPr/>
              <p:nvPr/>
            </p:nvSpPr>
            <p:spPr>
              <a:xfrm>
                <a:off x="4896150" y="2564650"/>
                <a:ext cx="407475" cy="415225"/>
              </a:xfrm>
              <a:custGeom>
                <a:rect b="b" l="l" r="r" t="t"/>
                <a:pathLst>
                  <a:path extrusionOk="0" h="16609" w="16299">
                    <a:moveTo>
                      <a:pt x="1" y="0"/>
                    </a:moveTo>
                    <a:lnTo>
                      <a:pt x="4" y="314"/>
                    </a:lnTo>
                    <a:lnTo>
                      <a:pt x="6817" y="7128"/>
                    </a:lnTo>
                    <a:lnTo>
                      <a:pt x="6845" y="7155"/>
                    </a:lnTo>
                    <a:lnTo>
                      <a:pt x="6872" y="7182"/>
                    </a:lnTo>
                    <a:lnTo>
                      <a:pt x="14619" y="14928"/>
                    </a:lnTo>
                    <a:lnTo>
                      <a:pt x="14646" y="14956"/>
                    </a:lnTo>
                    <a:lnTo>
                      <a:pt x="16298" y="16609"/>
                    </a:lnTo>
                    <a:cubicBezTo>
                      <a:pt x="16298" y="16506"/>
                      <a:pt x="16298" y="16400"/>
                      <a:pt x="16295" y="16295"/>
                    </a:cubicBezTo>
                    <a:lnTo>
                      <a:pt x="14826" y="14826"/>
                    </a:lnTo>
                    <a:lnTo>
                      <a:pt x="14799" y="14799"/>
                    </a:lnTo>
                    <a:lnTo>
                      <a:pt x="7029" y="7025"/>
                    </a:lnTo>
                    <a:lnTo>
                      <a:pt x="7001" y="6998"/>
                    </a:lnTo>
                    <a:lnTo>
                      <a:pt x="6974" y="697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35"/>
              <p:cNvSpPr/>
              <p:nvPr/>
            </p:nvSpPr>
            <p:spPr>
              <a:xfrm>
                <a:off x="4896675" y="2643100"/>
                <a:ext cx="398000" cy="404125"/>
              </a:xfrm>
              <a:custGeom>
                <a:rect b="b" l="l" r="r" t="t"/>
                <a:pathLst>
                  <a:path extrusionOk="0" h="16165" w="15920">
                    <a:moveTo>
                      <a:pt x="0" y="0"/>
                    </a:moveTo>
                    <a:lnTo>
                      <a:pt x="0" y="314"/>
                    </a:lnTo>
                    <a:lnTo>
                      <a:pt x="5236" y="5550"/>
                    </a:lnTo>
                    <a:lnTo>
                      <a:pt x="5263" y="5577"/>
                    </a:lnTo>
                    <a:lnTo>
                      <a:pt x="5291" y="5604"/>
                    </a:lnTo>
                    <a:lnTo>
                      <a:pt x="13038" y="13351"/>
                    </a:lnTo>
                    <a:lnTo>
                      <a:pt x="13065" y="13378"/>
                    </a:lnTo>
                    <a:lnTo>
                      <a:pt x="13092" y="13405"/>
                    </a:lnTo>
                    <a:lnTo>
                      <a:pt x="15848" y="16165"/>
                    </a:lnTo>
                    <a:cubicBezTo>
                      <a:pt x="15875" y="16083"/>
                      <a:pt x="15899" y="16005"/>
                      <a:pt x="15920" y="15923"/>
                    </a:cubicBezTo>
                    <a:lnTo>
                      <a:pt x="13245" y="13249"/>
                    </a:lnTo>
                    <a:lnTo>
                      <a:pt x="13218" y="13221"/>
                    </a:lnTo>
                    <a:lnTo>
                      <a:pt x="13194" y="13194"/>
                    </a:lnTo>
                    <a:lnTo>
                      <a:pt x="5447" y="5447"/>
                    </a:lnTo>
                    <a:lnTo>
                      <a:pt x="5420" y="5420"/>
                    </a:lnTo>
                    <a:lnTo>
                      <a:pt x="5393" y="53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35"/>
              <p:cNvSpPr/>
              <p:nvPr/>
            </p:nvSpPr>
            <p:spPr>
              <a:xfrm>
                <a:off x="4896400" y="2603925"/>
                <a:ext cx="405100" cy="411800"/>
              </a:xfrm>
              <a:custGeom>
                <a:rect b="b" l="l" r="r" t="t"/>
                <a:pathLst>
                  <a:path extrusionOk="0" h="16472" w="16204">
                    <a:moveTo>
                      <a:pt x="0" y="0"/>
                    </a:moveTo>
                    <a:lnTo>
                      <a:pt x="4" y="313"/>
                    </a:lnTo>
                    <a:lnTo>
                      <a:pt x="6054" y="6364"/>
                    </a:lnTo>
                    <a:lnTo>
                      <a:pt x="6082" y="6391"/>
                    </a:lnTo>
                    <a:lnTo>
                      <a:pt x="13829" y="14138"/>
                    </a:lnTo>
                    <a:lnTo>
                      <a:pt x="13856" y="14165"/>
                    </a:lnTo>
                    <a:lnTo>
                      <a:pt x="16162" y="16472"/>
                    </a:lnTo>
                    <a:cubicBezTo>
                      <a:pt x="16176" y="16383"/>
                      <a:pt x="16189" y="16291"/>
                      <a:pt x="16203" y="16199"/>
                    </a:cubicBezTo>
                    <a:lnTo>
                      <a:pt x="14036" y="14036"/>
                    </a:lnTo>
                    <a:lnTo>
                      <a:pt x="14009" y="14008"/>
                    </a:lnTo>
                    <a:lnTo>
                      <a:pt x="13982" y="13981"/>
                    </a:lnTo>
                    <a:lnTo>
                      <a:pt x="6211" y="6207"/>
                    </a:lnTo>
                    <a:lnTo>
                      <a:pt x="6184" y="61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35"/>
              <p:cNvSpPr/>
              <p:nvPr/>
            </p:nvSpPr>
            <p:spPr>
              <a:xfrm>
                <a:off x="4898950" y="3035450"/>
                <a:ext cx="189175" cy="190300"/>
              </a:xfrm>
              <a:custGeom>
                <a:rect b="b" l="l" r="r" t="t"/>
                <a:pathLst>
                  <a:path extrusionOk="0" h="7612" w="7567">
                    <a:moveTo>
                      <a:pt x="1" y="0"/>
                    </a:moveTo>
                    <a:lnTo>
                      <a:pt x="1" y="314"/>
                    </a:lnTo>
                    <a:lnTo>
                      <a:pt x="5145" y="5458"/>
                    </a:lnTo>
                    <a:lnTo>
                      <a:pt x="5172" y="5486"/>
                    </a:lnTo>
                    <a:lnTo>
                      <a:pt x="5200" y="5513"/>
                    </a:lnTo>
                    <a:lnTo>
                      <a:pt x="7298" y="7612"/>
                    </a:lnTo>
                    <a:cubicBezTo>
                      <a:pt x="7390" y="7598"/>
                      <a:pt x="7479" y="7584"/>
                      <a:pt x="7567" y="7567"/>
                    </a:cubicBezTo>
                    <a:lnTo>
                      <a:pt x="5356" y="5356"/>
                    </a:lnTo>
                    <a:lnTo>
                      <a:pt x="5329" y="5329"/>
                    </a:lnTo>
                    <a:lnTo>
                      <a:pt x="5302" y="530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35"/>
              <p:cNvSpPr/>
              <p:nvPr/>
            </p:nvSpPr>
            <p:spPr>
              <a:xfrm>
                <a:off x="4898025" y="2878500"/>
                <a:ext cx="300475" cy="303725"/>
              </a:xfrm>
              <a:custGeom>
                <a:rect b="b" l="l" r="r" t="t"/>
                <a:pathLst>
                  <a:path extrusionOk="0" h="12149" w="12019">
                    <a:moveTo>
                      <a:pt x="0" y="0"/>
                    </a:moveTo>
                    <a:lnTo>
                      <a:pt x="4" y="314"/>
                    </a:lnTo>
                    <a:lnTo>
                      <a:pt x="528" y="841"/>
                    </a:lnTo>
                    <a:lnTo>
                      <a:pt x="556" y="869"/>
                    </a:lnTo>
                    <a:lnTo>
                      <a:pt x="8303" y="8616"/>
                    </a:lnTo>
                    <a:lnTo>
                      <a:pt x="8330" y="8643"/>
                    </a:lnTo>
                    <a:lnTo>
                      <a:pt x="8357" y="8670"/>
                    </a:lnTo>
                    <a:lnTo>
                      <a:pt x="11835" y="12149"/>
                    </a:lnTo>
                    <a:cubicBezTo>
                      <a:pt x="11896" y="12108"/>
                      <a:pt x="11962" y="12063"/>
                      <a:pt x="12019" y="12022"/>
                    </a:cubicBezTo>
                    <a:lnTo>
                      <a:pt x="8514" y="8514"/>
                    </a:lnTo>
                    <a:lnTo>
                      <a:pt x="8487" y="8486"/>
                    </a:lnTo>
                    <a:lnTo>
                      <a:pt x="8459" y="8459"/>
                    </a:lnTo>
                    <a:lnTo>
                      <a:pt x="712" y="712"/>
                    </a:lnTo>
                    <a:lnTo>
                      <a:pt x="685" y="685"/>
                    </a:lnTo>
                    <a:lnTo>
                      <a:pt x="658" y="6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35"/>
              <p:cNvSpPr/>
              <p:nvPr/>
            </p:nvSpPr>
            <p:spPr>
              <a:xfrm>
                <a:off x="4897600" y="2800050"/>
                <a:ext cx="341900" cy="345975"/>
              </a:xfrm>
              <a:custGeom>
                <a:rect b="b" l="l" r="r" t="t"/>
                <a:pathLst>
                  <a:path extrusionOk="0" h="13839" w="13676">
                    <a:moveTo>
                      <a:pt x="1" y="1"/>
                    </a:moveTo>
                    <a:lnTo>
                      <a:pt x="1" y="314"/>
                    </a:lnTo>
                    <a:lnTo>
                      <a:pt x="2078" y="2392"/>
                    </a:lnTo>
                    <a:lnTo>
                      <a:pt x="2106" y="2419"/>
                    </a:lnTo>
                    <a:lnTo>
                      <a:pt x="2133" y="2446"/>
                    </a:lnTo>
                    <a:lnTo>
                      <a:pt x="9880" y="10193"/>
                    </a:lnTo>
                    <a:lnTo>
                      <a:pt x="9907" y="10221"/>
                    </a:lnTo>
                    <a:lnTo>
                      <a:pt x="13525" y="13839"/>
                    </a:lnTo>
                    <a:cubicBezTo>
                      <a:pt x="13576" y="13787"/>
                      <a:pt x="13627" y="13733"/>
                      <a:pt x="13675" y="13679"/>
                    </a:cubicBezTo>
                    <a:lnTo>
                      <a:pt x="10091" y="10091"/>
                    </a:lnTo>
                    <a:lnTo>
                      <a:pt x="10064" y="10064"/>
                    </a:lnTo>
                    <a:lnTo>
                      <a:pt x="2290" y="2290"/>
                    </a:lnTo>
                    <a:lnTo>
                      <a:pt x="2262" y="2262"/>
                    </a:lnTo>
                    <a:lnTo>
                      <a:pt x="2235" y="223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35"/>
              <p:cNvSpPr/>
              <p:nvPr/>
            </p:nvSpPr>
            <p:spPr>
              <a:xfrm>
                <a:off x="4897100" y="2721600"/>
                <a:ext cx="374750" cy="379700"/>
              </a:xfrm>
              <a:custGeom>
                <a:rect b="b" l="l" r="r" t="t"/>
                <a:pathLst>
                  <a:path extrusionOk="0" h="15188" w="14990">
                    <a:moveTo>
                      <a:pt x="0" y="1"/>
                    </a:moveTo>
                    <a:lnTo>
                      <a:pt x="4" y="315"/>
                    </a:lnTo>
                    <a:lnTo>
                      <a:pt x="3659" y="3970"/>
                    </a:lnTo>
                    <a:lnTo>
                      <a:pt x="3686" y="3997"/>
                    </a:lnTo>
                    <a:lnTo>
                      <a:pt x="11460" y="11771"/>
                    </a:lnTo>
                    <a:lnTo>
                      <a:pt x="11488" y="11798"/>
                    </a:lnTo>
                    <a:lnTo>
                      <a:pt x="11515" y="11826"/>
                    </a:lnTo>
                    <a:lnTo>
                      <a:pt x="14877" y="15188"/>
                    </a:lnTo>
                    <a:cubicBezTo>
                      <a:pt x="14914" y="15120"/>
                      <a:pt x="14952" y="15056"/>
                      <a:pt x="14990" y="14991"/>
                    </a:cubicBezTo>
                    <a:lnTo>
                      <a:pt x="11672" y="11669"/>
                    </a:lnTo>
                    <a:lnTo>
                      <a:pt x="11644" y="11642"/>
                    </a:lnTo>
                    <a:lnTo>
                      <a:pt x="11617" y="11614"/>
                    </a:lnTo>
                    <a:lnTo>
                      <a:pt x="3870" y="3867"/>
                    </a:lnTo>
                    <a:lnTo>
                      <a:pt x="3843" y="38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35"/>
              <p:cNvSpPr/>
              <p:nvPr/>
            </p:nvSpPr>
            <p:spPr>
              <a:xfrm>
                <a:off x="4898700" y="2996200"/>
                <a:ext cx="220950" cy="222650"/>
              </a:xfrm>
              <a:custGeom>
                <a:rect b="b" l="l" r="r" t="t"/>
                <a:pathLst>
                  <a:path extrusionOk="0" h="8906" w="8838">
                    <a:moveTo>
                      <a:pt x="1" y="1"/>
                    </a:moveTo>
                    <a:lnTo>
                      <a:pt x="4" y="314"/>
                    </a:lnTo>
                    <a:lnTo>
                      <a:pt x="5935" y="6248"/>
                    </a:lnTo>
                    <a:lnTo>
                      <a:pt x="5962" y="6276"/>
                    </a:lnTo>
                    <a:lnTo>
                      <a:pt x="5990" y="6303"/>
                    </a:lnTo>
                    <a:lnTo>
                      <a:pt x="8592" y="8905"/>
                    </a:lnTo>
                    <a:cubicBezTo>
                      <a:pt x="8674" y="8882"/>
                      <a:pt x="8756" y="8861"/>
                      <a:pt x="8838" y="8837"/>
                    </a:cubicBezTo>
                    <a:lnTo>
                      <a:pt x="6146" y="6146"/>
                    </a:lnTo>
                    <a:lnTo>
                      <a:pt x="6119" y="6119"/>
                    </a:lnTo>
                    <a:lnTo>
                      <a:pt x="6092" y="609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35"/>
              <p:cNvSpPr/>
              <p:nvPr/>
            </p:nvSpPr>
            <p:spPr>
              <a:xfrm>
                <a:off x="4898275" y="2917750"/>
                <a:ext cx="276400" cy="279050"/>
              </a:xfrm>
              <a:custGeom>
                <a:rect b="b" l="l" r="r" t="t"/>
                <a:pathLst>
                  <a:path extrusionOk="0" h="11162" w="11056">
                    <a:moveTo>
                      <a:pt x="1" y="1"/>
                    </a:moveTo>
                    <a:lnTo>
                      <a:pt x="1" y="314"/>
                    </a:lnTo>
                    <a:lnTo>
                      <a:pt x="7512" y="7826"/>
                    </a:lnTo>
                    <a:lnTo>
                      <a:pt x="7540" y="7853"/>
                    </a:lnTo>
                    <a:lnTo>
                      <a:pt x="7567" y="7881"/>
                    </a:lnTo>
                    <a:lnTo>
                      <a:pt x="10851" y="11161"/>
                    </a:lnTo>
                    <a:cubicBezTo>
                      <a:pt x="10919" y="11127"/>
                      <a:pt x="10987" y="11093"/>
                      <a:pt x="11056" y="11056"/>
                    </a:cubicBezTo>
                    <a:lnTo>
                      <a:pt x="7724" y="7724"/>
                    </a:lnTo>
                    <a:lnTo>
                      <a:pt x="7696" y="7697"/>
                    </a:lnTo>
                    <a:lnTo>
                      <a:pt x="7669" y="7669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35"/>
              <p:cNvSpPr/>
              <p:nvPr/>
            </p:nvSpPr>
            <p:spPr>
              <a:xfrm>
                <a:off x="4897775" y="2839325"/>
                <a:ext cx="322375" cy="325950"/>
              </a:xfrm>
              <a:custGeom>
                <a:rect b="b" l="l" r="r" t="t"/>
                <a:pathLst>
                  <a:path extrusionOk="0" h="13038" w="12895">
                    <a:moveTo>
                      <a:pt x="0" y="0"/>
                    </a:moveTo>
                    <a:lnTo>
                      <a:pt x="4" y="314"/>
                    </a:lnTo>
                    <a:lnTo>
                      <a:pt x="1291" y="1601"/>
                    </a:lnTo>
                    <a:lnTo>
                      <a:pt x="1318" y="1628"/>
                    </a:lnTo>
                    <a:lnTo>
                      <a:pt x="1346" y="1656"/>
                    </a:lnTo>
                    <a:lnTo>
                      <a:pt x="9093" y="9403"/>
                    </a:lnTo>
                    <a:lnTo>
                      <a:pt x="9120" y="9430"/>
                    </a:lnTo>
                    <a:lnTo>
                      <a:pt x="12728" y="13037"/>
                    </a:lnTo>
                    <a:cubicBezTo>
                      <a:pt x="12782" y="12990"/>
                      <a:pt x="12840" y="12939"/>
                      <a:pt x="12895" y="12891"/>
                    </a:cubicBezTo>
                    <a:lnTo>
                      <a:pt x="9304" y="9301"/>
                    </a:lnTo>
                    <a:lnTo>
                      <a:pt x="9277" y="9273"/>
                    </a:lnTo>
                    <a:lnTo>
                      <a:pt x="1475" y="1472"/>
                    </a:lnTo>
                    <a:lnTo>
                      <a:pt x="1448" y="14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35"/>
              <p:cNvSpPr/>
              <p:nvPr/>
            </p:nvSpPr>
            <p:spPr>
              <a:xfrm>
                <a:off x="4897350" y="2760800"/>
                <a:ext cx="359425" cy="363925"/>
              </a:xfrm>
              <a:custGeom>
                <a:rect b="b" l="l" r="r" t="t"/>
                <a:pathLst>
                  <a:path extrusionOk="0" h="14557" w="14377">
                    <a:moveTo>
                      <a:pt x="0" y="0"/>
                    </a:moveTo>
                    <a:lnTo>
                      <a:pt x="0" y="313"/>
                    </a:lnTo>
                    <a:lnTo>
                      <a:pt x="2868" y="3182"/>
                    </a:lnTo>
                    <a:lnTo>
                      <a:pt x="2896" y="3209"/>
                    </a:lnTo>
                    <a:lnTo>
                      <a:pt x="2923" y="3236"/>
                    </a:lnTo>
                    <a:lnTo>
                      <a:pt x="10670" y="10983"/>
                    </a:lnTo>
                    <a:lnTo>
                      <a:pt x="10697" y="11011"/>
                    </a:lnTo>
                    <a:lnTo>
                      <a:pt x="10725" y="11038"/>
                    </a:lnTo>
                    <a:lnTo>
                      <a:pt x="14244" y="14557"/>
                    </a:lnTo>
                    <a:cubicBezTo>
                      <a:pt x="14288" y="14499"/>
                      <a:pt x="14332" y="14438"/>
                      <a:pt x="14376" y="14376"/>
                    </a:cubicBezTo>
                    <a:lnTo>
                      <a:pt x="10881" y="10881"/>
                    </a:lnTo>
                    <a:lnTo>
                      <a:pt x="10854" y="10854"/>
                    </a:lnTo>
                    <a:lnTo>
                      <a:pt x="10827" y="10827"/>
                    </a:lnTo>
                    <a:lnTo>
                      <a:pt x="3080" y="3080"/>
                    </a:lnTo>
                    <a:lnTo>
                      <a:pt x="3052" y="3052"/>
                    </a:lnTo>
                    <a:lnTo>
                      <a:pt x="3025" y="30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35"/>
              <p:cNvSpPr/>
              <p:nvPr/>
            </p:nvSpPr>
            <p:spPr>
              <a:xfrm>
                <a:off x="4899375" y="3113900"/>
                <a:ext cx="115000" cy="115000"/>
              </a:xfrm>
              <a:custGeom>
                <a:rect b="b" l="l" r="r" t="t"/>
                <a:pathLst>
                  <a:path extrusionOk="0" h="4600" w="4600">
                    <a:moveTo>
                      <a:pt x="1" y="0"/>
                    </a:moveTo>
                    <a:lnTo>
                      <a:pt x="4" y="314"/>
                    </a:lnTo>
                    <a:lnTo>
                      <a:pt x="3568" y="3878"/>
                    </a:lnTo>
                    <a:lnTo>
                      <a:pt x="3595" y="3905"/>
                    </a:lnTo>
                    <a:lnTo>
                      <a:pt x="3622" y="3931"/>
                    </a:lnTo>
                    <a:lnTo>
                      <a:pt x="4266" y="4576"/>
                    </a:lnTo>
                    <a:cubicBezTo>
                      <a:pt x="4378" y="4586"/>
                      <a:pt x="4491" y="4593"/>
                      <a:pt x="4600" y="4599"/>
                    </a:cubicBezTo>
                    <a:lnTo>
                      <a:pt x="3779" y="3779"/>
                    </a:lnTo>
                    <a:lnTo>
                      <a:pt x="3752" y="3751"/>
                    </a:lnTo>
                    <a:lnTo>
                      <a:pt x="3724" y="372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35"/>
              <p:cNvSpPr/>
              <p:nvPr/>
            </p:nvSpPr>
            <p:spPr>
              <a:xfrm>
                <a:off x="4899225" y="3074625"/>
                <a:ext cx="154075" cy="154625"/>
              </a:xfrm>
              <a:custGeom>
                <a:rect b="b" l="l" r="r" t="t"/>
                <a:pathLst>
                  <a:path extrusionOk="0" h="6185" w="6163">
                    <a:moveTo>
                      <a:pt x="0" y="1"/>
                    </a:moveTo>
                    <a:lnTo>
                      <a:pt x="0" y="318"/>
                    </a:lnTo>
                    <a:lnTo>
                      <a:pt x="4354" y="4672"/>
                    </a:lnTo>
                    <a:lnTo>
                      <a:pt x="4381" y="4699"/>
                    </a:lnTo>
                    <a:lnTo>
                      <a:pt x="5870" y="6184"/>
                    </a:lnTo>
                    <a:cubicBezTo>
                      <a:pt x="5969" y="6180"/>
                      <a:pt x="6064" y="6174"/>
                      <a:pt x="6163" y="6167"/>
                    </a:cubicBezTo>
                    <a:lnTo>
                      <a:pt x="4565" y="4570"/>
                    </a:lnTo>
                    <a:lnTo>
                      <a:pt x="4538" y="454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35"/>
              <p:cNvSpPr/>
              <p:nvPr/>
            </p:nvSpPr>
            <p:spPr>
              <a:xfrm>
                <a:off x="5198925" y="2485200"/>
                <a:ext cx="135175" cy="131750"/>
              </a:xfrm>
              <a:custGeom>
                <a:rect b="b" l="l" r="r" t="t"/>
                <a:pathLst>
                  <a:path extrusionOk="0" h="5270" w="5407">
                    <a:moveTo>
                      <a:pt x="0" y="0"/>
                    </a:moveTo>
                    <a:lnTo>
                      <a:pt x="2508" y="2507"/>
                    </a:lnTo>
                    <a:lnTo>
                      <a:pt x="2535" y="2535"/>
                    </a:lnTo>
                    <a:lnTo>
                      <a:pt x="2562" y="2562"/>
                    </a:lnTo>
                    <a:lnTo>
                      <a:pt x="5270" y="5270"/>
                    </a:lnTo>
                    <a:cubicBezTo>
                      <a:pt x="5315" y="5213"/>
                      <a:pt x="5363" y="5155"/>
                      <a:pt x="5407" y="5093"/>
                    </a:cubicBezTo>
                    <a:lnTo>
                      <a:pt x="2715" y="2405"/>
                    </a:lnTo>
                    <a:lnTo>
                      <a:pt x="2688" y="2378"/>
                    </a:lnTo>
                    <a:lnTo>
                      <a:pt x="2661" y="235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35"/>
              <p:cNvSpPr/>
              <p:nvPr/>
            </p:nvSpPr>
            <p:spPr>
              <a:xfrm>
                <a:off x="5159925" y="2485200"/>
                <a:ext cx="156300" cy="152550"/>
              </a:xfrm>
              <a:custGeom>
                <a:rect b="b" l="l" r="r" t="t"/>
                <a:pathLst>
                  <a:path extrusionOk="0" h="6102" w="6252">
                    <a:moveTo>
                      <a:pt x="0" y="0"/>
                    </a:moveTo>
                    <a:lnTo>
                      <a:pt x="3288" y="3287"/>
                    </a:lnTo>
                    <a:lnTo>
                      <a:pt x="3315" y="3315"/>
                    </a:lnTo>
                    <a:lnTo>
                      <a:pt x="6101" y="6101"/>
                    </a:lnTo>
                    <a:cubicBezTo>
                      <a:pt x="6153" y="6047"/>
                      <a:pt x="6203" y="5996"/>
                      <a:pt x="6252" y="5941"/>
                    </a:cubicBezTo>
                    <a:lnTo>
                      <a:pt x="3495" y="3185"/>
                    </a:lnTo>
                    <a:lnTo>
                      <a:pt x="3468" y="3158"/>
                    </a:lnTo>
                    <a:lnTo>
                      <a:pt x="3441" y="313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35"/>
              <p:cNvSpPr/>
              <p:nvPr/>
            </p:nvSpPr>
            <p:spPr>
              <a:xfrm>
                <a:off x="5003900" y="2485200"/>
                <a:ext cx="246225" cy="244175"/>
              </a:xfrm>
              <a:custGeom>
                <a:rect b="b" l="l" r="r" t="t"/>
                <a:pathLst>
                  <a:path extrusionOk="0" h="9767" w="9849">
                    <a:moveTo>
                      <a:pt x="0" y="0"/>
                    </a:moveTo>
                    <a:lnTo>
                      <a:pt x="6435" y="6432"/>
                    </a:lnTo>
                    <a:lnTo>
                      <a:pt x="6463" y="6460"/>
                    </a:lnTo>
                    <a:lnTo>
                      <a:pt x="9771" y="9767"/>
                    </a:lnTo>
                    <a:cubicBezTo>
                      <a:pt x="9791" y="9689"/>
                      <a:pt x="9821" y="9611"/>
                      <a:pt x="9848" y="9535"/>
                    </a:cubicBezTo>
                    <a:lnTo>
                      <a:pt x="6592" y="6279"/>
                    </a:lnTo>
                    <a:lnTo>
                      <a:pt x="6565" y="625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35"/>
              <p:cNvSpPr/>
              <p:nvPr/>
            </p:nvSpPr>
            <p:spPr>
              <a:xfrm>
                <a:off x="4898450" y="2956950"/>
                <a:ext cx="249900" cy="252175"/>
              </a:xfrm>
              <a:custGeom>
                <a:rect b="b" l="l" r="r" t="t"/>
                <a:pathLst>
                  <a:path extrusionOk="0" h="10087" w="9996">
                    <a:moveTo>
                      <a:pt x="0" y="0"/>
                    </a:moveTo>
                    <a:lnTo>
                      <a:pt x="4" y="316"/>
                    </a:lnTo>
                    <a:lnTo>
                      <a:pt x="6753" y="7065"/>
                    </a:lnTo>
                    <a:lnTo>
                      <a:pt x="6780" y="7093"/>
                    </a:lnTo>
                    <a:lnTo>
                      <a:pt x="9774" y="10087"/>
                    </a:lnTo>
                    <a:cubicBezTo>
                      <a:pt x="9849" y="10057"/>
                      <a:pt x="9921" y="10026"/>
                      <a:pt x="9996" y="9995"/>
                    </a:cubicBezTo>
                    <a:lnTo>
                      <a:pt x="6909" y="6909"/>
                    </a:lnTo>
                    <a:lnTo>
                      <a:pt x="6882" y="688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35"/>
              <p:cNvSpPr/>
              <p:nvPr/>
            </p:nvSpPr>
            <p:spPr>
              <a:xfrm>
                <a:off x="4896825" y="2682350"/>
                <a:ext cx="387800" cy="393175"/>
              </a:xfrm>
              <a:custGeom>
                <a:rect b="b" l="l" r="r" t="t"/>
                <a:pathLst>
                  <a:path extrusionOk="0" h="15727" w="15512">
                    <a:moveTo>
                      <a:pt x="1" y="0"/>
                    </a:moveTo>
                    <a:lnTo>
                      <a:pt x="4" y="314"/>
                    </a:lnTo>
                    <a:lnTo>
                      <a:pt x="4450" y="4760"/>
                    </a:lnTo>
                    <a:lnTo>
                      <a:pt x="4477" y="4787"/>
                    </a:lnTo>
                    <a:lnTo>
                      <a:pt x="12279" y="12588"/>
                    </a:lnTo>
                    <a:lnTo>
                      <a:pt x="12306" y="12616"/>
                    </a:lnTo>
                    <a:lnTo>
                      <a:pt x="15416" y="15726"/>
                    </a:lnTo>
                    <a:cubicBezTo>
                      <a:pt x="15450" y="15654"/>
                      <a:pt x="15480" y="15583"/>
                      <a:pt x="15512" y="15511"/>
                    </a:cubicBezTo>
                    <a:lnTo>
                      <a:pt x="12435" y="12432"/>
                    </a:lnTo>
                    <a:lnTo>
                      <a:pt x="12408" y="12404"/>
                    </a:lnTo>
                    <a:lnTo>
                      <a:pt x="4661" y="4657"/>
                    </a:lnTo>
                    <a:lnTo>
                      <a:pt x="4634" y="463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35"/>
              <p:cNvSpPr/>
              <p:nvPr/>
            </p:nvSpPr>
            <p:spPr>
              <a:xfrm>
                <a:off x="4899900" y="3192325"/>
                <a:ext cx="14925" cy="15025"/>
              </a:xfrm>
              <a:custGeom>
                <a:rect b="b" l="l" r="r" t="t"/>
                <a:pathLst>
                  <a:path extrusionOk="0" h="601" w="597">
                    <a:moveTo>
                      <a:pt x="0" y="1"/>
                    </a:moveTo>
                    <a:lnTo>
                      <a:pt x="0" y="315"/>
                    </a:lnTo>
                    <a:lnTo>
                      <a:pt x="65" y="382"/>
                    </a:lnTo>
                    <a:cubicBezTo>
                      <a:pt x="242" y="458"/>
                      <a:pt x="420" y="532"/>
                      <a:pt x="596" y="60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35"/>
              <p:cNvSpPr/>
              <p:nvPr/>
            </p:nvSpPr>
            <p:spPr>
              <a:xfrm>
                <a:off x="4899650" y="3153175"/>
                <a:ext cx="70125" cy="70100"/>
              </a:xfrm>
              <a:custGeom>
                <a:rect b="b" l="l" r="r" t="t"/>
                <a:pathLst>
                  <a:path extrusionOk="0" h="2804" w="2805">
                    <a:moveTo>
                      <a:pt x="0" y="0"/>
                    </a:moveTo>
                    <a:lnTo>
                      <a:pt x="0" y="313"/>
                    </a:lnTo>
                    <a:lnTo>
                      <a:pt x="2405" y="2715"/>
                    </a:lnTo>
                    <a:cubicBezTo>
                      <a:pt x="2538" y="2746"/>
                      <a:pt x="2671" y="2777"/>
                      <a:pt x="2804" y="280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35"/>
              <p:cNvSpPr/>
              <p:nvPr/>
            </p:nvSpPr>
            <p:spPr>
              <a:xfrm>
                <a:off x="5276925" y="2485200"/>
                <a:ext cx="83325" cy="81775"/>
              </a:xfrm>
              <a:custGeom>
                <a:rect b="b" l="l" r="r" t="t"/>
                <a:pathLst>
                  <a:path extrusionOk="0" h="3271" w="3333">
                    <a:moveTo>
                      <a:pt x="1" y="0"/>
                    </a:moveTo>
                    <a:lnTo>
                      <a:pt x="975" y="974"/>
                    </a:lnTo>
                    <a:lnTo>
                      <a:pt x="1002" y="1002"/>
                    </a:lnTo>
                    <a:lnTo>
                      <a:pt x="3271" y="3271"/>
                    </a:lnTo>
                    <a:cubicBezTo>
                      <a:pt x="3295" y="3189"/>
                      <a:pt x="3315" y="3103"/>
                      <a:pt x="3333" y="3021"/>
                    </a:cubicBezTo>
                    <a:lnTo>
                      <a:pt x="1128" y="818"/>
                    </a:lnTo>
                    <a:lnTo>
                      <a:pt x="1101" y="79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35"/>
              <p:cNvSpPr/>
              <p:nvPr/>
            </p:nvSpPr>
            <p:spPr>
              <a:xfrm>
                <a:off x="5237925" y="2485200"/>
                <a:ext cx="111600" cy="108875"/>
              </a:xfrm>
              <a:custGeom>
                <a:rect b="b" l="l" r="r" t="t"/>
                <a:pathLst>
                  <a:path extrusionOk="0" h="4355" w="4464">
                    <a:moveTo>
                      <a:pt x="1" y="0"/>
                    </a:moveTo>
                    <a:lnTo>
                      <a:pt x="1755" y="1754"/>
                    </a:lnTo>
                    <a:lnTo>
                      <a:pt x="1782" y="1782"/>
                    </a:lnTo>
                    <a:lnTo>
                      <a:pt x="4355" y="4354"/>
                    </a:lnTo>
                    <a:cubicBezTo>
                      <a:pt x="4391" y="4285"/>
                      <a:pt x="4426" y="4218"/>
                      <a:pt x="4463" y="4150"/>
                    </a:cubicBezTo>
                    <a:lnTo>
                      <a:pt x="1908" y="1598"/>
                    </a:lnTo>
                    <a:lnTo>
                      <a:pt x="1885" y="1570"/>
                    </a:lnTo>
                    <a:lnTo>
                      <a:pt x="1881" y="1570"/>
                    </a:lnTo>
                    <a:lnTo>
                      <a:pt x="3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35"/>
              <p:cNvSpPr/>
              <p:nvPr/>
            </p:nvSpPr>
            <p:spPr>
              <a:xfrm>
                <a:off x="5120925" y="2485200"/>
                <a:ext cx="176475" cy="172750"/>
              </a:xfrm>
              <a:custGeom>
                <a:rect b="b" l="l" r="r" t="t"/>
                <a:pathLst>
                  <a:path extrusionOk="0" h="6910" w="7059">
                    <a:moveTo>
                      <a:pt x="0" y="0"/>
                    </a:moveTo>
                    <a:lnTo>
                      <a:pt x="4068" y="4068"/>
                    </a:lnTo>
                    <a:lnTo>
                      <a:pt x="4095" y="4092"/>
                    </a:lnTo>
                    <a:lnTo>
                      <a:pt x="4122" y="4119"/>
                    </a:lnTo>
                    <a:lnTo>
                      <a:pt x="6909" y="6909"/>
                    </a:lnTo>
                    <a:cubicBezTo>
                      <a:pt x="6960" y="6854"/>
                      <a:pt x="7011" y="6800"/>
                      <a:pt x="7059" y="6746"/>
                    </a:cubicBezTo>
                    <a:lnTo>
                      <a:pt x="4275" y="3966"/>
                    </a:lnTo>
                    <a:lnTo>
                      <a:pt x="4248" y="3938"/>
                    </a:lnTo>
                    <a:lnTo>
                      <a:pt x="4224" y="391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35"/>
              <p:cNvSpPr/>
              <p:nvPr/>
            </p:nvSpPr>
            <p:spPr>
              <a:xfrm>
                <a:off x="4964875" y="2485200"/>
                <a:ext cx="279450" cy="279450"/>
              </a:xfrm>
              <a:custGeom>
                <a:rect b="b" l="l" r="r" t="t"/>
                <a:pathLst>
                  <a:path extrusionOk="0" h="11178" w="11178">
                    <a:moveTo>
                      <a:pt x="0" y="0"/>
                    </a:moveTo>
                    <a:lnTo>
                      <a:pt x="7189" y="7185"/>
                    </a:lnTo>
                    <a:lnTo>
                      <a:pt x="7216" y="7212"/>
                    </a:lnTo>
                    <a:lnTo>
                      <a:pt x="7244" y="7240"/>
                    </a:lnTo>
                    <a:lnTo>
                      <a:pt x="11178" y="11177"/>
                    </a:lnTo>
                    <a:cubicBezTo>
                      <a:pt x="11175" y="11072"/>
                      <a:pt x="11175" y="10966"/>
                      <a:pt x="11178" y="10861"/>
                    </a:cubicBezTo>
                    <a:lnTo>
                      <a:pt x="7400" y="7086"/>
                    </a:lnTo>
                    <a:lnTo>
                      <a:pt x="7373" y="7059"/>
                    </a:lnTo>
                    <a:lnTo>
                      <a:pt x="7346" y="7032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35"/>
              <p:cNvSpPr/>
              <p:nvPr/>
            </p:nvSpPr>
            <p:spPr>
              <a:xfrm>
                <a:off x="5042900" y="2485200"/>
                <a:ext cx="219750" cy="216850"/>
              </a:xfrm>
              <a:custGeom>
                <a:rect b="b" l="l" r="r" t="t"/>
                <a:pathLst>
                  <a:path extrusionOk="0" h="8674" w="8790">
                    <a:moveTo>
                      <a:pt x="0" y="0"/>
                    </a:moveTo>
                    <a:lnTo>
                      <a:pt x="5628" y="5625"/>
                    </a:lnTo>
                    <a:lnTo>
                      <a:pt x="5656" y="5652"/>
                    </a:lnTo>
                    <a:lnTo>
                      <a:pt x="5683" y="5679"/>
                    </a:lnTo>
                    <a:lnTo>
                      <a:pt x="8677" y="8674"/>
                    </a:lnTo>
                    <a:cubicBezTo>
                      <a:pt x="8714" y="8609"/>
                      <a:pt x="8749" y="8540"/>
                      <a:pt x="8790" y="8476"/>
                    </a:cubicBezTo>
                    <a:lnTo>
                      <a:pt x="5840" y="5526"/>
                    </a:lnTo>
                    <a:lnTo>
                      <a:pt x="5812" y="5499"/>
                    </a:lnTo>
                    <a:lnTo>
                      <a:pt x="5785" y="547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35"/>
              <p:cNvSpPr/>
              <p:nvPr/>
            </p:nvSpPr>
            <p:spPr>
              <a:xfrm>
                <a:off x="4895975" y="2525375"/>
                <a:ext cx="403625" cy="411475"/>
              </a:xfrm>
              <a:custGeom>
                <a:rect b="b" l="l" r="r" t="t"/>
                <a:pathLst>
                  <a:path extrusionOk="0" h="16459" w="16145">
                    <a:moveTo>
                      <a:pt x="0" y="1"/>
                    </a:moveTo>
                    <a:lnTo>
                      <a:pt x="0" y="32"/>
                    </a:lnTo>
                    <a:lnTo>
                      <a:pt x="0" y="318"/>
                    </a:lnTo>
                    <a:lnTo>
                      <a:pt x="7604" y="7919"/>
                    </a:lnTo>
                    <a:lnTo>
                      <a:pt x="7632" y="7946"/>
                    </a:lnTo>
                    <a:lnTo>
                      <a:pt x="7659" y="7973"/>
                    </a:lnTo>
                    <a:lnTo>
                      <a:pt x="15406" y="15719"/>
                    </a:lnTo>
                    <a:lnTo>
                      <a:pt x="15433" y="15747"/>
                    </a:lnTo>
                    <a:lnTo>
                      <a:pt x="15460" y="15774"/>
                    </a:lnTo>
                    <a:lnTo>
                      <a:pt x="16145" y="16458"/>
                    </a:lnTo>
                    <a:cubicBezTo>
                      <a:pt x="16118" y="16326"/>
                      <a:pt x="16087" y="16189"/>
                      <a:pt x="16053" y="16057"/>
                    </a:cubicBezTo>
                    <a:lnTo>
                      <a:pt x="15613" y="15617"/>
                    </a:lnTo>
                    <a:lnTo>
                      <a:pt x="15586" y="15590"/>
                    </a:lnTo>
                    <a:lnTo>
                      <a:pt x="15559" y="15563"/>
                    </a:lnTo>
                    <a:lnTo>
                      <a:pt x="7816" y="7816"/>
                    </a:lnTo>
                    <a:lnTo>
                      <a:pt x="7788" y="7789"/>
                    </a:lnTo>
                    <a:lnTo>
                      <a:pt x="7761" y="7762"/>
                    </a:lnTo>
                    <a:lnTo>
                      <a:pt x="14" y="18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35"/>
              <p:cNvSpPr/>
              <p:nvPr/>
            </p:nvSpPr>
            <p:spPr>
              <a:xfrm>
                <a:off x="5081900" y="2485200"/>
                <a:ext cx="197175" cy="193700"/>
              </a:xfrm>
              <a:custGeom>
                <a:rect b="b" l="l" r="r" t="t"/>
                <a:pathLst>
                  <a:path extrusionOk="0" h="7748" w="7887">
                    <a:moveTo>
                      <a:pt x="0" y="0"/>
                    </a:moveTo>
                    <a:lnTo>
                      <a:pt x="4848" y="4845"/>
                    </a:lnTo>
                    <a:lnTo>
                      <a:pt x="4876" y="4872"/>
                    </a:lnTo>
                    <a:lnTo>
                      <a:pt x="4903" y="4899"/>
                    </a:lnTo>
                    <a:lnTo>
                      <a:pt x="7747" y="7747"/>
                    </a:lnTo>
                    <a:cubicBezTo>
                      <a:pt x="7795" y="7689"/>
                      <a:pt x="7840" y="7631"/>
                      <a:pt x="7887" y="7573"/>
                    </a:cubicBezTo>
                    <a:lnTo>
                      <a:pt x="5056" y="4746"/>
                    </a:lnTo>
                    <a:lnTo>
                      <a:pt x="5032" y="4718"/>
                    </a:lnTo>
                    <a:lnTo>
                      <a:pt x="5005" y="4691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35"/>
              <p:cNvSpPr/>
              <p:nvPr/>
            </p:nvSpPr>
            <p:spPr>
              <a:xfrm>
                <a:off x="4895725" y="2486225"/>
                <a:ext cx="384475" cy="392300"/>
              </a:xfrm>
              <a:custGeom>
                <a:rect b="b" l="l" r="r" t="t"/>
                <a:pathLst>
                  <a:path extrusionOk="0" h="15692" w="15379">
                    <a:moveTo>
                      <a:pt x="1" y="0"/>
                    </a:moveTo>
                    <a:lnTo>
                      <a:pt x="4" y="313"/>
                    </a:lnTo>
                    <a:lnTo>
                      <a:pt x="620" y="933"/>
                    </a:lnTo>
                    <a:lnTo>
                      <a:pt x="648" y="961"/>
                    </a:lnTo>
                    <a:lnTo>
                      <a:pt x="8395" y="8704"/>
                    </a:lnTo>
                    <a:lnTo>
                      <a:pt x="8422" y="8732"/>
                    </a:lnTo>
                    <a:lnTo>
                      <a:pt x="8449" y="8759"/>
                    </a:lnTo>
                    <a:lnTo>
                      <a:pt x="15378" y="15691"/>
                    </a:lnTo>
                    <a:cubicBezTo>
                      <a:pt x="15300" y="15507"/>
                      <a:pt x="15222" y="15323"/>
                      <a:pt x="15140" y="15139"/>
                    </a:cubicBezTo>
                    <a:lnTo>
                      <a:pt x="8606" y="8602"/>
                    </a:lnTo>
                    <a:lnTo>
                      <a:pt x="8579" y="8578"/>
                    </a:lnTo>
                    <a:lnTo>
                      <a:pt x="8551" y="8551"/>
                    </a:lnTo>
                    <a:lnTo>
                      <a:pt x="804" y="804"/>
                    </a:lnTo>
                    <a:lnTo>
                      <a:pt x="777" y="777"/>
                    </a:lnTo>
                    <a:lnTo>
                      <a:pt x="750" y="74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35"/>
              <p:cNvSpPr/>
              <p:nvPr/>
            </p:nvSpPr>
            <p:spPr>
              <a:xfrm>
                <a:off x="4925875" y="2485200"/>
                <a:ext cx="327650" cy="327575"/>
              </a:xfrm>
              <a:custGeom>
                <a:rect b="b" l="l" r="r" t="t"/>
                <a:pathLst>
                  <a:path extrusionOk="0" h="13103" w="13106">
                    <a:moveTo>
                      <a:pt x="0" y="0"/>
                    </a:moveTo>
                    <a:lnTo>
                      <a:pt x="167" y="167"/>
                    </a:lnTo>
                    <a:lnTo>
                      <a:pt x="194" y="194"/>
                    </a:lnTo>
                    <a:lnTo>
                      <a:pt x="222" y="221"/>
                    </a:lnTo>
                    <a:lnTo>
                      <a:pt x="7969" y="7965"/>
                    </a:lnTo>
                    <a:lnTo>
                      <a:pt x="7996" y="7993"/>
                    </a:lnTo>
                    <a:lnTo>
                      <a:pt x="13106" y="13103"/>
                    </a:lnTo>
                    <a:cubicBezTo>
                      <a:pt x="13059" y="12955"/>
                      <a:pt x="13018" y="12809"/>
                      <a:pt x="12977" y="12663"/>
                    </a:cubicBezTo>
                    <a:lnTo>
                      <a:pt x="8180" y="7866"/>
                    </a:lnTo>
                    <a:lnTo>
                      <a:pt x="8153" y="7839"/>
                    </a:lnTo>
                    <a:lnTo>
                      <a:pt x="378" y="65"/>
                    </a:lnTo>
                    <a:lnTo>
                      <a:pt x="351" y="37"/>
                    </a:lnTo>
                    <a:lnTo>
                      <a:pt x="324" y="10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798" name="Google Shape;1798;p35"/>
          <p:cNvGrpSpPr/>
          <p:nvPr/>
        </p:nvGrpSpPr>
        <p:grpSpPr>
          <a:xfrm>
            <a:off x="4340703" y="4855367"/>
            <a:ext cx="2740195" cy="335138"/>
            <a:chOff x="3731103" y="4808559"/>
            <a:chExt cx="2740195" cy="335138"/>
          </a:xfrm>
        </p:grpSpPr>
        <p:sp>
          <p:nvSpPr>
            <p:cNvPr id="1799" name="Google Shape;1799;p35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35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35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805" name="Shape 180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98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5"/>
          <p:cNvSpPr txBox="1"/>
          <p:nvPr>
            <p:ph type="ctrTitle"/>
          </p:nvPr>
        </p:nvSpPr>
        <p:spPr>
          <a:xfrm>
            <a:off x="6430548" y="2628993"/>
            <a:ext cx="1371600" cy="274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800"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100" name="Google Shape;100;p5"/>
          <p:cNvSpPr txBox="1"/>
          <p:nvPr>
            <p:ph idx="1" type="subTitle"/>
          </p:nvPr>
        </p:nvSpPr>
        <p:spPr>
          <a:xfrm>
            <a:off x="5042950" y="3122523"/>
            <a:ext cx="2743200" cy="11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sp>
        <p:nvSpPr>
          <p:cNvPr id="101" name="Google Shape;101;p5"/>
          <p:cNvSpPr txBox="1"/>
          <p:nvPr>
            <p:ph idx="2" type="title"/>
          </p:nvPr>
        </p:nvSpPr>
        <p:spPr>
          <a:xfrm>
            <a:off x="914238" y="50714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sp>
        <p:nvSpPr>
          <p:cNvPr id="102" name="Google Shape;102;p5"/>
          <p:cNvSpPr txBox="1"/>
          <p:nvPr>
            <p:ph idx="3" type="ctrTitle"/>
          </p:nvPr>
        </p:nvSpPr>
        <p:spPr>
          <a:xfrm>
            <a:off x="1221943" y="2628993"/>
            <a:ext cx="1371600" cy="274200"/>
          </a:xfrm>
          <a:prstGeom prst="rect">
            <a:avLst/>
          </a:prstGeom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rgbClr val="20124D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rgbClr val="20124D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rgbClr val="20124D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rgbClr val="20124D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rgbClr val="20124D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rgbClr val="20124D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rgbClr val="20124D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800"/>
              <a:buNone/>
              <a:defRPr sz="1800">
                <a:solidFill>
                  <a:srgbClr val="20124D"/>
                </a:solidFill>
              </a:defRPr>
            </a:lvl9pPr>
          </a:lstStyle>
          <a:p/>
        </p:txBody>
      </p:sp>
      <p:sp>
        <p:nvSpPr>
          <p:cNvPr id="103" name="Google Shape;103;p5"/>
          <p:cNvSpPr txBox="1"/>
          <p:nvPr>
            <p:ph idx="4" type="subTitle"/>
          </p:nvPr>
        </p:nvSpPr>
        <p:spPr>
          <a:xfrm>
            <a:off x="1359900" y="3118599"/>
            <a:ext cx="2743200" cy="11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200"/>
              <a:buFont typeface="Roboto Condensed Light"/>
              <a:buNone/>
              <a:defRPr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grpSp>
        <p:nvGrpSpPr>
          <p:cNvPr id="104" name="Google Shape;104;p5"/>
          <p:cNvGrpSpPr/>
          <p:nvPr/>
        </p:nvGrpSpPr>
        <p:grpSpPr>
          <a:xfrm>
            <a:off x="-720095" y="3263904"/>
            <a:ext cx="3539492" cy="2951122"/>
            <a:chOff x="-720095" y="3263904"/>
            <a:chExt cx="3539492" cy="2951122"/>
          </a:xfrm>
        </p:grpSpPr>
        <p:sp>
          <p:nvSpPr>
            <p:cNvPr id="105" name="Google Shape;105;p5"/>
            <p:cNvSpPr/>
            <p:nvPr/>
          </p:nvSpPr>
          <p:spPr>
            <a:xfrm flipH="1" rot="-4042627">
              <a:off x="-482993" y="3745959"/>
              <a:ext cx="1004486" cy="1183368"/>
            </a:xfrm>
            <a:custGeom>
              <a:rect b="b" l="l" r="r" t="t"/>
              <a:pathLst>
                <a:path extrusionOk="0" h="11832" w="10602">
                  <a:moveTo>
                    <a:pt x="5462" y="0"/>
                  </a:moveTo>
                  <a:cubicBezTo>
                    <a:pt x="2372" y="0"/>
                    <a:pt x="1" y="5907"/>
                    <a:pt x="1789" y="9382"/>
                  </a:cubicBezTo>
                  <a:cubicBezTo>
                    <a:pt x="2675" y="11106"/>
                    <a:pt x="4341" y="11832"/>
                    <a:pt x="5925" y="11832"/>
                  </a:cubicBezTo>
                  <a:cubicBezTo>
                    <a:pt x="7628" y="11832"/>
                    <a:pt x="9240" y="10997"/>
                    <a:pt x="9703" y="9654"/>
                  </a:cubicBezTo>
                  <a:cubicBezTo>
                    <a:pt x="10602" y="7063"/>
                    <a:pt x="9546" y="412"/>
                    <a:pt x="5713" y="14"/>
                  </a:cubicBezTo>
                  <a:cubicBezTo>
                    <a:pt x="5628" y="3"/>
                    <a:pt x="5547" y="0"/>
                    <a:pt x="54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5"/>
            <p:cNvSpPr/>
            <p:nvPr/>
          </p:nvSpPr>
          <p:spPr>
            <a:xfrm flipH="1" rot="-1422298">
              <a:off x="-289786" y="3599993"/>
              <a:ext cx="2150190" cy="2278942"/>
            </a:xfrm>
            <a:custGeom>
              <a:rect b="b" l="l" r="r" t="t"/>
              <a:pathLst>
                <a:path extrusionOk="0" h="44554" w="37180">
                  <a:moveTo>
                    <a:pt x="27786" y="0"/>
                  </a:moveTo>
                  <a:cubicBezTo>
                    <a:pt x="24969" y="3347"/>
                    <a:pt x="24958" y="8209"/>
                    <a:pt x="23557" y="12382"/>
                  </a:cubicBezTo>
                  <a:cubicBezTo>
                    <a:pt x="21980" y="17084"/>
                    <a:pt x="18515" y="21019"/>
                    <a:pt x="14327" y="23676"/>
                  </a:cubicBezTo>
                  <a:cubicBezTo>
                    <a:pt x="10400" y="26173"/>
                    <a:pt x="5653" y="27775"/>
                    <a:pt x="2944" y="31561"/>
                  </a:cubicBezTo>
                  <a:cubicBezTo>
                    <a:pt x="1949" y="32947"/>
                    <a:pt x="1294" y="34553"/>
                    <a:pt x="798" y="36188"/>
                  </a:cubicBezTo>
                  <a:cubicBezTo>
                    <a:pt x="336" y="37712"/>
                    <a:pt x="0" y="39289"/>
                    <a:pt x="38" y="40880"/>
                  </a:cubicBezTo>
                  <a:cubicBezTo>
                    <a:pt x="71" y="42154"/>
                    <a:pt x="347" y="43387"/>
                    <a:pt x="817" y="44553"/>
                  </a:cubicBezTo>
                  <a:lnTo>
                    <a:pt x="37179" y="44553"/>
                  </a:lnTo>
                  <a:lnTo>
                    <a:pt x="37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07" name="Google Shape;107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408555" y="4129802"/>
              <a:ext cx="3227952" cy="181572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08" name="Google Shape;108;p5"/>
          <p:cNvGrpSpPr/>
          <p:nvPr/>
        </p:nvGrpSpPr>
        <p:grpSpPr>
          <a:xfrm>
            <a:off x="6779002" y="-295280"/>
            <a:ext cx="3020946" cy="1248196"/>
            <a:chOff x="6779002" y="-295280"/>
            <a:chExt cx="3020946" cy="1248196"/>
          </a:xfrm>
        </p:grpSpPr>
        <p:sp>
          <p:nvSpPr>
            <p:cNvPr id="109" name="Google Shape;109;p5"/>
            <p:cNvSpPr/>
            <p:nvPr/>
          </p:nvSpPr>
          <p:spPr>
            <a:xfrm rot="-10552813">
              <a:off x="7265370" y="25277"/>
              <a:ext cx="2293577" cy="846344"/>
            </a:xfrm>
            <a:custGeom>
              <a:rect b="b" l="l" r="r" t="t"/>
              <a:pathLst>
                <a:path extrusionOk="0" h="6095" w="21688">
                  <a:moveTo>
                    <a:pt x="6915" y="1"/>
                  </a:moveTo>
                  <a:cubicBezTo>
                    <a:pt x="5690" y="1"/>
                    <a:pt x="4466" y="306"/>
                    <a:pt x="3406" y="923"/>
                  </a:cubicBezTo>
                  <a:cubicBezTo>
                    <a:pt x="1557" y="2000"/>
                    <a:pt x="287" y="3982"/>
                    <a:pt x="0" y="6094"/>
                  </a:cubicBezTo>
                  <a:lnTo>
                    <a:pt x="21687" y="6094"/>
                  </a:lnTo>
                  <a:cubicBezTo>
                    <a:pt x="21561" y="5767"/>
                    <a:pt x="21367" y="5468"/>
                    <a:pt x="21112" y="5236"/>
                  </a:cubicBezTo>
                  <a:cubicBezTo>
                    <a:pt x="20315" y="4524"/>
                    <a:pt x="19180" y="4357"/>
                    <a:pt x="18114" y="4330"/>
                  </a:cubicBezTo>
                  <a:cubicBezTo>
                    <a:pt x="17047" y="4303"/>
                    <a:pt x="15954" y="4385"/>
                    <a:pt x="14939" y="4058"/>
                  </a:cubicBezTo>
                  <a:cubicBezTo>
                    <a:pt x="13300" y="3526"/>
                    <a:pt x="12179" y="2044"/>
                    <a:pt x="10735" y="1103"/>
                  </a:cubicBezTo>
                  <a:cubicBezTo>
                    <a:pt x="9607" y="370"/>
                    <a:pt x="8261" y="1"/>
                    <a:pt x="69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0" name="Google Shape;110;p5"/>
            <p:cNvGrpSpPr/>
            <p:nvPr/>
          </p:nvGrpSpPr>
          <p:grpSpPr>
            <a:xfrm flipH="1" rot="-10552854">
              <a:off x="6807262" y="-79993"/>
              <a:ext cx="2878776" cy="890349"/>
              <a:chOff x="3098100" y="3849750"/>
              <a:chExt cx="940775" cy="270425"/>
            </a:xfrm>
          </p:grpSpPr>
          <p:sp>
            <p:nvSpPr>
              <p:cNvPr id="111" name="Google Shape;111;p5"/>
              <p:cNvSpPr/>
              <p:nvPr/>
            </p:nvSpPr>
            <p:spPr>
              <a:xfrm>
                <a:off x="3098100" y="3849750"/>
                <a:ext cx="940775" cy="270425"/>
              </a:xfrm>
              <a:custGeom>
                <a:rect b="b" l="l" r="r" t="t"/>
                <a:pathLst>
                  <a:path extrusionOk="0" h="10817" w="37631">
                    <a:moveTo>
                      <a:pt x="7277" y="4167"/>
                    </a:moveTo>
                    <a:cubicBezTo>
                      <a:pt x="5403" y="4167"/>
                      <a:pt x="3533" y="4862"/>
                      <a:pt x="2187" y="6115"/>
                    </a:cubicBezTo>
                    <a:cubicBezTo>
                      <a:pt x="876" y="7338"/>
                      <a:pt x="99" y="9059"/>
                      <a:pt x="0" y="10817"/>
                    </a:cubicBezTo>
                    <a:lnTo>
                      <a:pt x="8269" y="10817"/>
                    </a:lnTo>
                    <a:cubicBezTo>
                      <a:pt x="8783" y="8742"/>
                      <a:pt x="9811" y="6796"/>
                      <a:pt x="11222" y="5189"/>
                    </a:cubicBezTo>
                    <a:cubicBezTo>
                      <a:pt x="10476" y="4848"/>
                      <a:pt x="9716" y="4535"/>
                      <a:pt x="8912" y="4351"/>
                    </a:cubicBezTo>
                    <a:cubicBezTo>
                      <a:pt x="8377" y="4228"/>
                      <a:pt x="7825" y="4167"/>
                      <a:pt x="7277" y="4167"/>
                    </a:cubicBezTo>
                    <a:close/>
                    <a:moveTo>
                      <a:pt x="32561" y="0"/>
                    </a:moveTo>
                    <a:cubicBezTo>
                      <a:pt x="31471" y="0"/>
                      <a:pt x="30337" y="351"/>
                      <a:pt x="29342" y="815"/>
                    </a:cubicBezTo>
                    <a:cubicBezTo>
                      <a:pt x="27159" y="1829"/>
                      <a:pt x="25264" y="3326"/>
                      <a:pt x="23220" y="4582"/>
                    </a:cubicBezTo>
                    <a:cubicBezTo>
                      <a:pt x="23813" y="5383"/>
                      <a:pt x="24433" y="6146"/>
                      <a:pt x="25285" y="6633"/>
                    </a:cubicBezTo>
                    <a:cubicBezTo>
                      <a:pt x="26818" y="7508"/>
                      <a:pt x="28705" y="7271"/>
                      <a:pt x="30470" y="7345"/>
                    </a:cubicBezTo>
                    <a:cubicBezTo>
                      <a:pt x="32231" y="7420"/>
                      <a:pt x="34275" y="8101"/>
                      <a:pt x="34766" y="9798"/>
                    </a:cubicBezTo>
                    <a:cubicBezTo>
                      <a:pt x="34861" y="10128"/>
                      <a:pt x="34885" y="10472"/>
                      <a:pt x="34888" y="10817"/>
                    </a:cubicBezTo>
                    <a:lnTo>
                      <a:pt x="37481" y="10817"/>
                    </a:lnTo>
                    <a:cubicBezTo>
                      <a:pt x="37631" y="8285"/>
                      <a:pt x="37559" y="5747"/>
                      <a:pt x="36690" y="3373"/>
                    </a:cubicBezTo>
                    <a:cubicBezTo>
                      <a:pt x="36272" y="2228"/>
                      <a:pt x="35613" y="1087"/>
                      <a:pt x="34524" y="477"/>
                    </a:cubicBezTo>
                    <a:cubicBezTo>
                      <a:pt x="33917" y="140"/>
                      <a:pt x="33250" y="0"/>
                      <a:pt x="32561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cap="flat" cmpd="sng" w="9525">
                <a:solidFill>
                  <a:schemeClr val="accent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5"/>
              <p:cNvSpPr/>
              <p:nvPr/>
            </p:nvSpPr>
            <p:spPr>
              <a:xfrm>
                <a:off x="3304800" y="3964300"/>
                <a:ext cx="665525" cy="155875"/>
              </a:xfrm>
              <a:custGeom>
                <a:rect b="b" l="l" r="r" t="t"/>
                <a:pathLst>
                  <a:path extrusionOk="0" h="6235" w="26621">
                    <a:moveTo>
                      <a:pt x="14952" y="0"/>
                    </a:moveTo>
                    <a:cubicBezTo>
                      <a:pt x="14762" y="120"/>
                      <a:pt x="14570" y="232"/>
                      <a:pt x="14380" y="344"/>
                    </a:cubicBezTo>
                    <a:cubicBezTo>
                      <a:pt x="12537" y="1421"/>
                      <a:pt x="10425" y="2266"/>
                      <a:pt x="8299" y="2266"/>
                    </a:cubicBezTo>
                    <a:cubicBezTo>
                      <a:pt x="7812" y="2266"/>
                      <a:pt x="7321" y="2222"/>
                      <a:pt x="6834" y="2126"/>
                    </a:cubicBezTo>
                    <a:cubicBezTo>
                      <a:pt x="5465" y="1854"/>
                      <a:pt x="4224" y="1186"/>
                      <a:pt x="2954" y="607"/>
                    </a:cubicBezTo>
                    <a:cubicBezTo>
                      <a:pt x="1543" y="2214"/>
                      <a:pt x="515" y="4160"/>
                      <a:pt x="1" y="6235"/>
                    </a:cubicBezTo>
                    <a:lnTo>
                      <a:pt x="26620" y="6235"/>
                    </a:lnTo>
                    <a:cubicBezTo>
                      <a:pt x="26617" y="5890"/>
                      <a:pt x="26593" y="5546"/>
                      <a:pt x="26498" y="5216"/>
                    </a:cubicBezTo>
                    <a:cubicBezTo>
                      <a:pt x="26007" y="3519"/>
                      <a:pt x="23963" y="2838"/>
                      <a:pt x="22202" y="2763"/>
                    </a:cubicBezTo>
                    <a:cubicBezTo>
                      <a:pt x="20437" y="2689"/>
                      <a:pt x="18550" y="2926"/>
                      <a:pt x="17017" y="2051"/>
                    </a:cubicBezTo>
                    <a:cubicBezTo>
                      <a:pt x="16165" y="1564"/>
                      <a:pt x="15545" y="801"/>
                      <a:pt x="14952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 cap="flat" cmpd="sng" w="9525">
                <a:solidFill>
                  <a:schemeClr val="accent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13" name="Google Shape;113;p5"/>
            <p:cNvPicPr preferRelativeResize="0"/>
            <p:nvPr/>
          </p:nvPicPr>
          <p:blipFill rotWithShape="1">
            <a:blip r:embed="rId2">
              <a:alphaModFix/>
            </a:blip>
            <a:srcRect b="0" l="0" r="67147" t="0"/>
            <a:stretch/>
          </p:blipFill>
          <p:spPr>
            <a:xfrm rot="-5400000">
              <a:off x="8361850" y="-672905"/>
              <a:ext cx="1060474" cy="1815723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14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6"/>
          <p:cNvSpPr txBox="1"/>
          <p:nvPr>
            <p:ph type="title"/>
          </p:nvPr>
        </p:nvSpPr>
        <p:spPr>
          <a:xfrm>
            <a:off x="914400" y="511907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None/>
              <a:defRPr>
                <a:solidFill>
                  <a:srgbClr val="20124D"/>
                </a:solidFill>
              </a:defRPr>
            </a:lvl9pPr>
          </a:lstStyle>
          <a:p/>
        </p:txBody>
      </p:sp>
      <p:grpSp>
        <p:nvGrpSpPr>
          <p:cNvPr id="116" name="Google Shape;116;p6"/>
          <p:cNvGrpSpPr/>
          <p:nvPr/>
        </p:nvGrpSpPr>
        <p:grpSpPr>
          <a:xfrm>
            <a:off x="-65294" y="2635223"/>
            <a:ext cx="4507248" cy="2851719"/>
            <a:chOff x="-65294" y="2635223"/>
            <a:chExt cx="4507248" cy="2851719"/>
          </a:xfrm>
        </p:grpSpPr>
        <p:sp>
          <p:nvSpPr>
            <p:cNvPr id="117" name="Google Shape;117;p6"/>
            <p:cNvSpPr/>
            <p:nvPr/>
          </p:nvSpPr>
          <p:spPr>
            <a:xfrm>
              <a:off x="-37819" y="3229639"/>
              <a:ext cx="642082" cy="720274"/>
            </a:xfrm>
            <a:custGeom>
              <a:rect b="b" l="l" r="r" t="t"/>
              <a:pathLst>
                <a:path extrusionOk="0" h="13525" w="8249">
                  <a:moveTo>
                    <a:pt x="1" y="1"/>
                  </a:moveTo>
                  <a:lnTo>
                    <a:pt x="1" y="13149"/>
                  </a:lnTo>
                  <a:cubicBezTo>
                    <a:pt x="904" y="13390"/>
                    <a:pt x="1832" y="13525"/>
                    <a:pt x="2764" y="13525"/>
                  </a:cubicBezTo>
                  <a:cubicBezTo>
                    <a:pt x="2962" y="13525"/>
                    <a:pt x="3161" y="13519"/>
                    <a:pt x="3359" y="13506"/>
                  </a:cubicBezTo>
                  <a:cubicBezTo>
                    <a:pt x="4938" y="13408"/>
                    <a:pt x="6513" y="12870"/>
                    <a:pt x="7795" y="11950"/>
                  </a:cubicBezTo>
                  <a:cubicBezTo>
                    <a:pt x="8032" y="10960"/>
                    <a:pt x="8211" y="9965"/>
                    <a:pt x="8220" y="8961"/>
                  </a:cubicBezTo>
                  <a:cubicBezTo>
                    <a:pt x="8248" y="6263"/>
                    <a:pt x="6970" y="3580"/>
                    <a:pt x="4858" y="1896"/>
                  </a:cubicBezTo>
                  <a:cubicBezTo>
                    <a:pt x="3476" y="797"/>
                    <a:pt x="1760" y="147"/>
                    <a:pt x="1" y="1"/>
                  </a:cubicBezTo>
                  <a:close/>
                </a:path>
              </a:pathLst>
            </a:custGeom>
            <a:solidFill>
              <a:srgbClr val="F59D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6"/>
            <p:cNvSpPr/>
            <p:nvPr/>
          </p:nvSpPr>
          <p:spPr>
            <a:xfrm>
              <a:off x="-37819" y="3866020"/>
              <a:ext cx="2675353" cy="1620922"/>
            </a:xfrm>
            <a:custGeom>
              <a:rect b="b" l="l" r="r" t="t"/>
              <a:pathLst>
                <a:path extrusionOk="0" h="30437" w="34371">
                  <a:moveTo>
                    <a:pt x="7795" y="0"/>
                  </a:moveTo>
                  <a:lnTo>
                    <a:pt x="7795" y="0"/>
                  </a:lnTo>
                  <a:cubicBezTo>
                    <a:pt x="6513" y="920"/>
                    <a:pt x="4938" y="1458"/>
                    <a:pt x="3359" y="1556"/>
                  </a:cubicBezTo>
                  <a:cubicBezTo>
                    <a:pt x="3161" y="1569"/>
                    <a:pt x="2962" y="1575"/>
                    <a:pt x="2764" y="1575"/>
                  </a:cubicBezTo>
                  <a:cubicBezTo>
                    <a:pt x="1832" y="1575"/>
                    <a:pt x="904" y="1440"/>
                    <a:pt x="1" y="1199"/>
                  </a:cubicBezTo>
                  <a:lnTo>
                    <a:pt x="1" y="30437"/>
                  </a:lnTo>
                  <a:lnTo>
                    <a:pt x="33058" y="30437"/>
                  </a:lnTo>
                  <a:cubicBezTo>
                    <a:pt x="33441" y="29682"/>
                    <a:pt x="33737" y="28895"/>
                    <a:pt x="33874" y="28051"/>
                  </a:cubicBezTo>
                  <a:cubicBezTo>
                    <a:pt x="34370" y="24967"/>
                    <a:pt x="32507" y="21872"/>
                    <a:pt x="29965" y="20052"/>
                  </a:cubicBezTo>
                  <a:cubicBezTo>
                    <a:pt x="27419" y="18237"/>
                    <a:pt x="24297" y="17464"/>
                    <a:pt x="21231" y="16836"/>
                  </a:cubicBezTo>
                  <a:cubicBezTo>
                    <a:pt x="18166" y="16209"/>
                    <a:pt x="15030" y="15681"/>
                    <a:pt x="12248" y="14252"/>
                  </a:cubicBezTo>
                  <a:cubicBezTo>
                    <a:pt x="9465" y="12828"/>
                    <a:pt x="7037" y="10305"/>
                    <a:pt x="6622" y="7206"/>
                  </a:cubicBezTo>
                  <a:cubicBezTo>
                    <a:pt x="6296" y="4777"/>
                    <a:pt x="7216" y="2405"/>
                    <a:pt x="7795" y="0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19" name="Google Shape;119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65294" y="2635223"/>
              <a:ext cx="429975" cy="125956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20" name="Google Shape;120;p6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716277" y="4757905"/>
              <a:ext cx="2725678" cy="43189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1" name="Google Shape;121;p6"/>
          <p:cNvGrpSpPr/>
          <p:nvPr/>
        </p:nvGrpSpPr>
        <p:grpSpPr>
          <a:xfrm>
            <a:off x="6920084" y="-349974"/>
            <a:ext cx="2501000" cy="1597424"/>
            <a:chOff x="6920084" y="-349974"/>
            <a:chExt cx="2501000" cy="1597424"/>
          </a:xfrm>
        </p:grpSpPr>
        <p:sp>
          <p:nvSpPr>
            <p:cNvPr id="122" name="Google Shape;122;p6"/>
            <p:cNvSpPr/>
            <p:nvPr/>
          </p:nvSpPr>
          <p:spPr>
            <a:xfrm>
              <a:off x="7667903" y="-136207"/>
              <a:ext cx="1600774" cy="1383657"/>
            </a:xfrm>
            <a:custGeom>
              <a:rect b="b" l="l" r="r" t="t"/>
              <a:pathLst>
                <a:path extrusionOk="0" h="25893" w="29956">
                  <a:moveTo>
                    <a:pt x="1594" y="1"/>
                  </a:moveTo>
                  <a:cubicBezTo>
                    <a:pt x="501" y="1468"/>
                    <a:pt x="0" y="3372"/>
                    <a:pt x="269" y="5183"/>
                  </a:cubicBezTo>
                  <a:cubicBezTo>
                    <a:pt x="566" y="7212"/>
                    <a:pt x="1811" y="9079"/>
                    <a:pt x="3570" y="10130"/>
                  </a:cubicBezTo>
                  <a:cubicBezTo>
                    <a:pt x="7155" y="12276"/>
                    <a:pt x="12261" y="11003"/>
                    <a:pt x="15412" y="13748"/>
                  </a:cubicBezTo>
                  <a:cubicBezTo>
                    <a:pt x="17755" y="15785"/>
                    <a:pt x="18105" y="19274"/>
                    <a:pt x="19798" y="21873"/>
                  </a:cubicBezTo>
                  <a:cubicBezTo>
                    <a:pt x="21137" y="23924"/>
                    <a:pt x="23357" y="25377"/>
                    <a:pt x="25773" y="25778"/>
                  </a:cubicBezTo>
                  <a:cubicBezTo>
                    <a:pt x="26239" y="25855"/>
                    <a:pt x="26710" y="25892"/>
                    <a:pt x="27182" y="25892"/>
                  </a:cubicBezTo>
                  <a:cubicBezTo>
                    <a:pt x="28121" y="25892"/>
                    <a:pt x="29060" y="25743"/>
                    <a:pt x="29956" y="25456"/>
                  </a:cubicBezTo>
                  <a:lnTo>
                    <a:pt x="2995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23" name="Google Shape;123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6920084" y="-349974"/>
              <a:ext cx="2501000" cy="138365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24" name="Shape 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Google Shape;125;p7"/>
          <p:cNvSpPr txBox="1"/>
          <p:nvPr>
            <p:ph type="title"/>
          </p:nvPr>
        </p:nvSpPr>
        <p:spPr>
          <a:xfrm>
            <a:off x="4572000" y="1697008"/>
            <a:ext cx="3660900" cy="8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126" name="Google Shape;126;p7"/>
          <p:cNvSpPr txBox="1"/>
          <p:nvPr>
            <p:ph idx="1" type="subTitle"/>
          </p:nvPr>
        </p:nvSpPr>
        <p:spPr>
          <a:xfrm>
            <a:off x="4573650" y="2589965"/>
            <a:ext cx="3657600" cy="18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Lato"/>
                <a:ea typeface="Lato"/>
                <a:cs typeface="Lato"/>
                <a:sym typeface="Lato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grpSp>
        <p:nvGrpSpPr>
          <p:cNvPr id="127" name="Google Shape;127;p7"/>
          <p:cNvGrpSpPr/>
          <p:nvPr/>
        </p:nvGrpSpPr>
        <p:grpSpPr>
          <a:xfrm>
            <a:off x="-1204808" y="-74100"/>
            <a:ext cx="7231283" cy="5464048"/>
            <a:chOff x="-1204808" y="-74100"/>
            <a:chExt cx="7231283" cy="5464048"/>
          </a:xfrm>
        </p:grpSpPr>
        <p:sp>
          <p:nvSpPr>
            <p:cNvPr id="128" name="Google Shape;128;p7"/>
            <p:cNvSpPr/>
            <p:nvPr/>
          </p:nvSpPr>
          <p:spPr>
            <a:xfrm rot="10800000">
              <a:off x="4153341" y="4476950"/>
              <a:ext cx="1156796" cy="708608"/>
            </a:xfrm>
            <a:custGeom>
              <a:rect b="b" l="l" r="r" t="t"/>
              <a:pathLst>
                <a:path extrusionOk="0" h="8282" w="15223">
                  <a:moveTo>
                    <a:pt x="0" y="1"/>
                  </a:moveTo>
                  <a:cubicBezTo>
                    <a:pt x="1891" y="2425"/>
                    <a:pt x="4014" y="4641"/>
                    <a:pt x="6636" y="6221"/>
                  </a:cubicBezTo>
                  <a:cubicBezTo>
                    <a:pt x="8786" y="7515"/>
                    <a:pt x="11353" y="8281"/>
                    <a:pt x="13851" y="8281"/>
                  </a:cubicBezTo>
                  <a:cubicBezTo>
                    <a:pt x="14312" y="8281"/>
                    <a:pt x="14770" y="8255"/>
                    <a:pt x="15223" y="8202"/>
                  </a:cubicBezTo>
                  <a:cubicBezTo>
                    <a:pt x="14696" y="5500"/>
                    <a:pt x="14653" y="2713"/>
                    <a:pt x="15153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7"/>
            <p:cNvSpPr/>
            <p:nvPr/>
          </p:nvSpPr>
          <p:spPr>
            <a:xfrm rot="10800000">
              <a:off x="395212" y="361343"/>
              <a:ext cx="3758237" cy="4824215"/>
            </a:xfrm>
            <a:custGeom>
              <a:rect b="b" l="l" r="r" t="t"/>
              <a:pathLst>
                <a:path extrusionOk="0" h="56384" w="49457">
                  <a:moveTo>
                    <a:pt x="26052" y="1"/>
                  </a:moveTo>
                  <a:cubicBezTo>
                    <a:pt x="26452" y="1670"/>
                    <a:pt x="26646" y="3363"/>
                    <a:pt x="26302" y="5033"/>
                  </a:cubicBezTo>
                  <a:cubicBezTo>
                    <a:pt x="25788" y="7540"/>
                    <a:pt x="23582" y="9869"/>
                    <a:pt x="21120" y="9869"/>
                  </a:cubicBezTo>
                  <a:cubicBezTo>
                    <a:pt x="20849" y="9869"/>
                    <a:pt x="20574" y="9841"/>
                    <a:pt x="20299" y="9782"/>
                  </a:cubicBezTo>
                  <a:cubicBezTo>
                    <a:pt x="18318" y="9357"/>
                    <a:pt x="16978" y="7566"/>
                    <a:pt x="15743" y="5957"/>
                  </a:cubicBezTo>
                  <a:cubicBezTo>
                    <a:pt x="14512" y="4345"/>
                    <a:pt x="12946" y="2661"/>
                    <a:pt x="10918" y="2610"/>
                  </a:cubicBezTo>
                  <a:cubicBezTo>
                    <a:pt x="10884" y="2609"/>
                    <a:pt x="10851" y="2608"/>
                    <a:pt x="10817" y="2608"/>
                  </a:cubicBezTo>
                  <a:cubicBezTo>
                    <a:pt x="8301" y="2608"/>
                    <a:pt x="6557" y="5052"/>
                    <a:pt x="4495" y="6523"/>
                  </a:cubicBezTo>
                  <a:cubicBezTo>
                    <a:pt x="3156" y="7481"/>
                    <a:pt x="1609" y="8014"/>
                    <a:pt x="1" y="8202"/>
                  </a:cubicBezTo>
                  <a:cubicBezTo>
                    <a:pt x="1307" y="14936"/>
                    <a:pt x="5566" y="21137"/>
                    <a:pt x="11645" y="24368"/>
                  </a:cubicBezTo>
                  <a:cubicBezTo>
                    <a:pt x="14611" y="25938"/>
                    <a:pt x="17888" y="26839"/>
                    <a:pt x="20906" y="28306"/>
                  </a:cubicBezTo>
                  <a:cubicBezTo>
                    <a:pt x="23929" y="29773"/>
                    <a:pt x="26816" y="31984"/>
                    <a:pt x="27952" y="35139"/>
                  </a:cubicBezTo>
                  <a:cubicBezTo>
                    <a:pt x="29456" y="39313"/>
                    <a:pt x="27580" y="44118"/>
                    <a:pt x="29014" y="48315"/>
                  </a:cubicBezTo>
                  <a:cubicBezTo>
                    <a:pt x="30163" y="51696"/>
                    <a:pt x="33276" y="54050"/>
                    <a:pt x="36534" y="55507"/>
                  </a:cubicBezTo>
                  <a:cubicBezTo>
                    <a:pt x="37276" y="55837"/>
                    <a:pt x="38034" y="56129"/>
                    <a:pt x="38804" y="56384"/>
                  </a:cubicBezTo>
                  <a:cubicBezTo>
                    <a:pt x="40256" y="54366"/>
                    <a:pt x="42058" y="52612"/>
                    <a:pt x="43741" y="50772"/>
                  </a:cubicBezTo>
                  <a:cubicBezTo>
                    <a:pt x="45645" y="48688"/>
                    <a:pt x="47443" y="46400"/>
                    <a:pt x="48277" y="43708"/>
                  </a:cubicBezTo>
                  <a:cubicBezTo>
                    <a:pt x="49456" y="39897"/>
                    <a:pt x="48551" y="35728"/>
                    <a:pt x="46985" y="32059"/>
                  </a:cubicBezTo>
                  <a:cubicBezTo>
                    <a:pt x="45419" y="28391"/>
                    <a:pt x="43207" y="25028"/>
                    <a:pt x="41614" y="21374"/>
                  </a:cubicBezTo>
                  <a:cubicBezTo>
                    <a:pt x="40015" y="17713"/>
                    <a:pt x="39048" y="13573"/>
                    <a:pt x="40138" y="9734"/>
                  </a:cubicBezTo>
                  <a:cubicBezTo>
                    <a:pt x="41397" y="5298"/>
                    <a:pt x="45151" y="2100"/>
                    <a:pt x="49343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7"/>
            <p:cNvSpPr/>
            <p:nvPr/>
          </p:nvSpPr>
          <p:spPr>
            <a:xfrm rot="10800000">
              <a:off x="2128619" y="4341080"/>
              <a:ext cx="2068144" cy="844477"/>
            </a:xfrm>
            <a:custGeom>
              <a:rect b="b" l="l" r="r" t="t"/>
              <a:pathLst>
                <a:path extrusionOk="0" h="9870" w="27216">
                  <a:moveTo>
                    <a:pt x="501" y="1"/>
                  </a:moveTo>
                  <a:cubicBezTo>
                    <a:pt x="1" y="2713"/>
                    <a:pt x="44" y="5500"/>
                    <a:pt x="571" y="8202"/>
                  </a:cubicBezTo>
                  <a:cubicBezTo>
                    <a:pt x="2179" y="8014"/>
                    <a:pt x="3726" y="7481"/>
                    <a:pt x="5065" y="6523"/>
                  </a:cubicBezTo>
                  <a:cubicBezTo>
                    <a:pt x="7127" y="5052"/>
                    <a:pt x="8871" y="2608"/>
                    <a:pt x="11387" y="2608"/>
                  </a:cubicBezTo>
                  <a:cubicBezTo>
                    <a:pt x="11421" y="2608"/>
                    <a:pt x="11454" y="2609"/>
                    <a:pt x="11488" y="2610"/>
                  </a:cubicBezTo>
                  <a:cubicBezTo>
                    <a:pt x="13516" y="2661"/>
                    <a:pt x="15082" y="4345"/>
                    <a:pt x="16313" y="5957"/>
                  </a:cubicBezTo>
                  <a:cubicBezTo>
                    <a:pt x="17548" y="7566"/>
                    <a:pt x="18888" y="9357"/>
                    <a:pt x="20869" y="9782"/>
                  </a:cubicBezTo>
                  <a:cubicBezTo>
                    <a:pt x="21144" y="9841"/>
                    <a:pt x="21419" y="9869"/>
                    <a:pt x="21690" y="9869"/>
                  </a:cubicBezTo>
                  <a:cubicBezTo>
                    <a:pt x="24152" y="9869"/>
                    <a:pt x="26358" y="7540"/>
                    <a:pt x="26872" y="5033"/>
                  </a:cubicBezTo>
                  <a:cubicBezTo>
                    <a:pt x="27216" y="3363"/>
                    <a:pt x="27022" y="1670"/>
                    <a:pt x="26622" y="1"/>
                  </a:cubicBezTo>
                  <a:close/>
                </a:path>
              </a:pathLst>
            </a:custGeom>
            <a:solidFill>
              <a:srgbClr val="F59D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7"/>
            <p:cNvSpPr/>
            <p:nvPr/>
          </p:nvSpPr>
          <p:spPr>
            <a:xfrm rot="10800000">
              <a:off x="2356486" y="-55043"/>
              <a:ext cx="2800232" cy="1123659"/>
            </a:xfrm>
            <a:custGeom>
              <a:rect b="b" l="l" r="r" t="t"/>
              <a:pathLst>
                <a:path extrusionOk="0" h="13133" w="36850">
                  <a:moveTo>
                    <a:pt x="14044" y="0"/>
                  </a:moveTo>
                  <a:cubicBezTo>
                    <a:pt x="12205" y="0"/>
                    <a:pt x="10289" y="657"/>
                    <a:pt x="8668" y="1584"/>
                  </a:cubicBezTo>
                  <a:cubicBezTo>
                    <a:pt x="4371" y="4041"/>
                    <a:pt x="1189" y="8337"/>
                    <a:pt x="0" y="13133"/>
                  </a:cubicBezTo>
                  <a:lnTo>
                    <a:pt x="36850" y="13133"/>
                  </a:lnTo>
                  <a:cubicBezTo>
                    <a:pt x="36845" y="12656"/>
                    <a:pt x="36812" y="12180"/>
                    <a:pt x="36680" y="11722"/>
                  </a:cubicBezTo>
                  <a:cubicBezTo>
                    <a:pt x="36001" y="9374"/>
                    <a:pt x="33171" y="8431"/>
                    <a:pt x="30733" y="8327"/>
                  </a:cubicBezTo>
                  <a:cubicBezTo>
                    <a:pt x="28290" y="8224"/>
                    <a:pt x="25678" y="8553"/>
                    <a:pt x="23555" y="7341"/>
                  </a:cubicBezTo>
                  <a:cubicBezTo>
                    <a:pt x="20919" y="5837"/>
                    <a:pt x="19882" y="2400"/>
                    <a:pt x="17278" y="843"/>
                  </a:cubicBezTo>
                  <a:cubicBezTo>
                    <a:pt x="16288" y="251"/>
                    <a:pt x="15181" y="0"/>
                    <a:pt x="14044" y="0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7"/>
            <p:cNvSpPr/>
            <p:nvPr/>
          </p:nvSpPr>
          <p:spPr>
            <a:xfrm rot="10800000">
              <a:off x="-764693" y="248660"/>
              <a:ext cx="1969585" cy="4936898"/>
            </a:xfrm>
            <a:custGeom>
              <a:rect b="b" l="l" r="r" t="t"/>
              <a:pathLst>
                <a:path extrusionOk="0" h="57701" w="25919">
                  <a:moveTo>
                    <a:pt x="10540" y="1"/>
                  </a:moveTo>
                  <a:cubicBezTo>
                    <a:pt x="6348" y="2100"/>
                    <a:pt x="2594" y="5298"/>
                    <a:pt x="1335" y="9734"/>
                  </a:cubicBezTo>
                  <a:cubicBezTo>
                    <a:pt x="245" y="13573"/>
                    <a:pt x="1212" y="17713"/>
                    <a:pt x="2811" y="21374"/>
                  </a:cubicBezTo>
                  <a:cubicBezTo>
                    <a:pt x="4404" y="25028"/>
                    <a:pt x="6616" y="28391"/>
                    <a:pt x="8182" y="32059"/>
                  </a:cubicBezTo>
                  <a:cubicBezTo>
                    <a:pt x="9748" y="35728"/>
                    <a:pt x="10653" y="39897"/>
                    <a:pt x="9474" y="43708"/>
                  </a:cubicBezTo>
                  <a:cubicBezTo>
                    <a:pt x="8640" y="46400"/>
                    <a:pt x="6842" y="48688"/>
                    <a:pt x="4938" y="50772"/>
                  </a:cubicBezTo>
                  <a:cubicBezTo>
                    <a:pt x="3255" y="52612"/>
                    <a:pt x="1453" y="54366"/>
                    <a:pt x="1" y="56384"/>
                  </a:cubicBezTo>
                  <a:cubicBezTo>
                    <a:pt x="2642" y="57263"/>
                    <a:pt x="5429" y="57701"/>
                    <a:pt x="8215" y="57701"/>
                  </a:cubicBezTo>
                  <a:cubicBezTo>
                    <a:pt x="12497" y="57701"/>
                    <a:pt x="16780" y="56668"/>
                    <a:pt x="20543" y="54620"/>
                  </a:cubicBezTo>
                  <a:cubicBezTo>
                    <a:pt x="22504" y="53554"/>
                    <a:pt x="24311" y="52224"/>
                    <a:pt x="25919" y="50683"/>
                  </a:cubicBezTo>
                  <a:lnTo>
                    <a:pt x="25919" y="1"/>
                  </a:lnTo>
                  <a:close/>
                </a:path>
              </a:pathLst>
            </a:custGeom>
            <a:solidFill>
              <a:srgbClr val="F28D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7"/>
            <p:cNvSpPr/>
            <p:nvPr/>
          </p:nvSpPr>
          <p:spPr>
            <a:xfrm rot="10800000">
              <a:off x="2068004" y="-55044"/>
              <a:ext cx="3958471" cy="1281175"/>
            </a:xfrm>
            <a:custGeom>
              <a:rect b="b" l="l" r="r" t="t"/>
              <a:pathLst>
                <a:path extrusionOk="0" h="14974" w="52092">
                  <a:moveTo>
                    <a:pt x="10073" y="5769"/>
                  </a:moveTo>
                  <a:cubicBezTo>
                    <a:pt x="7479" y="5769"/>
                    <a:pt x="4891" y="6731"/>
                    <a:pt x="3028" y="8466"/>
                  </a:cubicBezTo>
                  <a:cubicBezTo>
                    <a:pt x="1213" y="10159"/>
                    <a:pt x="137" y="12540"/>
                    <a:pt x="0" y="14974"/>
                  </a:cubicBezTo>
                  <a:lnTo>
                    <a:pt x="11446" y="14974"/>
                  </a:lnTo>
                  <a:cubicBezTo>
                    <a:pt x="12158" y="12102"/>
                    <a:pt x="13582" y="9408"/>
                    <a:pt x="15534" y="7183"/>
                  </a:cubicBezTo>
                  <a:cubicBezTo>
                    <a:pt x="14502" y="6711"/>
                    <a:pt x="13450" y="6278"/>
                    <a:pt x="12337" y="6023"/>
                  </a:cubicBezTo>
                  <a:cubicBezTo>
                    <a:pt x="11597" y="5853"/>
                    <a:pt x="10833" y="5769"/>
                    <a:pt x="10073" y="5769"/>
                  </a:cubicBezTo>
                  <a:close/>
                  <a:moveTo>
                    <a:pt x="45074" y="1"/>
                  </a:moveTo>
                  <a:cubicBezTo>
                    <a:pt x="43566" y="1"/>
                    <a:pt x="41995" y="486"/>
                    <a:pt x="40619" y="1128"/>
                  </a:cubicBezTo>
                  <a:cubicBezTo>
                    <a:pt x="37595" y="2533"/>
                    <a:pt x="34973" y="4604"/>
                    <a:pt x="32144" y="6344"/>
                  </a:cubicBezTo>
                  <a:cubicBezTo>
                    <a:pt x="32964" y="7452"/>
                    <a:pt x="33822" y="8509"/>
                    <a:pt x="35001" y="9182"/>
                  </a:cubicBezTo>
                  <a:cubicBezTo>
                    <a:pt x="37124" y="10394"/>
                    <a:pt x="39736" y="10065"/>
                    <a:pt x="42179" y="10168"/>
                  </a:cubicBezTo>
                  <a:cubicBezTo>
                    <a:pt x="44617" y="10272"/>
                    <a:pt x="47447" y="11215"/>
                    <a:pt x="48126" y="13563"/>
                  </a:cubicBezTo>
                  <a:cubicBezTo>
                    <a:pt x="48258" y="14021"/>
                    <a:pt x="48291" y="14497"/>
                    <a:pt x="48296" y="14974"/>
                  </a:cubicBezTo>
                  <a:lnTo>
                    <a:pt x="51884" y="14974"/>
                  </a:lnTo>
                  <a:cubicBezTo>
                    <a:pt x="52092" y="11470"/>
                    <a:pt x="51993" y="7956"/>
                    <a:pt x="50790" y="4670"/>
                  </a:cubicBezTo>
                  <a:cubicBezTo>
                    <a:pt x="50211" y="3085"/>
                    <a:pt x="49299" y="1505"/>
                    <a:pt x="47791" y="661"/>
                  </a:cubicBezTo>
                  <a:cubicBezTo>
                    <a:pt x="46951" y="194"/>
                    <a:pt x="46027" y="1"/>
                    <a:pt x="45074" y="1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7"/>
            <p:cNvSpPr/>
            <p:nvPr/>
          </p:nvSpPr>
          <p:spPr>
            <a:xfrm rot="10800000">
              <a:off x="2356486" y="-55039"/>
              <a:ext cx="2800232" cy="738468"/>
            </a:xfrm>
            <a:custGeom>
              <a:rect b="b" l="l" r="r" t="t"/>
              <a:pathLst>
                <a:path extrusionOk="0" h="8631" w="36850">
                  <a:moveTo>
                    <a:pt x="20698" y="1"/>
                  </a:moveTo>
                  <a:cubicBezTo>
                    <a:pt x="20434" y="166"/>
                    <a:pt x="20169" y="321"/>
                    <a:pt x="19905" y="477"/>
                  </a:cubicBezTo>
                  <a:cubicBezTo>
                    <a:pt x="17354" y="1968"/>
                    <a:pt x="14431" y="3137"/>
                    <a:pt x="11488" y="3137"/>
                  </a:cubicBezTo>
                  <a:cubicBezTo>
                    <a:pt x="10814" y="3137"/>
                    <a:pt x="10134" y="3076"/>
                    <a:pt x="9460" y="2943"/>
                  </a:cubicBezTo>
                  <a:cubicBezTo>
                    <a:pt x="7564" y="2566"/>
                    <a:pt x="5847" y="1642"/>
                    <a:pt x="4088" y="840"/>
                  </a:cubicBezTo>
                  <a:cubicBezTo>
                    <a:pt x="2136" y="3065"/>
                    <a:pt x="712" y="5759"/>
                    <a:pt x="0" y="8631"/>
                  </a:cubicBezTo>
                  <a:lnTo>
                    <a:pt x="36850" y="8631"/>
                  </a:lnTo>
                  <a:cubicBezTo>
                    <a:pt x="36845" y="8154"/>
                    <a:pt x="36812" y="7678"/>
                    <a:pt x="36680" y="7220"/>
                  </a:cubicBezTo>
                  <a:cubicBezTo>
                    <a:pt x="36001" y="4872"/>
                    <a:pt x="33171" y="3929"/>
                    <a:pt x="30733" y="3825"/>
                  </a:cubicBezTo>
                  <a:cubicBezTo>
                    <a:pt x="28290" y="3722"/>
                    <a:pt x="25678" y="4051"/>
                    <a:pt x="23555" y="2839"/>
                  </a:cubicBezTo>
                  <a:cubicBezTo>
                    <a:pt x="22376" y="2166"/>
                    <a:pt x="21518" y="1109"/>
                    <a:pt x="20698" y="1"/>
                  </a:cubicBezTo>
                  <a:close/>
                </a:path>
              </a:pathLst>
            </a:custGeom>
            <a:solidFill>
              <a:srgbClr val="FECD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7"/>
            <p:cNvSpPr/>
            <p:nvPr/>
          </p:nvSpPr>
          <p:spPr>
            <a:xfrm rot="10800000">
              <a:off x="874085" y="729362"/>
              <a:ext cx="1115229" cy="140138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9AD1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7"/>
            <p:cNvSpPr/>
            <p:nvPr/>
          </p:nvSpPr>
          <p:spPr>
            <a:xfrm rot="10800000">
              <a:off x="-764698" y="-55041"/>
              <a:ext cx="2149149" cy="904284"/>
            </a:xfrm>
            <a:custGeom>
              <a:rect b="b" l="l" r="r" t="t"/>
              <a:pathLst>
                <a:path extrusionOk="0" h="10569" w="28282">
                  <a:moveTo>
                    <a:pt x="28282" y="1"/>
                  </a:moveTo>
                  <a:cubicBezTo>
                    <a:pt x="26674" y="1542"/>
                    <a:pt x="24867" y="2872"/>
                    <a:pt x="22906" y="3938"/>
                  </a:cubicBezTo>
                  <a:cubicBezTo>
                    <a:pt x="19143" y="5986"/>
                    <a:pt x="14860" y="7019"/>
                    <a:pt x="10578" y="7019"/>
                  </a:cubicBezTo>
                  <a:cubicBezTo>
                    <a:pt x="7792" y="7019"/>
                    <a:pt x="5005" y="6581"/>
                    <a:pt x="2364" y="5702"/>
                  </a:cubicBezTo>
                  <a:cubicBezTo>
                    <a:pt x="2170" y="5966"/>
                    <a:pt x="1986" y="6235"/>
                    <a:pt x="1807" y="6513"/>
                  </a:cubicBezTo>
                  <a:cubicBezTo>
                    <a:pt x="1005" y="7754"/>
                    <a:pt x="359" y="9135"/>
                    <a:pt x="0" y="10569"/>
                  </a:cubicBezTo>
                  <a:lnTo>
                    <a:pt x="28282" y="10569"/>
                  </a:lnTo>
                  <a:lnTo>
                    <a:pt x="28282" y="1"/>
                  </a:ln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37" name="Google Shape;137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1204808" y="1697000"/>
              <a:ext cx="4162461" cy="36929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8" name="Google Shape;138;p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-1068798" y="-74100"/>
              <a:ext cx="4575068" cy="12811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extLst>
    <p:ext uri="{DCECCB84-F9BA-43D5-87BE-67443E8EF086}">
      <p15:sldGuideLst>
        <p15:guide id="1" orient="horz" pos="748">
          <p15:clr>
            <a:srgbClr val="FA7B17"/>
          </p15:clr>
        </p15:guide>
        <p15:guide id="2" pos="2206">
          <p15:clr>
            <a:srgbClr val="FA7B17"/>
          </p15:clr>
        </p15:guide>
        <p15:guide id="3" pos="1765">
          <p15:clr>
            <a:srgbClr val="FA7B17"/>
          </p15:clr>
        </p15:guide>
        <p15:guide id="4" orient="horz" pos="1250">
          <p15:clr>
            <a:srgbClr val="FA7B17"/>
          </p15:clr>
        </p15:guide>
        <p15:guide id="5">
          <p15:clr>
            <a:srgbClr val="FA7B17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_1">
    <p:bg>
      <p:bgPr>
        <a:solidFill>
          <a:schemeClr val="accent1"/>
        </a:solid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8"/>
          <p:cNvSpPr txBox="1"/>
          <p:nvPr>
            <p:ph type="ctrTitle"/>
          </p:nvPr>
        </p:nvSpPr>
        <p:spPr>
          <a:xfrm>
            <a:off x="914400" y="2571750"/>
            <a:ext cx="3651600" cy="186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Font typeface="Staatliches"/>
              <a:buNone/>
              <a:defRPr>
                <a:solidFill>
                  <a:schemeClr val="dk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41" name="Google Shape;141;p8"/>
          <p:cNvSpPr txBox="1"/>
          <p:nvPr>
            <p:ph idx="1" type="subTitle"/>
          </p:nvPr>
        </p:nvSpPr>
        <p:spPr>
          <a:xfrm>
            <a:off x="914400" y="1521300"/>
            <a:ext cx="3651600" cy="1050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b="1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 Condensed Light"/>
              <a:buNone/>
              <a:defRPr sz="2800">
                <a:latin typeface="Roboto Condensed Light"/>
                <a:ea typeface="Roboto Condensed Light"/>
                <a:cs typeface="Roboto Condensed Light"/>
                <a:sym typeface="Roboto Condensed Light"/>
              </a:defRPr>
            </a:lvl9pPr>
          </a:lstStyle>
          <a:p/>
        </p:txBody>
      </p:sp>
      <p:grpSp>
        <p:nvGrpSpPr>
          <p:cNvPr id="142" name="Google Shape;142;p8"/>
          <p:cNvGrpSpPr/>
          <p:nvPr/>
        </p:nvGrpSpPr>
        <p:grpSpPr>
          <a:xfrm>
            <a:off x="2493374" y="-81232"/>
            <a:ext cx="6955431" cy="5558106"/>
            <a:chOff x="2493374" y="-81232"/>
            <a:chExt cx="6955431" cy="5558106"/>
          </a:xfrm>
        </p:grpSpPr>
        <p:sp>
          <p:nvSpPr>
            <p:cNvPr id="143" name="Google Shape;143;p8"/>
            <p:cNvSpPr/>
            <p:nvPr/>
          </p:nvSpPr>
          <p:spPr>
            <a:xfrm flipH="1" rot="10800000">
              <a:off x="4366399" y="335155"/>
              <a:ext cx="3758237" cy="4824215"/>
            </a:xfrm>
            <a:custGeom>
              <a:rect b="b" l="l" r="r" t="t"/>
              <a:pathLst>
                <a:path extrusionOk="0" h="56384" w="49457">
                  <a:moveTo>
                    <a:pt x="26052" y="1"/>
                  </a:moveTo>
                  <a:cubicBezTo>
                    <a:pt x="26452" y="1670"/>
                    <a:pt x="26646" y="3363"/>
                    <a:pt x="26302" y="5033"/>
                  </a:cubicBezTo>
                  <a:cubicBezTo>
                    <a:pt x="25788" y="7540"/>
                    <a:pt x="23582" y="9869"/>
                    <a:pt x="21120" y="9869"/>
                  </a:cubicBezTo>
                  <a:cubicBezTo>
                    <a:pt x="20849" y="9869"/>
                    <a:pt x="20574" y="9841"/>
                    <a:pt x="20299" y="9782"/>
                  </a:cubicBezTo>
                  <a:cubicBezTo>
                    <a:pt x="18318" y="9357"/>
                    <a:pt x="16978" y="7566"/>
                    <a:pt x="15743" y="5957"/>
                  </a:cubicBezTo>
                  <a:cubicBezTo>
                    <a:pt x="14512" y="4345"/>
                    <a:pt x="12946" y="2661"/>
                    <a:pt x="10918" y="2610"/>
                  </a:cubicBezTo>
                  <a:cubicBezTo>
                    <a:pt x="10884" y="2609"/>
                    <a:pt x="10851" y="2608"/>
                    <a:pt x="10817" y="2608"/>
                  </a:cubicBezTo>
                  <a:cubicBezTo>
                    <a:pt x="8301" y="2608"/>
                    <a:pt x="6557" y="5052"/>
                    <a:pt x="4495" y="6523"/>
                  </a:cubicBezTo>
                  <a:cubicBezTo>
                    <a:pt x="3156" y="7481"/>
                    <a:pt x="1609" y="8014"/>
                    <a:pt x="1" y="8202"/>
                  </a:cubicBezTo>
                  <a:cubicBezTo>
                    <a:pt x="1307" y="14936"/>
                    <a:pt x="5566" y="21137"/>
                    <a:pt x="11645" y="24368"/>
                  </a:cubicBezTo>
                  <a:cubicBezTo>
                    <a:pt x="14611" y="25938"/>
                    <a:pt x="17888" y="26839"/>
                    <a:pt x="20906" y="28306"/>
                  </a:cubicBezTo>
                  <a:cubicBezTo>
                    <a:pt x="23929" y="29773"/>
                    <a:pt x="26816" y="31984"/>
                    <a:pt x="27952" y="35139"/>
                  </a:cubicBezTo>
                  <a:cubicBezTo>
                    <a:pt x="29456" y="39313"/>
                    <a:pt x="27580" y="44118"/>
                    <a:pt x="29014" y="48315"/>
                  </a:cubicBezTo>
                  <a:cubicBezTo>
                    <a:pt x="30163" y="51696"/>
                    <a:pt x="33276" y="54050"/>
                    <a:pt x="36534" y="55507"/>
                  </a:cubicBezTo>
                  <a:cubicBezTo>
                    <a:pt x="37276" y="55837"/>
                    <a:pt x="38034" y="56129"/>
                    <a:pt x="38804" y="56384"/>
                  </a:cubicBezTo>
                  <a:cubicBezTo>
                    <a:pt x="40256" y="54366"/>
                    <a:pt x="42058" y="52612"/>
                    <a:pt x="43741" y="50772"/>
                  </a:cubicBezTo>
                  <a:cubicBezTo>
                    <a:pt x="45645" y="48688"/>
                    <a:pt x="47443" y="46400"/>
                    <a:pt x="48277" y="43708"/>
                  </a:cubicBezTo>
                  <a:cubicBezTo>
                    <a:pt x="49456" y="39897"/>
                    <a:pt x="48551" y="35728"/>
                    <a:pt x="46985" y="32059"/>
                  </a:cubicBezTo>
                  <a:cubicBezTo>
                    <a:pt x="45419" y="28391"/>
                    <a:pt x="43207" y="25028"/>
                    <a:pt x="41614" y="21374"/>
                  </a:cubicBezTo>
                  <a:cubicBezTo>
                    <a:pt x="40015" y="17713"/>
                    <a:pt x="39048" y="13573"/>
                    <a:pt x="40138" y="9734"/>
                  </a:cubicBezTo>
                  <a:cubicBezTo>
                    <a:pt x="41397" y="5298"/>
                    <a:pt x="45151" y="2100"/>
                    <a:pt x="493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8"/>
            <p:cNvSpPr/>
            <p:nvPr/>
          </p:nvSpPr>
          <p:spPr>
            <a:xfrm flipH="1" rot="10800000">
              <a:off x="4323086" y="4314893"/>
              <a:ext cx="2068144" cy="844477"/>
            </a:xfrm>
            <a:custGeom>
              <a:rect b="b" l="l" r="r" t="t"/>
              <a:pathLst>
                <a:path extrusionOk="0" h="9870" w="27216">
                  <a:moveTo>
                    <a:pt x="501" y="1"/>
                  </a:moveTo>
                  <a:cubicBezTo>
                    <a:pt x="1" y="2713"/>
                    <a:pt x="44" y="5500"/>
                    <a:pt x="571" y="8202"/>
                  </a:cubicBezTo>
                  <a:cubicBezTo>
                    <a:pt x="2179" y="8014"/>
                    <a:pt x="3726" y="7481"/>
                    <a:pt x="5065" y="6523"/>
                  </a:cubicBezTo>
                  <a:cubicBezTo>
                    <a:pt x="7127" y="5052"/>
                    <a:pt x="8871" y="2608"/>
                    <a:pt x="11387" y="2608"/>
                  </a:cubicBezTo>
                  <a:cubicBezTo>
                    <a:pt x="11421" y="2608"/>
                    <a:pt x="11454" y="2609"/>
                    <a:pt x="11488" y="2610"/>
                  </a:cubicBezTo>
                  <a:cubicBezTo>
                    <a:pt x="13516" y="2661"/>
                    <a:pt x="15082" y="4345"/>
                    <a:pt x="16313" y="5957"/>
                  </a:cubicBezTo>
                  <a:cubicBezTo>
                    <a:pt x="17548" y="7566"/>
                    <a:pt x="18888" y="9357"/>
                    <a:pt x="20869" y="9782"/>
                  </a:cubicBezTo>
                  <a:cubicBezTo>
                    <a:pt x="21144" y="9841"/>
                    <a:pt x="21419" y="9869"/>
                    <a:pt x="21690" y="9869"/>
                  </a:cubicBezTo>
                  <a:cubicBezTo>
                    <a:pt x="24152" y="9869"/>
                    <a:pt x="26358" y="7540"/>
                    <a:pt x="26872" y="5033"/>
                  </a:cubicBezTo>
                  <a:cubicBezTo>
                    <a:pt x="27216" y="3363"/>
                    <a:pt x="27022" y="1670"/>
                    <a:pt x="26622" y="1"/>
                  </a:cubicBezTo>
                  <a:close/>
                </a:path>
              </a:pathLst>
            </a:custGeom>
            <a:solidFill>
              <a:srgbClr val="F59D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8"/>
            <p:cNvSpPr/>
            <p:nvPr/>
          </p:nvSpPr>
          <p:spPr>
            <a:xfrm flipH="1" rot="10800000">
              <a:off x="3363131" y="-81230"/>
              <a:ext cx="2800232" cy="1123659"/>
            </a:xfrm>
            <a:custGeom>
              <a:rect b="b" l="l" r="r" t="t"/>
              <a:pathLst>
                <a:path extrusionOk="0" h="13133" w="36850">
                  <a:moveTo>
                    <a:pt x="14044" y="0"/>
                  </a:moveTo>
                  <a:cubicBezTo>
                    <a:pt x="12205" y="0"/>
                    <a:pt x="10289" y="657"/>
                    <a:pt x="8668" y="1584"/>
                  </a:cubicBezTo>
                  <a:cubicBezTo>
                    <a:pt x="4371" y="4041"/>
                    <a:pt x="1189" y="8337"/>
                    <a:pt x="0" y="13133"/>
                  </a:cubicBezTo>
                  <a:lnTo>
                    <a:pt x="36850" y="13133"/>
                  </a:lnTo>
                  <a:cubicBezTo>
                    <a:pt x="36845" y="12656"/>
                    <a:pt x="36812" y="12180"/>
                    <a:pt x="36680" y="11722"/>
                  </a:cubicBezTo>
                  <a:cubicBezTo>
                    <a:pt x="36001" y="9374"/>
                    <a:pt x="33171" y="8431"/>
                    <a:pt x="30733" y="8327"/>
                  </a:cubicBezTo>
                  <a:cubicBezTo>
                    <a:pt x="28290" y="8224"/>
                    <a:pt x="25678" y="8553"/>
                    <a:pt x="23555" y="7341"/>
                  </a:cubicBezTo>
                  <a:cubicBezTo>
                    <a:pt x="20919" y="5837"/>
                    <a:pt x="19882" y="2400"/>
                    <a:pt x="17278" y="843"/>
                  </a:cubicBezTo>
                  <a:cubicBezTo>
                    <a:pt x="16288" y="251"/>
                    <a:pt x="15181" y="0"/>
                    <a:pt x="14044" y="0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8"/>
            <p:cNvSpPr/>
            <p:nvPr/>
          </p:nvSpPr>
          <p:spPr>
            <a:xfrm flipH="1" rot="10800000">
              <a:off x="7314957" y="222473"/>
              <a:ext cx="1969585" cy="4936898"/>
            </a:xfrm>
            <a:custGeom>
              <a:rect b="b" l="l" r="r" t="t"/>
              <a:pathLst>
                <a:path extrusionOk="0" h="57701" w="25919">
                  <a:moveTo>
                    <a:pt x="10540" y="1"/>
                  </a:moveTo>
                  <a:cubicBezTo>
                    <a:pt x="6348" y="2100"/>
                    <a:pt x="2594" y="5298"/>
                    <a:pt x="1335" y="9734"/>
                  </a:cubicBezTo>
                  <a:cubicBezTo>
                    <a:pt x="245" y="13573"/>
                    <a:pt x="1212" y="17713"/>
                    <a:pt x="2811" y="21374"/>
                  </a:cubicBezTo>
                  <a:cubicBezTo>
                    <a:pt x="4404" y="25028"/>
                    <a:pt x="6616" y="28391"/>
                    <a:pt x="8182" y="32059"/>
                  </a:cubicBezTo>
                  <a:cubicBezTo>
                    <a:pt x="9748" y="35728"/>
                    <a:pt x="10653" y="39897"/>
                    <a:pt x="9474" y="43708"/>
                  </a:cubicBezTo>
                  <a:cubicBezTo>
                    <a:pt x="8640" y="46400"/>
                    <a:pt x="6842" y="48688"/>
                    <a:pt x="4938" y="50772"/>
                  </a:cubicBezTo>
                  <a:cubicBezTo>
                    <a:pt x="3255" y="52612"/>
                    <a:pt x="1453" y="54366"/>
                    <a:pt x="1" y="56384"/>
                  </a:cubicBezTo>
                  <a:cubicBezTo>
                    <a:pt x="2642" y="57263"/>
                    <a:pt x="5429" y="57701"/>
                    <a:pt x="8215" y="57701"/>
                  </a:cubicBezTo>
                  <a:cubicBezTo>
                    <a:pt x="12497" y="57701"/>
                    <a:pt x="16780" y="56668"/>
                    <a:pt x="20543" y="54620"/>
                  </a:cubicBezTo>
                  <a:cubicBezTo>
                    <a:pt x="22504" y="53554"/>
                    <a:pt x="24311" y="52224"/>
                    <a:pt x="25919" y="50683"/>
                  </a:cubicBezTo>
                  <a:lnTo>
                    <a:pt x="259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8"/>
            <p:cNvSpPr/>
            <p:nvPr/>
          </p:nvSpPr>
          <p:spPr>
            <a:xfrm flipH="1" rot="10800000">
              <a:off x="7135398" y="-81228"/>
              <a:ext cx="2149149" cy="904284"/>
            </a:xfrm>
            <a:custGeom>
              <a:rect b="b" l="l" r="r" t="t"/>
              <a:pathLst>
                <a:path extrusionOk="0" h="10569" w="28282">
                  <a:moveTo>
                    <a:pt x="28282" y="1"/>
                  </a:moveTo>
                  <a:cubicBezTo>
                    <a:pt x="26674" y="1542"/>
                    <a:pt x="24867" y="2872"/>
                    <a:pt x="22906" y="3938"/>
                  </a:cubicBezTo>
                  <a:cubicBezTo>
                    <a:pt x="19143" y="5986"/>
                    <a:pt x="14860" y="7019"/>
                    <a:pt x="10578" y="7019"/>
                  </a:cubicBezTo>
                  <a:cubicBezTo>
                    <a:pt x="7792" y="7019"/>
                    <a:pt x="5005" y="6581"/>
                    <a:pt x="2364" y="5702"/>
                  </a:cubicBezTo>
                  <a:cubicBezTo>
                    <a:pt x="2170" y="5966"/>
                    <a:pt x="1986" y="6235"/>
                    <a:pt x="1807" y="6513"/>
                  </a:cubicBezTo>
                  <a:cubicBezTo>
                    <a:pt x="1005" y="7754"/>
                    <a:pt x="359" y="9135"/>
                    <a:pt x="0" y="10569"/>
                  </a:cubicBezTo>
                  <a:lnTo>
                    <a:pt x="28282" y="10569"/>
                  </a:lnTo>
                  <a:lnTo>
                    <a:pt x="28282" y="1"/>
                  </a:ln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8" name="Google Shape;148;p8"/>
            <p:cNvGrpSpPr/>
            <p:nvPr/>
          </p:nvGrpSpPr>
          <p:grpSpPr>
            <a:xfrm>
              <a:off x="2493374" y="-81232"/>
              <a:ext cx="3958471" cy="1281175"/>
              <a:chOff x="2493374" y="-81232"/>
              <a:chExt cx="3958471" cy="1281175"/>
            </a:xfrm>
          </p:grpSpPr>
          <p:sp>
            <p:nvSpPr>
              <p:cNvPr id="149" name="Google Shape;149;p8"/>
              <p:cNvSpPr/>
              <p:nvPr/>
            </p:nvSpPr>
            <p:spPr>
              <a:xfrm flipH="1" rot="10800000">
                <a:off x="2493374" y="-81232"/>
                <a:ext cx="3958471" cy="1281175"/>
              </a:xfrm>
              <a:custGeom>
                <a:rect b="b" l="l" r="r" t="t"/>
                <a:pathLst>
                  <a:path extrusionOk="0" h="14974" w="52092">
                    <a:moveTo>
                      <a:pt x="10073" y="5769"/>
                    </a:moveTo>
                    <a:cubicBezTo>
                      <a:pt x="7479" y="5769"/>
                      <a:pt x="4891" y="6731"/>
                      <a:pt x="3028" y="8466"/>
                    </a:cubicBezTo>
                    <a:cubicBezTo>
                      <a:pt x="1213" y="10159"/>
                      <a:pt x="137" y="12540"/>
                      <a:pt x="0" y="14974"/>
                    </a:cubicBezTo>
                    <a:lnTo>
                      <a:pt x="11446" y="14974"/>
                    </a:lnTo>
                    <a:cubicBezTo>
                      <a:pt x="12158" y="12102"/>
                      <a:pt x="13582" y="9408"/>
                      <a:pt x="15534" y="7183"/>
                    </a:cubicBezTo>
                    <a:cubicBezTo>
                      <a:pt x="14502" y="6711"/>
                      <a:pt x="13450" y="6278"/>
                      <a:pt x="12337" y="6023"/>
                    </a:cubicBezTo>
                    <a:cubicBezTo>
                      <a:pt x="11597" y="5853"/>
                      <a:pt x="10833" y="5769"/>
                      <a:pt x="10073" y="5769"/>
                    </a:cubicBezTo>
                    <a:close/>
                    <a:moveTo>
                      <a:pt x="45074" y="1"/>
                    </a:moveTo>
                    <a:cubicBezTo>
                      <a:pt x="43566" y="1"/>
                      <a:pt x="41995" y="486"/>
                      <a:pt x="40619" y="1128"/>
                    </a:cubicBezTo>
                    <a:cubicBezTo>
                      <a:pt x="37595" y="2533"/>
                      <a:pt x="34973" y="4604"/>
                      <a:pt x="32144" y="6344"/>
                    </a:cubicBezTo>
                    <a:cubicBezTo>
                      <a:pt x="32964" y="7452"/>
                      <a:pt x="33822" y="8509"/>
                      <a:pt x="35001" y="9182"/>
                    </a:cubicBezTo>
                    <a:cubicBezTo>
                      <a:pt x="37124" y="10394"/>
                      <a:pt x="39736" y="10065"/>
                      <a:pt x="42179" y="10168"/>
                    </a:cubicBezTo>
                    <a:cubicBezTo>
                      <a:pt x="44617" y="10272"/>
                      <a:pt x="47447" y="11215"/>
                      <a:pt x="48126" y="13563"/>
                    </a:cubicBezTo>
                    <a:cubicBezTo>
                      <a:pt x="48258" y="14021"/>
                      <a:pt x="48291" y="14497"/>
                      <a:pt x="48296" y="14974"/>
                    </a:cubicBezTo>
                    <a:lnTo>
                      <a:pt x="51884" y="14974"/>
                    </a:lnTo>
                    <a:cubicBezTo>
                      <a:pt x="52092" y="11470"/>
                      <a:pt x="51993" y="7956"/>
                      <a:pt x="50790" y="4670"/>
                    </a:cubicBezTo>
                    <a:cubicBezTo>
                      <a:pt x="50211" y="3085"/>
                      <a:pt x="49299" y="1505"/>
                      <a:pt x="47791" y="661"/>
                    </a:cubicBezTo>
                    <a:cubicBezTo>
                      <a:pt x="46951" y="194"/>
                      <a:pt x="46027" y="1"/>
                      <a:pt x="45074" y="1"/>
                    </a:cubicBezTo>
                    <a:close/>
                  </a:path>
                </a:pathLst>
              </a:custGeom>
              <a:solidFill>
                <a:srgbClr val="FFF2CE"/>
              </a:solidFill>
              <a:ln cap="flat" cmpd="sng" w="9525">
                <a:solidFill>
                  <a:srgbClr val="FFF2C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8"/>
              <p:cNvSpPr/>
              <p:nvPr/>
            </p:nvSpPr>
            <p:spPr>
              <a:xfrm flipH="1" rot="10800000">
                <a:off x="3363131" y="-81227"/>
                <a:ext cx="2800232" cy="738468"/>
              </a:xfrm>
              <a:custGeom>
                <a:rect b="b" l="l" r="r" t="t"/>
                <a:pathLst>
                  <a:path extrusionOk="0" h="8631" w="36850">
                    <a:moveTo>
                      <a:pt x="20698" y="1"/>
                    </a:moveTo>
                    <a:cubicBezTo>
                      <a:pt x="20434" y="166"/>
                      <a:pt x="20169" y="321"/>
                      <a:pt x="19905" y="477"/>
                    </a:cubicBezTo>
                    <a:cubicBezTo>
                      <a:pt x="17354" y="1968"/>
                      <a:pt x="14431" y="3137"/>
                      <a:pt x="11488" y="3137"/>
                    </a:cubicBezTo>
                    <a:cubicBezTo>
                      <a:pt x="10814" y="3137"/>
                      <a:pt x="10134" y="3076"/>
                      <a:pt x="9460" y="2943"/>
                    </a:cubicBezTo>
                    <a:cubicBezTo>
                      <a:pt x="7564" y="2566"/>
                      <a:pt x="5847" y="1642"/>
                      <a:pt x="4088" y="840"/>
                    </a:cubicBezTo>
                    <a:cubicBezTo>
                      <a:pt x="2136" y="3065"/>
                      <a:pt x="712" y="5759"/>
                      <a:pt x="0" y="8631"/>
                    </a:cubicBezTo>
                    <a:lnTo>
                      <a:pt x="36850" y="8631"/>
                    </a:lnTo>
                    <a:cubicBezTo>
                      <a:pt x="36845" y="8154"/>
                      <a:pt x="36812" y="7678"/>
                      <a:pt x="36680" y="7220"/>
                    </a:cubicBezTo>
                    <a:cubicBezTo>
                      <a:pt x="36001" y="4872"/>
                      <a:pt x="33171" y="3929"/>
                      <a:pt x="30733" y="3825"/>
                    </a:cubicBezTo>
                    <a:cubicBezTo>
                      <a:pt x="28290" y="3722"/>
                      <a:pt x="25678" y="4051"/>
                      <a:pt x="23555" y="2839"/>
                    </a:cubicBezTo>
                    <a:cubicBezTo>
                      <a:pt x="22376" y="2166"/>
                      <a:pt x="21518" y="1109"/>
                      <a:pt x="20698" y="1"/>
                    </a:cubicBezTo>
                    <a:close/>
                  </a:path>
                </a:pathLst>
              </a:custGeom>
              <a:solidFill>
                <a:srgbClr val="FFF2CE"/>
              </a:solidFill>
              <a:ln cap="flat" cmpd="sng" w="9525">
                <a:solidFill>
                  <a:srgbClr val="FFF2C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1" name="Google Shape;151;p8"/>
            <p:cNvSpPr/>
            <p:nvPr/>
          </p:nvSpPr>
          <p:spPr>
            <a:xfrm flipH="1" rot="10800000">
              <a:off x="6530534" y="703175"/>
              <a:ext cx="1115229" cy="140138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9AD1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52" name="Google Shape;152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551674" y="-76200"/>
              <a:ext cx="4820928" cy="271176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3" name="Google Shape;153;p8"/>
            <p:cNvPicPr preferRelativeResize="0"/>
            <p:nvPr/>
          </p:nvPicPr>
          <p:blipFill rotWithShape="1">
            <a:blip r:embed="rId3">
              <a:alphaModFix/>
            </a:blip>
            <a:srcRect b="0" l="29507" r="0" t="0"/>
            <a:stretch/>
          </p:blipFill>
          <p:spPr>
            <a:xfrm>
              <a:off x="5033275" y="1953450"/>
              <a:ext cx="4415530" cy="3523424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solidFill>
          <a:srgbClr val="FFFFFF"/>
        </a:solidFill>
      </p:bgPr>
    </p:bg>
    <p:spTree>
      <p:nvGrpSpPr>
        <p:cNvPr id="154" name="Shape 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" name="Google Shape;155;p9"/>
          <p:cNvSpPr txBox="1"/>
          <p:nvPr>
            <p:ph idx="1" type="subTitle"/>
          </p:nvPr>
        </p:nvSpPr>
        <p:spPr>
          <a:xfrm flipH="1">
            <a:off x="2894200" y="3121150"/>
            <a:ext cx="3525600" cy="34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6" name="Google Shape;156;p9"/>
          <p:cNvSpPr txBox="1"/>
          <p:nvPr>
            <p:ph type="ctrTitle"/>
          </p:nvPr>
        </p:nvSpPr>
        <p:spPr>
          <a:xfrm flipH="1">
            <a:off x="668300" y="2732350"/>
            <a:ext cx="7977300" cy="38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7" name="Google Shape;157;p9"/>
          <p:cNvSpPr txBox="1"/>
          <p:nvPr>
            <p:ph idx="2" type="subTitle"/>
          </p:nvPr>
        </p:nvSpPr>
        <p:spPr>
          <a:xfrm flipH="1">
            <a:off x="914550" y="3108302"/>
            <a:ext cx="7299900" cy="381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None/>
              <a:defRPr sz="1400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8" name="Google Shape;158;p9"/>
          <p:cNvSpPr txBox="1"/>
          <p:nvPr>
            <p:ph idx="3" type="ctrTitle"/>
          </p:nvPr>
        </p:nvSpPr>
        <p:spPr>
          <a:xfrm flipH="1">
            <a:off x="914250" y="2579950"/>
            <a:ext cx="7299900" cy="5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59" name="Google Shape;159;p9"/>
          <p:cNvSpPr txBox="1"/>
          <p:nvPr>
            <p:ph hasCustomPrompt="1" idx="4" type="title"/>
          </p:nvPr>
        </p:nvSpPr>
        <p:spPr>
          <a:xfrm>
            <a:off x="2691300" y="1948575"/>
            <a:ext cx="3734100" cy="62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sz="4800">
                <a:solidFill>
                  <a:srgbClr val="20124D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4800"/>
              <a:buNone/>
              <a:defRPr b="1" sz="4800">
                <a:solidFill>
                  <a:srgbClr val="20124D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60" name="Google Shape;160;p9"/>
          <p:cNvSpPr/>
          <p:nvPr/>
        </p:nvSpPr>
        <p:spPr>
          <a:xfrm>
            <a:off x="0" y="-76200"/>
            <a:ext cx="2668237" cy="1145841"/>
          </a:xfrm>
          <a:custGeom>
            <a:rect b="b" l="l" r="r" t="t"/>
            <a:pathLst>
              <a:path extrusionOk="0" h="17354" w="40411">
                <a:moveTo>
                  <a:pt x="1" y="1"/>
                </a:moveTo>
                <a:lnTo>
                  <a:pt x="1" y="15907"/>
                </a:lnTo>
                <a:cubicBezTo>
                  <a:pt x="65" y="15937"/>
                  <a:pt x="126" y="15971"/>
                  <a:pt x="191" y="16002"/>
                </a:cubicBezTo>
                <a:cubicBezTo>
                  <a:pt x="2158" y="16904"/>
                  <a:pt x="4321" y="17353"/>
                  <a:pt x="6484" y="17353"/>
                </a:cubicBezTo>
                <a:cubicBezTo>
                  <a:pt x="8846" y="17353"/>
                  <a:pt x="11208" y="16818"/>
                  <a:pt x="13317" y="15753"/>
                </a:cubicBezTo>
                <a:cubicBezTo>
                  <a:pt x="16309" y="14240"/>
                  <a:pt x="18696" y="11792"/>
                  <a:pt x="21282" y="9658"/>
                </a:cubicBezTo>
                <a:cubicBezTo>
                  <a:pt x="23867" y="7523"/>
                  <a:pt x="26889" y="5608"/>
                  <a:pt x="30241" y="5523"/>
                </a:cubicBezTo>
                <a:cubicBezTo>
                  <a:pt x="30334" y="5520"/>
                  <a:pt x="30427" y="5519"/>
                  <a:pt x="30520" y="5519"/>
                </a:cubicBezTo>
                <a:cubicBezTo>
                  <a:pt x="31256" y="5519"/>
                  <a:pt x="32006" y="5597"/>
                  <a:pt x="32756" y="5673"/>
                </a:cubicBezTo>
                <a:cubicBezTo>
                  <a:pt x="33509" y="5749"/>
                  <a:pt x="34261" y="5826"/>
                  <a:pt x="34992" y="5826"/>
                </a:cubicBezTo>
                <a:cubicBezTo>
                  <a:pt x="36016" y="5826"/>
                  <a:pt x="37001" y="5676"/>
                  <a:pt x="37897" y="5165"/>
                </a:cubicBezTo>
                <a:cubicBezTo>
                  <a:pt x="39627" y="4177"/>
                  <a:pt x="40411" y="1858"/>
                  <a:pt x="3974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9"/>
          <p:cNvSpPr/>
          <p:nvPr/>
        </p:nvSpPr>
        <p:spPr>
          <a:xfrm>
            <a:off x="0" y="-76200"/>
            <a:ext cx="4572074" cy="2474025"/>
          </a:xfrm>
          <a:custGeom>
            <a:rect b="b" l="l" r="r" t="t"/>
            <a:pathLst>
              <a:path extrusionOk="0" h="41724" w="69245">
                <a:moveTo>
                  <a:pt x="39740" y="1"/>
                </a:moveTo>
                <a:cubicBezTo>
                  <a:pt x="40411" y="1858"/>
                  <a:pt x="39627" y="4177"/>
                  <a:pt x="37897" y="5165"/>
                </a:cubicBezTo>
                <a:cubicBezTo>
                  <a:pt x="37001" y="5676"/>
                  <a:pt x="36016" y="5826"/>
                  <a:pt x="34992" y="5826"/>
                </a:cubicBezTo>
                <a:cubicBezTo>
                  <a:pt x="34261" y="5826"/>
                  <a:pt x="33509" y="5749"/>
                  <a:pt x="32756" y="5673"/>
                </a:cubicBezTo>
                <a:cubicBezTo>
                  <a:pt x="32006" y="5597"/>
                  <a:pt x="31256" y="5519"/>
                  <a:pt x="30520" y="5519"/>
                </a:cubicBezTo>
                <a:cubicBezTo>
                  <a:pt x="30427" y="5519"/>
                  <a:pt x="30334" y="5520"/>
                  <a:pt x="30241" y="5523"/>
                </a:cubicBezTo>
                <a:cubicBezTo>
                  <a:pt x="26889" y="5608"/>
                  <a:pt x="23867" y="7523"/>
                  <a:pt x="21282" y="9658"/>
                </a:cubicBezTo>
                <a:cubicBezTo>
                  <a:pt x="18696" y="11792"/>
                  <a:pt x="16309" y="14240"/>
                  <a:pt x="13317" y="15753"/>
                </a:cubicBezTo>
                <a:cubicBezTo>
                  <a:pt x="11208" y="16818"/>
                  <a:pt x="8846" y="17353"/>
                  <a:pt x="6484" y="17353"/>
                </a:cubicBezTo>
                <a:cubicBezTo>
                  <a:pt x="4321" y="17353"/>
                  <a:pt x="2158" y="16904"/>
                  <a:pt x="191" y="16002"/>
                </a:cubicBezTo>
                <a:cubicBezTo>
                  <a:pt x="126" y="15971"/>
                  <a:pt x="65" y="15937"/>
                  <a:pt x="1" y="15907"/>
                </a:cubicBezTo>
                <a:lnTo>
                  <a:pt x="1" y="40275"/>
                </a:lnTo>
                <a:cubicBezTo>
                  <a:pt x="2507" y="41245"/>
                  <a:pt x="5200" y="41724"/>
                  <a:pt x="7895" y="41724"/>
                </a:cubicBezTo>
                <a:cubicBezTo>
                  <a:pt x="12645" y="41724"/>
                  <a:pt x="17404" y="40237"/>
                  <a:pt x="21173" y="37335"/>
                </a:cubicBezTo>
                <a:cubicBezTo>
                  <a:pt x="28259" y="31877"/>
                  <a:pt x="31281" y="22682"/>
                  <a:pt x="37133" y="15916"/>
                </a:cubicBezTo>
                <a:cubicBezTo>
                  <a:pt x="41746" y="10586"/>
                  <a:pt x="48164" y="6848"/>
                  <a:pt x="55080" y="5468"/>
                </a:cubicBezTo>
                <a:cubicBezTo>
                  <a:pt x="58218" y="4845"/>
                  <a:pt x="61474" y="4682"/>
                  <a:pt x="64458" y="3534"/>
                </a:cubicBezTo>
                <a:cubicBezTo>
                  <a:pt x="66318" y="2818"/>
                  <a:pt x="68097" y="1592"/>
                  <a:pt x="6924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2" name="Google Shape;162;p9"/>
          <p:cNvGrpSpPr/>
          <p:nvPr/>
        </p:nvGrpSpPr>
        <p:grpSpPr>
          <a:xfrm>
            <a:off x="-40223" y="-142013"/>
            <a:ext cx="1291147" cy="2218459"/>
            <a:chOff x="4895725" y="2485200"/>
            <a:chExt cx="464525" cy="744050"/>
          </a:xfrm>
        </p:grpSpPr>
        <p:sp>
          <p:nvSpPr>
            <p:cNvPr id="163" name="Google Shape;163;p9"/>
            <p:cNvSpPr/>
            <p:nvPr/>
          </p:nvSpPr>
          <p:spPr>
            <a:xfrm>
              <a:off x="4896150" y="2564650"/>
              <a:ext cx="407475" cy="415225"/>
            </a:xfrm>
            <a:custGeom>
              <a:rect b="b" l="l" r="r" t="t"/>
              <a:pathLst>
                <a:path extrusionOk="0" h="16609" w="16299">
                  <a:moveTo>
                    <a:pt x="1" y="0"/>
                  </a:moveTo>
                  <a:lnTo>
                    <a:pt x="4" y="314"/>
                  </a:lnTo>
                  <a:lnTo>
                    <a:pt x="6817" y="7128"/>
                  </a:lnTo>
                  <a:lnTo>
                    <a:pt x="6845" y="7155"/>
                  </a:lnTo>
                  <a:lnTo>
                    <a:pt x="6872" y="7182"/>
                  </a:lnTo>
                  <a:lnTo>
                    <a:pt x="14619" y="14928"/>
                  </a:lnTo>
                  <a:lnTo>
                    <a:pt x="14646" y="14956"/>
                  </a:lnTo>
                  <a:lnTo>
                    <a:pt x="16298" y="16609"/>
                  </a:lnTo>
                  <a:cubicBezTo>
                    <a:pt x="16298" y="16506"/>
                    <a:pt x="16298" y="16400"/>
                    <a:pt x="16295" y="16295"/>
                  </a:cubicBezTo>
                  <a:lnTo>
                    <a:pt x="14826" y="14826"/>
                  </a:lnTo>
                  <a:lnTo>
                    <a:pt x="14799" y="14799"/>
                  </a:lnTo>
                  <a:lnTo>
                    <a:pt x="7029" y="7025"/>
                  </a:lnTo>
                  <a:lnTo>
                    <a:pt x="7001" y="6998"/>
                  </a:lnTo>
                  <a:lnTo>
                    <a:pt x="6974" y="697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" name="Google Shape;164;p9"/>
            <p:cNvSpPr/>
            <p:nvPr/>
          </p:nvSpPr>
          <p:spPr>
            <a:xfrm>
              <a:off x="4896675" y="2643100"/>
              <a:ext cx="398000" cy="404125"/>
            </a:xfrm>
            <a:custGeom>
              <a:rect b="b" l="l" r="r" t="t"/>
              <a:pathLst>
                <a:path extrusionOk="0" h="16165" w="15920">
                  <a:moveTo>
                    <a:pt x="0" y="0"/>
                  </a:moveTo>
                  <a:lnTo>
                    <a:pt x="0" y="314"/>
                  </a:lnTo>
                  <a:lnTo>
                    <a:pt x="5236" y="5550"/>
                  </a:lnTo>
                  <a:lnTo>
                    <a:pt x="5263" y="5577"/>
                  </a:lnTo>
                  <a:lnTo>
                    <a:pt x="5291" y="5604"/>
                  </a:lnTo>
                  <a:lnTo>
                    <a:pt x="13038" y="13351"/>
                  </a:lnTo>
                  <a:lnTo>
                    <a:pt x="13065" y="13378"/>
                  </a:lnTo>
                  <a:lnTo>
                    <a:pt x="13092" y="13405"/>
                  </a:lnTo>
                  <a:lnTo>
                    <a:pt x="15848" y="16165"/>
                  </a:lnTo>
                  <a:cubicBezTo>
                    <a:pt x="15875" y="16083"/>
                    <a:pt x="15899" y="16005"/>
                    <a:pt x="15920" y="15923"/>
                  </a:cubicBezTo>
                  <a:lnTo>
                    <a:pt x="13245" y="13249"/>
                  </a:lnTo>
                  <a:lnTo>
                    <a:pt x="13218" y="13221"/>
                  </a:lnTo>
                  <a:lnTo>
                    <a:pt x="13194" y="13194"/>
                  </a:lnTo>
                  <a:lnTo>
                    <a:pt x="5447" y="5447"/>
                  </a:lnTo>
                  <a:lnTo>
                    <a:pt x="5420" y="5420"/>
                  </a:lnTo>
                  <a:lnTo>
                    <a:pt x="5393" y="53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" name="Google Shape;165;p9"/>
            <p:cNvSpPr/>
            <p:nvPr/>
          </p:nvSpPr>
          <p:spPr>
            <a:xfrm>
              <a:off x="4896400" y="2603925"/>
              <a:ext cx="405100" cy="411800"/>
            </a:xfrm>
            <a:custGeom>
              <a:rect b="b" l="l" r="r" t="t"/>
              <a:pathLst>
                <a:path extrusionOk="0" h="16472" w="16204">
                  <a:moveTo>
                    <a:pt x="0" y="0"/>
                  </a:moveTo>
                  <a:lnTo>
                    <a:pt x="4" y="313"/>
                  </a:lnTo>
                  <a:lnTo>
                    <a:pt x="6054" y="6364"/>
                  </a:lnTo>
                  <a:lnTo>
                    <a:pt x="6082" y="6391"/>
                  </a:lnTo>
                  <a:lnTo>
                    <a:pt x="13829" y="14138"/>
                  </a:lnTo>
                  <a:lnTo>
                    <a:pt x="13856" y="14165"/>
                  </a:lnTo>
                  <a:lnTo>
                    <a:pt x="16162" y="16472"/>
                  </a:lnTo>
                  <a:cubicBezTo>
                    <a:pt x="16176" y="16383"/>
                    <a:pt x="16189" y="16291"/>
                    <a:pt x="16203" y="16199"/>
                  </a:cubicBezTo>
                  <a:lnTo>
                    <a:pt x="14036" y="14036"/>
                  </a:lnTo>
                  <a:lnTo>
                    <a:pt x="14009" y="14008"/>
                  </a:lnTo>
                  <a:lnTo>
                    <a:pt x="13982" y="13981"/>
                  </a:lnTo>
                  <a:lnTo>
                    <a:pt x="6211" y="6207"/>
                  </a:lnTo>
                  <a:lnTo>
                    <a:pt x="6184" y="6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" name="Google Shape;166;p9"/>
            <p:cNvSpPr/>
            <p:nvPr/>
          </p:nvSpPr>
          <p:spPr>
            <a:xfrm>
              <a:off x="4898950" y="3035450"/>
              <a:ext cx="189175" cy="190300"/>
            </a:xfrm>
            <a:custGeom>
              <a:rect b="b" l="l" r="r" t="t"/>
              <a:pathLst>
                <a:path extrusionOk="0" h="7612" w="7567">
                  <a:moveTo>
                    <a:pt x="1" y="0"/>
                  </a:moveTo>
                  <a:lnTo>
                    <a:pt x="1" y="314"/>
                  </a:lnTo>
                  <a:lnTo>
                    <a:pt x="5145" y="5458"/>
                  </a:lnTo>
                  <a:lnTo>
                    <a:pt x="5172" y="5486"/>
                  </a:lnTo>
                  <a:lnTo>
                    <a:pt x="5200" y="5513"/>
                  </a:lnTo>
                  <a:lnTo>
                    <a:pt x="7298" y="7612"/>
                  </a:lnTo>
                  <a:cubicBezTo>
                    <a:pt x="7390" y="7598"/>
                    <a:pt x="7479" y="7584"/>
                    <a:pt x="7567" y="7567"/>
                  </a:cubicBezTo>
                  <a:lnTo>
                    <a:pt x="5356" y="5356"/>
                  </a:lnTo>
                  <a:lnTo>
                    <a:pt x="5329" y="5329"/>
                  </a:lnTo>
                  <a:lnTo>
                    <a:pt x="5302" y="53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" name="Google Shape;167;p9"/>
            <p:cNvSpPr/>
            <p:nvPr/>
          </p:nvSpPr>
          <p:spPr>
            <a:xfrm>
              <a:off x="4898025" y="2878500"/>
              <a:ext cx="300475" cy="303725"/>
            </a:xfrm>
            <a:custGeom>
              <a:rect b="b" l="l" r="r" t="t"/>
              <a:pathLst>
                <a:path extrusionOk="0" h="12149" w="12019">
                  <a:moveTo>
                    <a:pt x="0" y="0"/>
                  </a:moveTo>
                  <a:lnTo>
                    <a:pt x="4" y="314"/>
                  </a:lnTo>
                  <a:lnTo>
                    <a:pt x="528" y="841"/>
                  </a:lnTo>
                  <a:lnTo>
                    <a:pt x="556" y="869"/>
                  </a:lnTo>
                  <a:lnTo>
                    <a:pt x="8303" y="8616"/>
                  </a:lnTo>
                  <a:lnTo>
                    <a:pt x="8330" y="8643"/>
                  </a:lnTo>
                  <a:lnTo>
                    <a:pt x="8357" y="8670"/>
                  </a:lnTo>
                  <a:lnTo>
                    <a:pt x="11835" y="12149"/>
                  </a:lnTo>
                  <a:cubicBezTo>
                    <a:pt x="11896" y="12108"/>
                    <a:pt x="11962" y="12063"/>
                    <a:pt x="12019" y="12022"/>
                  </a:cubicBezTo>
                  <a:lnTo>
                    <a:pt x="8514" y="8514"/>
                  </a:lnTo>
                  <a:lnTo>
                    <a:pt x="8487" y="8486"/>
                  </a:lnTo>
                  <a:lnTo>
                    <a:pt x="8459" y="8459"/>
                  </a:lnTo>
                  <a:lnTo>
                    <a:pt x="712" y="712"/>
                  </a:lnTo>
                  <a:lnTo>
                    <a:pt x="685" y="685"/>
                  </a:lnTo>
                  <a:lnTo>
                    <a:pt x="658" y="6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" name="Google Shape;168;p9"/>
            <p:cNvSpPr/>
            <p:nvPr/>
          </p:nvSpPr>
          <p:spPr>
            <a:xfrm>
              <a:off x="4897600" y="2800050"/>
              <a:ext cx="341900" cy="345975"/>
            </a:xfrm>
            <a:custGeom>
              <a:rect b="b" l="l" r="r" t="t"/>
              <a:pathLst>
                <a:path extrusionOk="0" h="13839" w="13676">
                  <a:moveTo>
                    <a:pt x="1" y="1"/>
                  </a:moveTo>
                  <a:lnTo>
                    <a:pt x="1" y="314"/>
                  </a:lnTo>
                  <a:lnTo>
                    <a:pt x="2078" y="2392"/>
                  </a:lnTo>
                  <a:lnTo>
                    <a:pt x="2106" y="2419"/>
                  </a:lnTo>
                  <a:lnTo>
                    <a:pt x="2133" y="2446"/>
                  </a:lnTo>
                  <a:lnTo>
                    <a:pt x="9880" y="10193"/>
                  </a:lnTo>
                  <a:lnTo>
                    <a:pt x="9907" y="10221"/>
                  </a:lnTo>
                  <a:lnTo>
                    <a:pt x="13525" y="13839"/>
                  </a:lnTo>
                  <a:cubicBezTo>
                    <a:pt x="13576" y="13787"/>
                    <a:pt x="13627" y="13733"/>
                    <a:pt x="13675" y="13679"/>
                  </a:cubicBezTo>
                  <a:lnTo>
                    <a:pt x="10091" y="10091"/>
                  </a:lnTo>
                  <a:lnTo>
                    <a:pt x="10064" y="10064"/>
                  </a:lnTo>
                  <a:lnTo>
                    <a:pt x="2290" y="2290"/>
                  </a:lnTo>
                  <a:lnTo>
                    <a:pt x="2262" y="2262"/>
                  </a:lnTo>
                  <a:lnTo>
                    <a:pt x="2235" y="22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" name="Google Shape;169;p9"/>
            <p:cNvSpPr/>
            <p:nvPr/>
          </p:nvSpPr>
          <p:spPr>
            <a:xfrm>
              <a:off x="4897100" y="2721600"/>
              <a:ext cx="374750" cy="379700"/>
            </a:xfrm>
            <a:custGeom>
              <a:rect b="b" l="l" r="r" t="t"/>
              <a:pathLst>
                <a:path extrusionOk="0" h="15188" w="14990">
                  <a:moveTo>
                    <a:pt x="0" y="1"/>
                  </a:moveTo>
                  <a:lnTo>
                    <a:pt x="4" y="315"/>
                  </a:lnTo>
                  <a:lnTo>
                    <a:pt x="3659" y="3970"/>
                  </a:lnTo>
                  <a:lnTo>
                    <a:pt x="3686" y="3997"/>
                  </a:lnTo>
                  <a:lnTo>
                    <a:pt x="11460" y="11771"/>
                  </a:lnTo>
                  <a:lnTo>
                    <a:pt x="11488" y="11798"/>
                  </a:lnTo>
                  <a:lnTo>
                    <a:pt x="11515" y="11826"/>
                  </a:lnTo>
                  <a:lnTo>
                    <a:pt x="14877" y="15188"/>
                  </a:lnTo>
                  <a:cubicBezTo>
                    <a:pt x="14914" y="15120"/>
                    <a:pt x="14952" y="15056"/>
                    <a:pt x="14990" y="14991"/>
                  </a:cubicBezTo>
                  <a:lnTo>
                    <a:pt x="11672" y="11669"/>
                  </a:lnTo>
                  <a:lnTo>
                    <a:pt x="11644" y="11642"/>
                  </a:lnTo>
                  <a:lnTo>
                    <a:pt x="11617" y="11614"/>
                  </a:lnTo>
                  <a:lnTo>
                    <a:pt x="3870" y="3867"/>
                  </a:lnTo>
                  <a:lnTo>
                    <a:pt x="3843" y="38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" name="Google Shape;170;p9"/>
            <p:cNvSpPr/>
            <p:nvPr/>
          </p:nvSpPr>
          <p:spPr>
            <a:xfrm>
              <a:off x="4898700" y="2996200"/>
              <a:ext cx="220950" cy="222650"/>
            </a:xfrm>
            <a:custGeom>
              <a:rect b="b" l="l" r="r" t="t"/>
              <a:pathLst>
                <a:path extrusionOk="0" h="8906" w="8838">
                  <a:moveTo>
                    <a:pt x="1" y="1"/>
                  </a:moveTo>
                  <a:lnTo>
                    <a:pt x="4" y="314"/>
                  </a:lnTo>
                  <a:lnTo>
                    <a:pt x="5935" y="6248"/>
                  </a:lnTo>
                  <a:lnTo>
                    <a:pt x="5962" y="6276"/>
                  </a:lnTo>
                  <a:lnTo>
                    <a:pt x="5990" y="6303"/>
                  </a:lnTo>
                  <a:lnTo>
                    <a:pt x="8592" y="8905"/>
                  </a:lnTo>
                  <a:cubicBezTo>
                    <a:pt x="8674" y="8882"/>
                    <a:pt x="8756" y="8861"/>
                    <a:pt x="8838" y="8837"/>
                  </a:cubicBezTo>
                  <a:lnTo>
                    <a:pt x="6146" y="6146"/>
                  </a:lnTo>
                  <a:lnTo>
                    <a:pt x="6119" y="6119"/>
                  </a:lnTo>
                  <a:lnTo>
                    <a:pt x="6092" y="60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" name="Google Shape;171;p9"/>
            <p:cNvSpPr/>
            <p:nvPr/>
          </p:nvSpPr>
          <p:spPr>
            <a:xfrm>
              <a:off x="4898275" y="2917750"/>
              <a:ext cx="276400" cy="279050"/>
            </a:xfrm>
            <a:custGeom>
              <a:rect b="b" l="l" r="r" t="t"/>
              <a:pathLst>
                <a:path extrusionOk="0" h="11162" w="11056">
                  <a:moveTo>
                    <a:pt x="1" y="1"/>
                  </a:moveTo>
                  <a:lnTo>
                    <a:pt x="1" y="314"/>
                  </a:lnTo>
                  <a:lnTo>
                    <a:pt x="7512" y="7826"/>
                  </a:lnTo>
                  <a:lnTo>
                    <a:pt x="7540" y="7853"/>
                  </a:lnTo>
                  <a:lnTo>
                    <a:pt x="7567" y="7881"/>
                  </a:lnTo>
                  <a:lnTo>
                    <a:pt x="10851" y="11161"/>
                  </a:lnTo>
                  <a:cubicBezTo>
                    <a:pt x="10919" y="11127"/>
                    <a:pt x="10987" y="11093"/>
                    <a:pt x="11056" y="11056"/>
                  </a:cubicBezTo>
                  <a:lnTo>
                    <a:pt x="7724" y="7724"/>
                  </a:lnTo>
                  <a:lnTo>
                    <a:pt x="7696" y="7697"/>
                  </a:lnTo>
                  <a:lnTo>
                    <a:pt x="7669" y="766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" name="Google Shape;172;p9"/>
            <p:cNvSpPr/>
            <p:nvPr/>
          </p:nvSpPr>
          <p:spPr>
            <a:xfrm>
              <a:off x="4897775" y="2839325"/>
              <a:ext cx="322375" cy="325950"/>
            </a:xfrm>
            <a:custGeom>
              <a:rect b="b" l="l" r="r" t="t"/>
              <a:pathLst>
                <a:path extrusionOk="0" h="13038" w="12895">
                  <a:moveTo>
                    <a:pt x="0" y="0"/>
                  </a:moveTo>
                  <a:lnTo>
                    <a:pt x="4" y="314"/>
                  </a:lnTo>
                  <a:lnTo>
                    <a:pt x="1291" y="1601"/>
                  </a:lnTo>
                  <a:lnTo>
                    <a:pt x="1318" y="1628"/>
                  </a:lnTo>
                  <a:lnTo>
                    <a:pt x="1346" y="1656"/>
                  </a:lnTo>
                  <a:lnTo>
                    <a:pt x="9093" y="9403"/>
                  </a:lnTo>
                  <a:lnTo>
                    <a:pt x="9120" y="9430"/>
                  </a:lnTo>
                  <a:lnTo>
                    <a:pt x="12728" y="13037"/>
                  </a:lnTo>
                  <a:cubicBezTo>
                    <a:pt x="12782" y="12990"/>
                    <a:pt x="12840" y="12939"/>
                    <a:pt x="12895" y="12891"/>
                  </a:cubicBezTo>
                  <a:lnTo>
                    <a:pt x="9304" y="9301"/>
                  </a:lnTo>
                  <a:lnTo>
                    <a:pt x="9277" y="9273"/>
                  </a:lnTo>
                  <a:lnTo>
                    <a:pt x="1475" y="1472"/>
                  </a:lnTo>
                  <a:lnTo>
                    <a:pt x="1448" y="1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" name="Google Shape;173;p9"/>
            <p:cNvSpPr/>
            <p:nvPr/>
          </p:nvSpPr>
          <p:spPr>
            <a:xfrm>
              <a:off x="4897350" y="2760800"/>
              <a:ext cx="359425" cy="363925"/>
            </a:xfrm>
            <a:custGeom>
              <a:rect b="b" l="l" r="r" t="t"/>
              <a:pathLst>
                <a:path extrusionOk="0" h="14557" w="14377">
                  <a:moveTo>
                    <a:pt x="0" y="0"/>
                  </a:moveTo>
                  <a:lnTo>
                    <a:pt x="0" y="313"/>
                  </a:lnTo>
                  <a:lnTo>
                    <a:pt x="2868" y="3182"/>
                  </a:lnTo>
                  <a:lnTo>
                    <a:pt x="2896" y="3209"/>
                  </a:lnTo>
                  <a:lnTo>
                    <a:pt x="2923" y="3236"/>
                  </a:lnTo>
                  <a:lnTo>
                    <a:pt x="10670" y="10983"/>
                  </a:lnTo>
                  <a:lnTo>
                    <a:pt x="10697" y="11011"/>
                  </a:lnTo>
                  <a:lnTo>
                    <a:pt x="10725" y="11038"/>
                  </a:lnTo>
                  <a:lnTo>
                    <a:pt x="14244" y="14557"/>
                  </a:lnTo>
                  <a:cubicBezTo>
                    <a:pt x="14288" y="14499"/>
                    <a:pt x="14332" y="14438"/>
                    <a:pt x="14376" y="14376"/>
                  </a:cubicBezTo>
                  <a:lnTo>
                    <a:pt x="10881" y="10881"/>
                  </a:lnTo>
                  <a:lnTo>
                    <a:pt x="10854" y="10854"/>
                  </a:lnTo>
                  <a:lnTo>
                    <a:pt x="10827" y="10827"/>
                  </a:lnTo>
                  <a:lnTo>
                    <a:pt x="3080" y="3080"/>
                  </a:lnTo>
                  <a:lnTo>
                    <a:pt x="3052" y="3052"/>
                  </a:lnTo>
                  <a:lnTo>
                    <a:pt x="3025" y="30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" name="Google Shape;174;p9"/>
            <p:cNvSpPr/>
            <p:nvPr/>
          </p:nvSpPr>
          <p:spPr>
            <a:xfrm>
              <a:off x="4899375" y="3113900"/>
              <a:ext cx="115000" cy="115000"/>
            </a:xfrm>
            <a:custGeom>
              <a:rect b="b" l="l" r="r" t="t"/>
              <a:pathLst>
                <a:path extrusionOk="0" h="4600" w="4600">
                  <a:moveTo>
                    <a:pt x="1" y="0"/>
                  </a:moveTo>
                  <a:lnTo>
                    <a:pt x="4" y="314"/>
                  </a:lnTo>
                  <a:lnTo>
                    <a:pt x="3568" y="3878"/>
                  </a:lnTo>
                  <a:lnTo>
                    <a:pt x="3595" y="3905"/>
                  </a:lnTo>
                  <a:lnTo>
                    <a:pt x="3622" y="3931"/>
                  </a:lnTo>
                  <a:lnTo>
                    <a:pt x="4266" y="4576"/>
                  </a:lnTo>
                  <a:cubicBezTo>
                    <a:pt x="4378" y="4586"/>
                    <a:pt x="4491" y="4593"/>
                    <a:pt x="4600" y="4599"/>
                  </a:cubicBezTo>
                  <a:lnTo>
                    <a:pt x="3779" y="3779"/>
                  </a:lnTo>
                  <a:lnTo>
                    <a:pt x="3752" y="3751"/>
                  </a:lnTo>
                  <a:lnTo>
                    <a:pt x="3724" y="37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" name="Google Shape;175;p9"/>
            <p:cNvSpPr/>
            <p:nvPr/>
          </p:nvSpPr>
          <p:spPr>
            <a:xfrm>
              <a:off x="4899225" y="3074625"/>
              <a:ext cx="154075" cy="154625"/>
            </a:xfrm>
            <a:custGeom>
              <a:rect b="b" l="l" r="r" t="t"/>
              <a:pathLst>
                <a:path extrusionOk="0" h="6185" w="6163">
                  <a:moveTo>
                    <a:pt x="0" y="1"/>
                  </a:moveTo>
                  <a:lnTo>
                    <a:pt x="0" y="318"/>
                  </a:lnTo>
                  <a:lnTo>
                    <a:pt x="4354" y="4672"/>
                  </a:lnTo>
                  <a:lnTo>
                    <a:pt x="4381" y="4699"/>
                  </a:lnTo>
                  <a:lnTo>
                    <a:pt x="5870" y="6184"/>
                  </a:lnTo>
                  <a:cubicBezTo>
                    <a:pt x="5969" y="6180"/>
                    <a:pt x="6064" y="6174"/>
                    <a:pt x="6163" y="6167"/>
                  </a:cubicBezTo>
                  <a:lnTo>
                    <a:pt x="4565" y="4570"/>
                  </a:lnTo>
                  <a:lnTo>
                    <a:pt x="4538" y="454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" name="Google Shape;176;p9"/>
            <p:cNvSpPr/>
            <p:nvPr/>
          </p:nvSpPr>
          <p:spPr>
            <a:xfrm>
              <a:off x="5198925" y="2485200"/>
              <a:ext cx="135175" cy="131750"/>
            </a:xfrm>
            <a:custGeom>
              <a:rect b="b" l="l" r="r" t="t"/>
              <a:pathLst>
                <a:path extrusionOk="0" h="5270" w="5407">
                  <a:moveTo>
                    <a:pt x="0" y="0"/>
                  </a:moveTo>
                  <a:lnTo>
                    <a:pt x="2508" y="2507"/>
                  </a:lnTo>
                  <a:lnTo>
                    <a:pt x="2535" y="2535"/>
                  </a:lnTo>
                  <a:lnTo>
                    <a:pt x="2562" y="2562"/>
                  </a:lnTo>
                  <a:lnTo>
                    <a:pt x="5270" y="5270"/>
                  </a:lnTo>
                  <a:cubicBezTo>
                    <a:pt x="5315" y="5213"/>
                    <a:pt x="5363" y="5155"/>
                    <a:pt x="5407" y="5093"/>
                  </a:cubicBezTo>
                  <a:lnTo>
                    <a:pt x="2715" y="2405"/>
                  </a:lnTo>
                  <a:lnTo>
                    <a:pt x="2688" y="2378"/>
                  </a:lnTo>
                  <a:lnTo>
                    <a:pt x="2661" y="235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" name="Google Shape;177;p9"/>
            <p:cNvSpPr/>
            <p:nvPr/>
          </p:nvSpPr>
          <p:spPr>
            <a:xfrm>
              <a:off x="5159925" y="2485200"/>
              <a:ext cx="156300" cy="152550"/>
            </a:xfrm>
            <a:custGeom>
              <a:rect b="b" l="l" r="r" t="t"/>
              <a:pathLst>
                <a:path extrusionOk="0" h="6102" w="6252">
                  <a:moveTo>
                    <a:pt x="0" y="0"/>
                  </a:moveTo>
                  <a:lnTo>
                    <a:pt x="3288" y="3287"/>
                  </a:lnTo>
                  <a:lnTo>
                    <a:pt x="3315" y="3315"/>
                  </a:lnTo>
                  <a:lnTo>
                    <a:pt x="6101" y="6101"/>
                  </a:lnTo>
                  <a:cubicBezTo>
                    <a:pt x="6153" y="6047"/>
                    <a:pt x="6203" y="5996"/>
                    <a:pt x="6252" y="5941"/>
                  </a:cubicBezTo>
                  <a:lnTo>
                    <a:pt x="3495" y="3185"/>
                  </a:lnTo>
                  <a:lnTo>
                    <a:pt x="3468" y="3158"/>
                  </a:lnTo>
                  <a:lnTo>
                    <a:pt x="3441" y="313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" name="Google Shape;178;p9"/>
            <p:cNvSpPr/>
            <p:nvPr/>
          </p:nvSpPr>
          <p:spPr>
            <a:xfrm>
              <a:off x="5003900" y="2485200"/>
              <a:ext cx="246225" cy="244175"/>
            </a:xfrm>
            <a:custGeom>
              <a:rect b="b" l="l" r="r" t="t"/>
              <a:pathLst>
                <a:path extrusionOk="0" h="9767" w="9849">
                  <a:moveTo>
                    <a:pt x="0" y="0"/>
                  </a:moveTo>
                  <a:lnTo>
                    <a:pt x="6435" y="6432"/>
                  </a:lnTo>
                  <a:lnTo>
                    <a:pt x="6463" y="6460"/>
                  </a:lnTo>
                  <a:lnTo>
                    <a:pt x="9771" y="9767"/>
                  </a:lnTo>
                  <a:cubicBezTo>
                    <a:pt x="9791" y="9689"/>
                    <a:pt x="9821" y="9611"/>
                    <a:pt x="9848" y="9535"/>
                  </a:cubicBezTo>
                  <a:lnTo>
                    <a:pt x="6592" y="6279"/>
                  </a:lnTo>
                  <a:lnTo>
                    <a:pt x="6565" y="625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" name="Google Shape;179;p9"/>
            <p:cNvSpPr/>
            <p:nvPr/>
          </p:nvSpPr>
          <p:spPr>
            <a:xfrm>
              <a:off x="4898450" y="2956950"/>
              <a:ext cx="249900" cy="252175"/>
            </a:xfrm>
            <a:custGeom>
              <a:rect b="b" l="l" r="r" t="t"/>
              <a:pathLst>
                <a:path extrusionOk="0" h="10087" w="9996">
                  <a:moveTo>
                    <a:pt x="0" y="0"/>
                  </a:moveTo>
                  <a:lnTo>
                    <a:pt x="4" y="316"/>
                  </a:lnTo>
                  <a:lnTo>
                    <a:pt x="6753" y="7065"/>
                  </a:lnTo>
                  <a:lnTo>
                    <a:pt x="6780" y="7093"/>
                  </a:lnTo>
                  <a:lnTo>
                    <a:pt x="9774" y="10087"/>
                  </a:lnTo>
                  <a:cubicBezTo>
                    <a:pt x="9849" y="10057"/>
                    <a:pt x="9921" y="10026"/>
                    <a:pt x="9996" y="9995"/>
                  </a:cubicBezTo>
                  <a:lnTo>
                    <a:pt x="6909" y="6909"/>
                  </a:lnTo>
                  <a:lnTo>
                    <a:pt x="6882" y="68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" name="Google Shape;180;p9"/>
            <p:cNvSpPr/>
            <p:nvPr/>
          </p:nvSpPr>
          <p:spPr>
            <a:xfrm>
              <a:off x="4896825" y="2682350"/>
              <a:ext cx="387800" cy="393175"/>
            </a:xfrm>
            <a:custGeom>
              <a:rect b="b" l="l" r="r" t="t"/>
              <a:pathLst>
                <a:path extrusionOk="0" h="15727" w="15512">
                  <a:moveTo>
                    <a:pt x="1" y="0"/>
                  </a:moveTo>
                  <a:lnTo>
                    <a:pt x="4" y="314"/>
                  </a:lnTo>
                  <a:lnTo>
                    <a:pt x="4450" y="4760"/>
                  </a:lnTo>
                  <a:lnTo>
                    <a:pt x="4477" y="4787"/>
                  </a:lnTo>
                  <a:lnTo>
                    <a:pt x="12279" y="12588"/>
                  </a:lnTo>
                  <a:lnTo>
                    <a:pt x="12306" y="12616"/>
                  </a:lnTo>
                  <a:lnTo>
                    <a:pt x="15416" y="15726"/>
                  </a:lnTo>
                  <a:cubicBezTo>
                    <a:pt x="15450" y="15654"/>
                    <a:pt x="15480" y="15583"/>
                    <a:pt x="15512" y="15511"/>
                  </a:cubicBezTo>
                  <a:lnTo>
                    <a:pt x="12435" y="12432"/>
                  </a:lnTo>
                  <a:lnTo>
                    <a:pt x="12408" y="12404"/>
                  </a:lnTo>
                  <a:lnTo>
                    <a:pt x="4661" y="4657"/>
                  </a:lnTo>
                  <a:lnTo>
                    <a:pt x="4634" y="463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" name="Google Shape;181;p9"/>
            <p:cNvSpPr/>
            <p:nvPr/>
          </p:nvSpPr>
          <p:spPr>
            <a:xfrm>
              <a:off x="4899900" y="3192325"/>
              <a:ext cx="14925" cy="15025"/>
            </a:xfrm>
            <a:custGeom>
              <a:rect b="b" l="l" r="r" t="t"/>
              <a:pathLst>
                <a:path extrusionOk="0" h="601" w="597">
                  <a:moveTo>
                    <a:pt x="0" y="1"/>
                  </a:moveTo>
                  <a:lnTo>
                    <a:pt x="0" y="315"/>
                  </a:lnTo>
                  <a:lnTo>
                    <a:pt x="65" y="382"/>
                  </a:lnTo>
                  <a:cubicBezTo>
                    <a:pt x="242" y="458"/>
                    <a:pt x="420" y="532"/>
                    <a:pt x="596" y="60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" name="Google Shape;182;p9"/>
            <p:cNvSpPr/>
            <p:nvPr/>
          </p:nvSpPr>
          <p:spPr>
            <a:xfrm>
              <a:off x="4899650" y="3153175"/>
              <a:ext cx="70125" cy="70100"/>
            </a:xfrm>
            <a:custGeom>
              <a:rect b="b" l="l" r="r" t="t"/>
              <a:pathLst>
                <a:path extrusionOk="0" h="2804" w="2805">
                  <a:moveTo>
                    <a:pt x="0" y="0"/>
                  </a:moveTo>
                  <a:lnTo>
                    <a:pt x="0" y="313"/>
                  </a:lnTo>
                  <a:lnTo>
                    <a:pt x="2405" y="2715"/>
                  </a:lnTo>
                  <a:cubicBezTo>
                    <a:pt x="2538" y="2746"/>
                    <a:pt x="2671" y="2777"/>
                    <a:pt x="2804" y="280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" name="Google Shape;183;p9"/>
            <p:cNvSpPr/>
            <p:nvPr/>
          </p:nvSpPr>
          <p:spPr>
            <a:xfrm>
              <a:off x="5276925" y="2485200"/>
              <a:ext cx="83325" cy="81775"/>
            </a:xfrm>
            <a:custGeom>
              <a:rect b="b" l="l" r="r" t="t"/>
              <a:pathLst>
                <a:path extrusionOk="0" h="3271" w="3333">
                  <a:moveTo>
                    <a:pt x="1" y="0"/>
                  </a:moveTo>
                  <a:lnTo>
                    <a:pt x="975" y="974"/>
                  </a:lnTo>
                  <a:lnTo>
                    <a:pt x="1002" y="1002"/>
                  </a:lnTo>
                  <a:lnTo>
                    <a:pt x="3271" y="3271"/>
                  </a:lnTo>
                  <a:cubicBezTo>
                    <a:pt x="3295" y="3189"/>
                    <a:pt x="3315" y="3103"/>
                    <a:pt x="3333" y="3021"/>
                  </a:cubicBezTo>
                  <a:lnTo>
                    <a:pt x="1128" y="818"/>
                  </a:lnTo>
                  <a:lnTo>
                    <a:pt x="1101" y="79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" name="Google Shape;184;p9"/>
            <p:cNvSpPr/>
            <p:nvPr/>
          </p:nvSpPr>
          <p:spPr>
            <a:xfrm>
              <a:off x="5237925" y="2485200"/>
              <a:ext cx="111600" cy="108875"/>
            </a:xfrm>
            <a:custGeom>
              <a:rect b="b" l="l" r="r" t="t"/>
              <a:pathLst>
                <a:path extrusionOk="0" h="4355" w="4464">
                  <a:moveTo>
                    <a:pt x="1" y="0"/>
                  </a:moveTo>
                  <a:lnTo>
                    <a:pt x="1755" y="1754"/>
                  </a:lnTo>
                  <a:lnTo>
                    <a:pt x="1782" y="1782"/>
                  </a:lnTo>
                  <a:lnTo>
                    <a:pt x="4355" y="4354"/>
                  </a:lnTo>
                  <a:cubicBezTo>
                    <a:pt x="4391" y="4285"/>
                    <a:pt x="4426" y="4218"/>
                    <a:pt x="4463" y="4150"/>
                  </a:cubicBezTo>
                  <a:lnTo>
                    <a:pt x="1908" y="1598"/>
                  </a:lnTo>
                  <a:lnTo>
                    <a:pt x="1885" y="1570"/>
                  </a:lnTo>
                  <a:lnTo>
                    <a:pt x="1881" y="1570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" name="Google Shape;185;p9"/>
            <p:cNvSpPr/>
            <p:nvPr/>
          </p:nvSpPr>
          <p:spPr>
            <a:xfrm>
              <a:off x="5120925" y="2485200"/>
              <a:ext cx="176475" cy="172750"/>
            </a:xfrm>
            <a:custGeom>
              <a:rect b="b" l="l" r="r" t="t"/>
              <a:pathLst>
                <a:path extrusionOk="0" h="6910" w="7059">
                  <a:moveTo>
                    <a:pt x="0" y="0"/>
                  </a:moveTo>
                  <a:lnTo>
                    <a:pt x="4068" y="4068"/>
                  </a:lnTo>
                  <a:lnTo>
                    <a:pt x="4095" y="4092"/>
                  </a:lnTo>
                  <a:lnTo>
                    <a:pt x="4122" y="4119"/>
                  </a:lnTo>
                  <a:lnTo>
                    <a:pt x="6909" y="6909"/>
                  </a:lnTo>
                  <a:cubicBezTo>
                    <a:pt x="6960" y="6854"/>
                    <a:pt x="7011" y="6800"/>
                    <a:pt x="7059" y="6746"/>
                  </a:cubicBezTo>
                  <a:lnTo>
                    <a:pt x="4275" y="3966"/>
                  </a:lnTo>
                  <a:lnTo>
                    <a:pt x="4248" y="3938"/>
                  </a:lnTo>
                  <a:lnTo>
                    <a:pt x="4224" y="391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" name="Google Shape;186;p9"/>
            <p:cNvSpPr/>
            <p:nvPr/>
          </p:nvSpPr>
          <p:spPr>
            <a:xfrm>
              <a:off x="4964875" y="2485200"/>
              <a:ext cx="279450" cy="279450"/>
            </a:xfrm>
            <a:custGeom>
              <a:rect b="b" l="l" r="r" t="t"/>
              <a:pathLst>
                <a:path extrusionOk="0" h="11178" w="11178">
                  <a:moveTo>
                    <a:pt x="0" y="0"/>
                  </a:moveTo>
                  <a:lnTo>
                    <a:pt x="7189" y="7185"/>
                  </a:lnTo>
                  <a:lnTo>
                    <a:pt x="7216" y="7212"/>
                  </a:lnTo>
                  <a:lnTo>
                    <a:pt x="7244" y="7240"/>
                  </a:lnTo>
                  <a:lnTo>
                    <a:pt x="11178" y="11177"/>
                  </a:lnTo>
                  <a:cubicBezTo>
                    <a:pt x="11175" y="11072"/>
                    <a:pt x="11175" y="10966"/>
                    <a:pt x="11178" y="10861"/>
                  </a:cubicBezTo>
                  <a:lnTo>
                    <a:pt x="7400" y="7086"/>
                  </a:lnTo>
                  <a:lnTo>
                    <a:pt x="7373" y="7059"/>
                  </a:lnTo>
                  <a:lnTo>
                    <a:pt x="7346" y="7032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" name="Google Shape;187;p9"/>
            <p:cNvSpPr/>
            <p:nvPr/>
          </p:nvSpPr>
          <p:spPr>
            <a:xfrm>
              <a:off x="5042900" y="2485200"/>
              <a:ext cx="219750" cy="216850"/>
            </a:xfrm>
            <a:custGeom>
              <a:rect b="b" l="l" r="r" t="t"/>
              <a:pathLst>
                <a:path extrusionOk="0" h="8674" w="8790">
                  <a:moveTo>
                    <a:pt x="0" y="0"/>
                  </a:moveTo>
                  <a:lnTo>
                    <a:pt x="5628" y="5625"/>
                  </a:lnTo>
                  <a:lnTo>
                    <a:pt x="5656" y="5652"/>
                  </a:lnTo>
                  <a:lnTo>
                    <a:pt x="5683" y="5679"/>
                  </a:lnTo>
                  <a:lnTo>
                    <a:pt x="8677" y="8674"/>
                  </a:lnTo>
                  <a:cubicBezTo>
                    <a:pt x="8714" y="8609"/>
                    <a:pt x="8749" y="8540"/>
                    <a:pt x="8790" y="8476"/>
                  </a:cubicBezTo>
                  <a:lnTo>
                    <a:pt x="5840" y="5526"/>
                  </a:lnTo>
                  <a:lnTo>
                    <a:pt x="5812" y="5499"/>
                  </a:lnTo>
                  <a:lnTo>
                    <a:pt x="5785" y="5471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" name="Google Shape;188;p9"/>
            <p:cNvSpPr/>
            <p:nvPr/>
          </p:nvSpPr>
          <p:spPr>
            <a:xfrm>
              <a:off x="4895975" y="2525375"/>
              <a:ext cx="403625" cy="411475"/>
            </a:xfrm>
            <a:custGeom>
              <a:rect b="b" l="l" r="r" t="t"/>
              <a:pathLst>
                <a:path extrusionOk="0" h="16459" w="16145">
                  <a:moveTo>
                    <a:pt x="0" y="1"/>
                  </a:moveTo>
                  <a:lnTo>
                    <a:pt x="0" y="32"/>
                  </a:lnTo>
                  <a:lnTo>
                    <a:pt x="0" y="318"/>
                  </a:lnTo>
                  <a:lnTo>
                    <a:pt x="7604" y="7919"/>
                  </a:lnTo>
                  <a:lnTo>
                    <a:pt x="7632" y="7946"/>
                  </a:lnTo>
                  <a:lnTo>
                    <a:pt x="7659" y="7973"/>
                  </a:lnTo>
                  <a:lnTo>
                    <a:pt x="15406" y="15719"/>
                  </a:lnTo>
                  <a:lnTo>
                    <a:pt x="15433" y="15747"/>
                  </a:lnTo>
                  <a:lnTo>
                    <a:pt x="15460" y="15774"/>
                  </a:lnTo>
                  <a:lnTo>
                    <a:pt x="16145" y="16458"/>
                  </a:lnTo>
                  <a:cubicBezTo>
                    <a:pt x="16118" y="16326"/>
                    <a:pt x="16087" y="16189"/>
                    <a:pt x="16053" y="16057"/>
                  </a:cubicBezTo>
                  <a:lnTo>
                    <a:pt x="15613" y="15617"/>
                  </a:lnTo>
                  <a:lnTo>
                    <a:pt x="15586" y="15590"/>
                  </a:lnTo>
                  <a:lnTo>
                    <a:pt x="15559" y="15563"/>
                  </a:lnTo>
                  <a:lnTo>
                    <a:pt x="7816" y="7816"/>
                  </a:lnTo>
                  <a:lnTo>
                    <a:pt x="7788" y="7789"/>
                  </a:lnTo>
                  <a:lnTo>
                    <a:pt x="7761" y="7762"/>
                  </a:lnTo>
                  <a:lnTo>
                    <a:pt x="14" y="1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" name="Google Shape;189;p9"/>
            <p:cNvSpPr/>
            <p:nvPr/>
          </p:nvSpPr>
          <p:spPr>
            <a:xfrm>
              <a:off x="5081900" y="2485200"/>
              <a:ext cx="197175" cy="193700"/>
            </a:xfrm>
            <a:custGeom>
              <a:rect b="b" l="l" r="r" t="t"/>
              <a:pathLst>
                <a:path extrusionOk="0" h="7748" w="7887">
                  <a:moveTo>
                    <a:pt x="0" y="0"/>
                  </a:moveTo>
                  <a:lnTo>
                    <a:pt x="4848" y="4845"/>
                  </a:lnTo>
                  <a:lnTo>
                    <a:pt x="4876" y="4872"/>
                  </a:lnTo>
                  <a:lnTo>
                    <a:pt x="4903" y="4899"/>
                  </a:lnTo>
                  <a:lnTo>
                    <a:pt x="7747" y="7747"/>
                  </a:lnTo>
                  <a:cubicBezTo>
                    <a:pt x="7795" y="7689"/>
                    <a:pt x="7840" y="7631"/>
                    <a:pt x="7887" y="7573"/>
                  </a:cubicBezTo>
                  <a:lnTo>
                    <a:pt x="5056" y="4746"/>
                  </a:lnTo>
                  <a:lnTo>
                    <a:pt x="5032" y="4718"/>
                  </a:lnTo>
                  <a:lnTo>
                    <a:pt x="5005" y="4691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" name="Google Shape;190;p9"/>
            <p:cNvSpPr/>
            <p:nvPr/>
          </p:nvSpPr>
          <p:spPr>
            <a:xfrm>
              <a:off x="4895725" y="2486225"/>
              <a:ext cx="384475" cy="392300"/>
            </a:xfrm>
            <a:custGeom>
              <a:rect b="b" l="l" r="r" t="t"/>
              <a:pathLst>
                <a:path extrusionOk="0" h="15692" w="15379">
                  <a:moveTo>
                    <a:pt x="1" y="0"/>
                  </a:moveTo>
                  <a:lnTo>
                    <a:pt x="4" y="313"/>
                  </a:lnTo>
                  <a:lnTo>
                    <a:pt x="620" y="933"/>
                  </a:lnTo>
                  <a:lnTo>
                    <a:pt x="648" y="961"/>
                  </a:lnTo>
                  <a:lnTo>
                    <a:pt x="8395" y="8704"/>
                  </a:lnTo>
                  <a:lnTo>
                    <a:pt x="8422" y="8732"/>
                  </a:lnTo>
                  <a:lnTo>
                    <a:pt x="8449" y="8759"/>
                  </a:lnTo>
                  <a:lnTo>
                    <a:pt x="15378" y="15691"/>
                  </a:lnTo>
                  <a:cubicBezTo>
                    <a:pt x="15300" y="15507"/>
                    <a:pt x="15222" y="15323"/>
                    <a:pt x="15140" y="15139"/>
                  </a:cubicBezTo>
                  <a:lnTo>
                    <a:pt x="8606" y="8602"/>
                  </a:lnTo>
                  <a:lnTo>
                    <a:pt x="8579" y="8578"/>
                  </a:lnTo>
                  <a:lnTo>
                    <a:pt x="8551" y="8551"/>
                  </a:lnTo>
                  <a:lnTo>
                    <a:pt x="804" y="804"/>
                  </a:lnTo>
                  <a:lnTo>
                    <a:pt x="777" y="777"/>
                  </a:lnTo>
                  <a:lnTo>
                    <a:pt x="750" y="74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" name="Google Shape;191;p9"/>
            <p:cNvSpPr/>
            <p:nvPr/>
          </p:nvSpPr>
          <p:spPr>
            <a:xfrm>
              <a:off x="4925875" y="2485200"/>
              <a:ext cx="327650" cy="327575"/>
            </a:xfrm>
            <a:custGeom>
              <a:rect b="b" l="l" r="r" t="t"/>
              <a:pathLst>
                <a:path extrusionOk="0" h="13103" w="13106">
                  <a:moveTo>
                    <a:pt x="0" y="0"/>
                  </a:moveTo>
                  <a:lnTo>
                    <a:pt x="167" y="167"/>
                  </a:lnTo>
                  <a:lnTo>
                    <a:pt x="194" y="194"/>
                  </a:lnTo>
                  <a:lnTo>
                    <a:pt x="222" y="221"/>
                  </a:lnTo>
                  <a:lnTo>
                    <a:pt x="7969" y="7965"/>
                  </a:lnTo>
                  <a:lnTo>
                    <a:pt x="7996" y="7993"/>
                  </a:lnTo>
                  <a:lnTo>
                    <a:pt x="13106" y="13103"/>
                  </a:lnTo>
                  <a:cubicBezTo>
                    <a:pt x="13059" y="12955"/>
                    <a:pt x="13018" y="12809"/>
                    <a:pt x="12977" y="12663"/>
                  </a:cubicBezTo>
                  <a:lnTo>
                    <a:pt x="8180" y="7866"/>
                  </a:lnTo>
                  <a:lnTo>
                    <a:pt x="8153" y="7839"/>
                  </a:lnTo>
                  <a:lnTo>
                    <a:pt x="378" y="65"/>
                  </a:lnTo>
                  <a:lnTo>
                    <a:pt x="351" y="37"/>
                  </a:lnTo>
                  <a:lnTo>
                    <a:pt x="324" y="10"/>
                  </a:lnTo>
                  <a:lnTo>
                    <a:pt x="314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2" name="Google Shape;192;p9"/>
          <p:cNvSpPr/>
          <p:nvPr/>
        </p:nvSpPr>
        <p:spPr>
          <a:xfrm>
            <a:off x="5861375" y="4178175"/>
            <a:ext cx="3351600" cy="1021698"/>
          </a:xfrm>
          <a:custGeom>
            <a:rect b="b" l="l" r="r" t="t"/>
            <a:pathLst>
              <a:path extrusionOk="0" h="14312" w="44285">
                <a:moveTo>
                  <a:pt x="44285" y="0"/>
                </a:moveTo>
                <a:cubicBezTo>
                  <a:pt x="42694" y="290"/>
                  <a:pt x="41153" y="1067"/>
                  <a:pt x="39825" y="2024"/>
                </a:cubicBezTo>
                <a:cubicBezTo>
                  <a:pt x="37795" y="3485"/>
                  <a:pt x="36088" y="5359"/>
                  <a:pt x="34068" y="6834"/>
                </a:cubicBezTo>
                <a:cubicBezTo>
                  <a:pt x="30950" y="9117"/>
                  <a:pt x="27108" y="10394"/>
                  <a:pt x="23245" y="10435"/>
                </a:cubicBezTo>
                <a:cubicBezTo>
                  <a:pt x="23175" y="10436"/>
                  <a:pt x="23106" y="10436"/>
                  <a:pt x="23037" y="10436"/>
                </a:cubicBezTo>
                <a:cubicBezTo>
                  <a:pt x="19957" y="10436"/>
                  <a:pt x="16925" y="9699"/>
                  <a:pt x="13873" y="9252"/>
                </a:cubicBezTo>
                <a:cubicBezTo>
                  <a:pt x="12567" y="9062"/>
                  <a:pt x="11230" y="8928"/>
                  <a:pt x="9904" y="8928"/>
                </a:cubicBezTo>
                <a:cubicBezTo>
                  <a:pt x="8063" y="8928"/>
                  <a:pt x="6243" y="9185"/>
                  <a:pt x="4556" y="9900"/>
                </a:cubicBezTo>
                <a:cubicBezTo>
                  <a:pt x="2570" y="10741"/>
                  <a:pt x="825" y="12363"/>
                  <a:pt x="1" y="14312"/>
                </a:cubicBezTo>
                <a:lnTo>
                  <a:pt x="44285" y="14312"/>
                </a:lnTo>
                <a:lnTo>
                  <a:pt x="44285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3" name="Google Shape;193;p9"/>
          <p:cNvGrpSpPr/>
          <p:nvPr/>
        </p:nvGrpSpPr>
        <p:grpSpPr>
          <a:xfrm>
            <a:off x="6290393" y="4651784"/>
            <a:ext cx="3005329" cy="548185"/>
            <a:chOff x="6290110" y="4651689"/>
            <a:chExt cx="2765556" cy="548185"/>
          </a:xfrm>
        </p:grpSpPr>
        <p:sp>
          <p:nvSpPr>
            <p:cNvPr id="194" name="Google Shape;194;p9"/>
            <p:cNvSpPr/>
            <p:nvPr/>
          </p:nvSpPr>
          <p:spPr>
            <a:xfrm>
              <a:off x="8707752" y="4709513"/>
              <a:ext cx="347912" cy="331809"/>
            </a:xfrm>
            <a:custGeom>
              <a:rect b="b" l="l" r="r" t="t"/>
              <a:pathLst>
                <a:path extrusionOk="0" h="4648" w="4597">
                  <a:moveTo>
                    <a:pt x="263" y="1"/>
                  </a:moveTo>
                  <a:cubicBezTo>
                    <a:pt x="175" y="18"/>
                    <a:pt x="89" y="31"/>
                    <a:pt x="1" y="52"/>
                  </a:cubicBezTo>
                  <a:lnTo>
                    <a:pt x="4249" y="4300"/>
                  </a:lnTo>
                  <a:lnTo>
                    <a:pt x="4276" y="4328"/>
                  </a:lnTo>
                  <a:lnTo>
                    <a:pt x="4596" y="4647"/>
                  </a:lnTo>
                  <a:lnTo>
                    <a:pt x="4596" y="4334"/>
                  </a:lnTo>
                  <a:lnTo>
                    <a:pt x="4460" y="4198"/>
                  </a:lnTo>
                  <a:lnTo>
                    <a:pt x="4433" y="4171"/>
                  </a:lnTo>
                  <a:lnTo>
                    <a:pt x="263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9"/>
            <p:cNvSpPr/>
            <p:nvPr/>
          </p:nvSpPr>
          <p:spPr>
            <a:xfrm>
              <a:off x="8536031" y="4766481"/>
              <a:ext cx="475286" cy="433394"/>
            </a:xfrm>
            <a:custGeom>
              <a:rect b="b" l="l" r="r" t="t"/>
              <a:pathLst>
                <a:path extrusionOk="0" h="6071" w="6280">
                  <a:moveTo>
                    <a:pt x="209" y="0"/>
                  </a:moveTo>
                  <a:cubicBezTo>
                    <a:pt x="141" y="34"/>
                    <a:pt x="69" y="68"/>
                    <a:pt x="1" y="102"/>
                  </a:cubicBezTo>
                  <a:lnTo>
                    <a:pt x="4958" y="5063"/>
                  </a:lnTo>
                  <a:lnTo>
                    <a:pt x="4985" y="5090"/>
                  </a:lnTo>
                  <a:lnTo>
                    <a:pt x="5012" y="5117"/>
                  </a:lnTo>
                  <a:lnTo>
                    <a:pt x="5966" y="6071"/>
                  </a:lnTo>
                  <a:lnTo>
                    <a:pt x="6279" y="6071"/>
                  </a:lnTo>
                  <a:lnTo>
                    <a:pt x="5169" y="4961"/>
                  </a:lnTo>
                  <a:lnTo>
                    <a:pt x="5142" y="4933"/>
                  </a:lnTo>
                  <a:lnTo>
                    <a:pt x="5114" y="4906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" name="Google Shape;196;p9"/>
            <p:cNvSpPr/>
            <p:nvPr/>
          </p:nvSpPr>
          <p:spPr>
            <a:xfrm>
              <a:off x="8458457" y="4804173"/>
              <a:ext cx="434493" cy="395487"/>
            </a:xfrm>
            <a:custGeom>
              <a:rect b="b" l="l" r="r" t="t"/>
              <a:pathLst>
                <a:path extrusionOk="0" h="5540" w="5741">
                  <a:moveTo>
                    <a:pt x="202" y="0"/>
                  </a:moveTo>
                  <a:cubicBezTo>
                    <a:pt x="137" y="38"/>
                    <a:pt x="68" y="75"/>
                    <a:pt x="1" y="112"/>
                  </a:cubicBezTo>
                  <a:lnTo>
                    <a:pt x="5202" y="5315"/>
                  </a:lnTo>
                  <a:lnTo>
                    <a:pt x="5230" y="5342"/>
                  </a:lnTo>
                  <a:lnTo>
                    <a:pt x="5257" y="5369"/>
                  </a:lnTo>
                  <a:lnTo>
                    <a:pt x="5427" y="5536"/>
                  </a:lnTo>
                  <a:lnTo>
                    <a:pt x="5741" y="5540"/>
                  </a:lnTo>
                  <a:lnTo>
                    <a:pt x="5414" y="5213"/>
                  </a:lnTo>
                  <a:lnTo>
                    <a:pt x="5386" y="5185"/>
                  </a:lnTo>
                  <a:lnTo>
                    <a:pt x="5359" y="5158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" name="Google Shape;197;p9"/>
            <p:cNvSpPr/>
            <p:nvPr/>
          </p:nvSpPr>
          <p:spPr>
            <a:xfrm>
              <a:off x="8617767" y="4733856"/>
              <a:ext cx="437899" cy="418902"/>
            </a:xfrm>
            <a:custGeom>
              <a:rect b="b" l="l" r="r" t="t"/>
              <a:pathLst>
                <a:path extrusionOk="0" h="5868" w="5786">
                  <a:moveTo>
                    <a:pt x="229" y="1"/>
                  </a:moveTo>
                  <a:cubicBezTo>
                    <a:pt x="154" y="28"/>
                    <a:pt x="76" y="52"/>
                    <a:pt x="1" y="83"/>
                  </a:cubicBezTo>
                  <a:lnTo>
                    <a:pt x="4658" y="4739"/>
                  </a:lnTo>
                  <a:lnTo>
                    <a:pt x="4685" y="4767"/>
                  </a:lnTo>
                  <a:lnTo>
                    <a:pt x="4712" y="4794"/>
                  </a:lnTo>
                  <a:lnTo>
                    <a:pt x="5785" y="5867"/>
                  </a:lnTo>
                  <a:lnTo>
                    <a:pt x="5785" y="5553"/>
                  </a:lnTo>
                  <a:lnTo>
                    <a:pt x="4869" y="4637"/>
                  </a:lnTo>
                  <a:lnTo>
                    <a:pt x="4842" y="4610"/>
                  </a:lnTo>
                  <a:lnTo>
                    <a:pt x="4814" y="4583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" name="Google Shape;198;p9"/>
            <p:cNvSpPr/>
            <p:nvPr/>
          </p:nvSpPr>
          <p:spPr>
            <a:xfrm>
              <a:off x="8950916" y="4719793"/>
              <a:ext cx="104745" cy="98800"/>
            </a:xfrm>
            <a:custGeom>
              <a:rect b="b" l="l" r="r" t="t"/>
              <a:pathLst>
                <a:path extrusionOk="0" h="1384" w="1384">
                  <a:moveTo>
                    <a:pt x="0" y="0"/>
                  </a:moveTo>
                  <a:lnTo>
                    <a:pt x="1383" y="1383"/>
                  </a:lnTo>
                  <a:lnTo>
                    <a:pt x="1383" y="1073"/>
                  </a:lnTo>
                  <a:lnTo>
                    <a:pt x="525" y="211"/>
                  </a:lnTo>
                  <a:cubicBezTo>
                    <a:pt x="358" y="129"/>
                    <a:pt x="181" y="61"/>
                    <a:pt x="0" y="0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" name="Google Shape;199;p9"/>
            <p:cNvSpPr/>
            <p:nvPr/>
          </p:nvSpPr>
          <p:spPr>
            <a:xfrm>
              <a:off x="8812949" y="4700947"/>
              <a:ext cx="242714" cy="229011"/>
            </a:xfrm>
            <a:custGeom>
              <a:rect b="b" l="l" r="r" t="t"/>
              <a:pathLst>
                <a:path extrusionOk="0" h="3208" w="3207">
                  <a:moveTo>
                    <a:pt x="93" y="0"/>
                  </a:moveTo>
                  <a:cubicBezTo>
                    <a:pt x="62" y="0"/>
                    <a:pt x="32" y="1"/>
                    <a:pt x="1" y="2"/>
                  </a:cubicBezTo>
                  <a:lnTo>
                    <a:pt x="3206" y="3207"/>
                  </a:lnTo>
                  <a:lnTo>
                    <a:pt x="3206" y="2894"/>
                  </a:lnTo>
                  <a:lnTo>
                    <a:pt x="318" y="5"/>
                  </a:lnTo>
                  <a:cubicBezTo>
                    <a:pt x="243" y="3"/>
                    <a:pt x="168" y="0"/>
                    <a:pt x="93" y="0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" name="Google Shape;200;p9"/>
            <p:cNvSpPr/>
            <p:nvPr/>
          </p:nvSpPr>
          <p:spPr>
            <a:xfrm>
              <a:off x="8050308" y="4980501"/>
              <a:ext cx="250433" cy="217161"/>
            </a:xfrm>
            <a:custGeom>
              <a:rect b="b" l="l" r="r" t="t"/>
              <a:pathLst>
                <a:path extrusionOk="0" h="3042" w="3309">
                  <a:moveTo>
                    <a:pt x="263" y="0"/>
                  </a:moveTo>
                  <a:cubicBezTo>
                    <a:pt x="175" y="17"/>
                    <a:pt x="89" y="34"/>
                    <a:pt x="1" y="48"/>
                  </a:cubicBezTo>
                  <a:lnTo>
                    <a:pt x="2996" y="3042"/>
                  </a:lnTo>
                  <a:lnTo>
                    <a:pt x="3309" y="3042"/>
                  </a:lnTo>
                  <a:lnTo>
                    <a:pt x="263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" name="Google Shape;201;p9"/>
            <p:cNvSpPr/>
            <p:nvPr/>
          </p:nvSpPr>
          <p:spPr>
            <a:xfrm>
              <a:off x="8228689" y="4922320"/>
              <a:ext cx="308709" cy="276127"/>
            </a:xfrm>
            <a:custGeom>
              <a:rect b="b" l="l" r="r" t="t"/>
              <a:pathLst>
                <a:path extrusionOk="0" h="3868" w="4079">
                  <a:moveTo>
                    <a:pt x="213" y="1"/>
                  </a:moveTo>
                  <a:cubicBezTo>
                    <a:pt x="141" y="34"/>
                    <a:pt x="73" y="66"/>
                    <a:pt x="1" y="100"/>
                  </a:cubicBezTo>
                  <a:lnTo>
                    <a:pt x="3769" y="3867"/>
                  </a:lnTo>
                  <a:lnTo>
                    <a:pt x="4079" y="3867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" name="Google Shape;202;p9"/>
            <p:cNvSpPr/>
            <p:nvPr/>
          </p:nvSpPr>
          <p:spPr>
            <a:xfrm>
              <a:off x="8383154" y="4844222"/>
              <a:ext cx="391203" cy="354939"/>
            </a:xfrm>
            <a:custGeom>
              <a:rect b="b" l="l" r="r" t="t"/>
              <a:pathLst>
                <a:path extrusionOk="0" h="4972" w="5169">
                  <a:moveTo>
                    <a:pt x="198" y="1"/>
                  </a:moveTo>
                  <a:cubicBezTo>
                    <a:pt x="134" y="39"/>
                    <a:pt x="65" y="76"/>
                    <a:pt x="1" y="114"/>
                  </a:cubicBezTo>
                  <a:lnTo>
                    <a:pt x="4855" y="4971"/>
                  </a:lnTo>
                  <a:lnTo>
                    <a:pt x="5169" y="4971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" name="Google Shape;203;p9"/>
            <p:cNvSpPr/>
            <p:nvPr/>
          </p:nvSpPr>
          <p:spPr>
            <a:xfrm>
              <a:off x="7938905" y="4990209"/>
              <a:ext cx="243244" cy="207238"/>
            </a:xfrm>
            <a:custGeom>
              <a:rect b="b" l="l" r="r" t="t"/>
              <a:pathLst>
                <a:path extrusionOk="0" h="2903" w="3214">
                  <a:moveTo>
                    <a:pt x="1" y="0"/>
                  </a:moveTo>
                  <a:lnTo>
                    <a:pt x="2900" y="2899"/>
                  </a:lnTo>
                  <a:lnTo>
                    <a:pt x="3213" y="2903"/>
                  </a:lnTo>
                  <a:lnTo>
                    <a:pt x="325" y="14"/>
                  </a:lnTo>
                  <a:cubicBezTo>
                    <a:pt x="216" y="11"/>
                    <a:pt x="106" y="7"/>
                    <a:pt x="1" y="0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" name="Google Shape;204;p9"/>
            <p:cNvSpPr/>
            <p:nvPr/>
          </p:nvSpPr>
          <p:spPr>
            <a:xfrm>
              <a:off x="8144153" y="4955372"/>
              <a:ext cx="274879" cy="242860"/>
            </a:xfrm>
            <a:custGeom>
              <a:rect b="b" l="l" r="r" t="t"/>
              <a:pathLst>
                <a:path extrusionOk="0" h="3402" w="3632">
                  <a:moveTo>
                    <a:pt x="232" y="1"/>
                  </a:moveTo>
                  <a:cubicBezTo>
                    <a:pt x="154" y="29"/>
                    <a:pt x="79" y="55"/>
                    <a:pt x="1" y="79"/>
                  </a:cubicBezTo>
                  <a:lnTo>
                    <a:pt x="3319" y="3398"/>
                  </a:lnTo>
                  <a:lnTo>
                    <a:pt x="3632" y="3401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9"/>
            <p:cNvSpPr/>
            <p:nvPr/>
          </p:nvSpPr>
          <p:spPr>
            <a:xfrm>
              <a:off x="8307322" y="4884413"/>
              <a:ext cx="348745" cy="314462"/>
            </a:xfrm>
            <a:custGeom>
              <a:rect b="b" l="l" r="r" t="t"/>
              <a:pathLst>
                <a:path extrusionOk="0" h="4405" w="4608">
                  <a:moveTo>
                    <a:pt x="202" y="0"/>
                  </a:moveTo>
                  <a:cubicBezTo>
                    <a:pt x="134" y="38"/>
                    <a:pt x="66" y="72"/>
                    <a:pt x="1" y="109"/>
                  </a:cubicBezTo>
                  <a:lnTo>
                    <a:pt x="4293" y="4402"/>
                  </a:lnTo>
                  <a:lnTo>
                    <a:pt x="4607" y="4405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" name="Google Shape;206;p9"/>
            <p:cNvSpPr/>
            <p:nvPr/>
          </p:nvSpPr>
          <p:spPr>
            <a:xfrm>
              <a:off x="7772103" y="4944236"/>
              <a:ext cx="291756" cy="252712"/>
            </a:xfrm>
            <a:custGeom>
              <a:rect b="b" l="l" r="r" t="t"/>
              <a:pathLst>
                <a:path extrusionOk="0" h="3540" w="3855">
                  <a:moveTo>
                    <a:pt x="1" y="1"/>
                  </a:moveTo>
                  <a:lnTo>
                    <a:pt x="1013" y="1012"/>
                  </a:lnTo>
                  <a:lnTo>
                    <a:pt x="1040" y="1040"/>
                  </a:lnTo>
                  <a:lnTo>
                    <a:pt x="1067" y="1067"/>
                  </a:lnTo>
                  <a:lnTo>
                    <a:pt x="3540" y="3540"/>
                  </a:lnTo>
                  <a:lnTo>
                    <a:pt x="3854" y="3540"/>
                  </a:lnTo>
                  <a:lnTo>
                    <a:pt x="1224" y="910"/>
                  </a:lnTo>
                  <a:lnTo>
                    <a:pt x="1197" y="883"/>
                  </a:lnTo>
                  <a:lnTo>
                    <a:pt x="1169" y="856"/>
                  </a:lnTo>
                  <a:lnTo>
                    <a:pt x="576" y="266"/>
                  </a:lnTo>
                  <a:cubicBezTo>
                    <a:pt x="382" y="188"/>
                    <a:pt x="188" y="95"/>
                    <a:pt x="1" y="1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" name="Google Shape;207;p9"/>
            <p:cNvSpPr/>
            <p:nvPr/>
          </p:nvSpPr>
          <p:spPr>
            <a:xfrm>
              <a:off x="7409362" y="4713440"/>
              <a:ext cx="535832" cy="483293"/>
            </a:xfrm>
            <a:custGeom>
              <a:rect b="b" l="l" r="r" t="t"/>
              <a:pathLst>
                <a:path extrusionOk="0" h="6770" w="7080">
                  <a:moveTo>
                    <a:pt x="1" y="1"/>
                  </a:moveTo>
                  <a:lnTo>
                    <a:pt x="5026" y="5025"/>
                  </a:lnTo>
                  <a:lnTo>
                    <a:pt x="5053" y="5053"/>
                  </a:lnTo>
                  <a:lnTo>
                    <a:pt x="5080" y="5080"/>
                  </a:lnTo>
                  <a:lnTo>
                    <a:pt x="6767" y="6770"/>
                  </a:lnTo>
                  <a:lnTo>
                    <a:pt x="7080" y="6770"/>
                  </a:lnTo>
                  <a:lnTo>
                    <a:pt x="5237" y="4923"/>
                  </a:lnTo>
                  <a:lnTo>
                    <a:pt x="5210" y="4896"/>
                  </a:lnTo>
                  <a:lnTo>
                    <a:pt x="5182" y="4869"/>
                  </a:lnTo>
                  <a:lnTo>
                    <a:pt x="726" y="413"/>
                  </a:lnTo>
                  <a:cubicBezTo>
                    <a:pt x="495" y="270"/>
                    <a:pt x="256" y="130"/>
                    <a:pt x="11" y="4"/>
                  </a:cubicBezTo>
                  <a:cubicBezTo>
                    <a:pt x="7" y="4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9"/>
            <p:cNvSpPr/>
            <p:nvPr/>
          </p:nvSpPr>
          <p:spPr>
            <a:xfrm>
              <a:off x="7235068" y="4660399"/>
              <a:ext cx="591837" cy="535835"/>
            </a:xfrm>
            <a:custGeom>
              <a:rect b="b" l="l" r="r" t="t"/>
              <a:pathLst>
                <a:path extrusionOk="0" h="7506" w="7820">
                  <a:moveTo>
                    <a:pt x="1" y="1"/>
                  </a:moveTo>
                  <a:lnTo>
                    <a:pt x="6548" y="6549"/>
                  </a:lnTo>
                  <a:lnTo>
                    <a:pt x="6576" y="6576"/>
                  </a:lnTo>
                  <a:lnTo>
                    <a:pt x="7505" y="7505"/>
                  </a:lnTo>
                  <a:lnTo>
                    <a:pt x="7819" y="7505"/>
                  </a:lnTo>
                  <a:lnTo>
                    <a:pt x="6760" y="6447"/>
                  </a:lnTo>
                  <a:lnTo>
                    <a:pt x="6732" y="6419"/>
                  </a:lnTo>
                  <a:lnTo>
                    <a:pt x="389" y="76"/>
                  </a:lnTo>
                  <a:cubicBezTo>
                    <a:pt x="260" y="49"/>
                    <a:pt x="130" y="21"/>
                    <a:pt x="1" y="1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" name="Google Shape;209;p9"/>
            <p:cNvSpPr/>
            <p:nvPr/>
          </p:nvSpPr>
          <p:spPr>
            <a:xfrm>
              <a:off x="7107999" y="4651689"/>
              <a:ext cx="600541" cy="544330"/>
            </a:xfrm>
            <a:custGeom>
              <a:rect b="b" l="l" r="r" t="t"/>
              <a:pathLst>
                <a:path extrusionOk="0" h="7625" w="7935">
                  <a:moveTo>
                    <a:pt x="156" y="1"/>
                  </a:moveTo>
                  <a:cubicBezTo>
                    <a:pt x="103" y="1"/>
                    <a:pt x="51" y="2"/>
                    <a:pt x="0" y="3"/>
                  </a:cubicBezTo>
                  <a:lnTo>
                    <a:pt x="7447" y="7451"/>
                  </a:lnTo>
                  <a:lnTo>
                    <a:pt x="7475" y="7478"/>
                  </a:lnTo>
                  <a:lnTo>
                    <a:pt x="7502" y="7505"/>
                  </a:lnTo>
                  <a:lnTo>
                    <a:pt x="7621" y="7624"/>
                  </a:lnTo>
                  <a:lnTo>
                    <a:pt x="7934" y="7624"/>
                  </a:lnTo>
                  <a:lnTo>
                    <a:pt x="7659" y="7349"/>
                  </a:lnTo>
                  <a:lnTo>
                    <a:pt x="7631" y="7321"/>
                  </a:lnTo>
                  <a:lnTo>
                    <a:pt x="7604" y="7294"/>
                  </a:lnTo>
                  <a:lnTo>
                    <a:pt x="313" y="3"/>
                  </a:lnTo>
                  <a:cubicBezTo>
                    <a:pt x="261" y="2"/>
                    <a:pt x="208" y="1"/>
                    <a:pt x="156" y="1"/>
                  </a:cubicBez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" name="Google Shape;210;p9"/>
            <p:cNvSpPr/>
            <p:nvPr/>
          </p:nvSpPr>
          <p:spPr>
            <a:xfrm>
              <a:off x="6522452" y="4869065"/>
              <a:ext cx="356919" cy="324528"/>
            </a:xfrm>
            <a:custGeom>
              <a:rect b="b" l="l" r="r" t="t"/>
              <a:pathLst>
                <a:path extrusionOk="0" h="4546" w="4716">
                  <a:moveTo>
                    <a:pt x="171" y="0"/>
                  </a:moveTo>
                  <a:cubicBezTo>
                    <a:pt x="113" y="49"/>
                    <a:pt x="58" y="96"/>
                    <a:pt x="0" y="140"/>
                  </a:cubicBezTo>
                  <a:lnTo>
                    <a:pt x="1926" y="2065"/>
                  </a:lnTo>
                  <a:lnTo>
                    <a:pt x="1953" y="2093"/>
                  </a:lnTo>
                  <a:lnTo>
                    <a:pt x="1980" y="2120"/>
                  </a:lnTo>
                  <a:lnTo>
                    <a:pt x="4402" y="4541"/>
                  </a:lnTo>
                  <a:lnTo>
                    <a:pt x="4715" y="4546"/>
                  </a:lnTo>
                  <a:lnTo>
                    <a:pt x="4715" y="4546"/>
                  </a:lnTo>
                  <a:lnTo>
                    <a:pt x="2133" y="1963"/>
                  </a:lnTo>
                  <a:lnTo>
                    <a:pt x="2106" y="1936"/>
                  </a:lnTo>
                  <a:lnTo>
                    <a:pt x="2079" y="1909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9"/>
            <p:cNvSpPr/>
            <p:nvPr/>
          </p:nvSpPr>
          <p:spPr>
            <a:xfrm>
              <a:off x="6658527" y="4776403"/>
              <a:ext cx="457728" cy="417902"/>
            </a:xfrm>
            <a:custGeom>
              <a:rect b="b" l="l" r="r" t="t"/>
              <a:pathLst>
                <a:path extrusionOk="0" h="5854" w="6048">
                  <a:moveTo>
                    <a:pt x="196" y="1"/>
                  </a:moveTo>
                  <a:cubicBezTo>
                    <a:pt x="131" y="39"/>
                    <a:pt x="66" y="79"/>
                    <a:pt x="1" y="116"/>
                  </a:cubicBezTo>
                  <a:lnTo>
                    <a:pt x="1688" y="1803"/>
                  </a:lnTo>
                  <a:lnTo>
                    <a:pt x="1715" y="1830"/>
                  </a:lnTo>
                  <a:lnTo>
                    <a:pt x="1742" y="1858"/>
                  </a:lnTo>
                  <a:lnTo>
                    <a:pt x="5735" y="5850"/>
                  </a:lnTo>
                  <a:lnTo>
                    <a:pt x="6048" y="5853"/>
                  </a:lnTo>
                  <a:lnTo>
                    <a:pt x="1868" y="1674"/>
                  </a:lnTo>
                  <a:lnTo>
                    <a:pt x="196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" name="Google Shape;212;p9"/>
            <p:cNvSpPr/>
            <p:nvPr/>
          </p:nvSpPr>
          <p:spPr>
            <a:xfrm>
              <a:off x="6814582" y="4703231"/>
              <a:ext cx="538405" cy="491788"/>
            </a:xfrm>
            <a:custGeom>
              <a:rect b="b" l="l" r="r" t="t"/>
              <a:pathLst>
                <a:path extrusionOk="0" h="6889" w="7114">
                  <a:moveTo>
                    <a:pt x="225" y="1"/>
                  </a:moveTo>
                  <a:cubicBezTo>
                    <a:pt x="151" y="28"/>
                    <a:pt x="75" y="55"/>
                    <a:pt x="0" y="82"/>
                  </a:cubicBezTo>
                  <a:lnTo>
                    <a:pt x="1209" y="1295"/>
                  </a:lnTo>
                  <a:lnTo>
                    <a:pt x="6800" y="6885"/>
                  </a:lnTo>
                  <a:lnTo>
                    <a:pt x="7113" y="6889"/>
                  </a:lnTo>
                  <a:lnTo>
                    <a:pt x="1393" y="1166"/>
                  </a:lnTo>
                  <a:lnTo>
                    <a:pt x="1366" y="1138"/>
                  </a:lnTo>
                  <a:lnTo>
                    <a:pt x="1339" y="111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" name="Google Shape;213;p9"/>
            <p:cNvSpPr/>
            <p:nvPr/>
          </p:nvSpPr>
          <p:spPr>
            <a:xfrm>
              <a:off x="6999699" y="4657971"/>
              <a:ext cx="590172" cy="537548"/>
            </a:xfrm>
            <a:custGeom>
              <a:rect b="b" l="l" r="r" t="t"/>
              <a:pathLst>
                <a:path extrusionOk="0" h="7530" w="7798">
                  <a:moveTo>
                    <a:pt x="269" y="1"/>
                  </a:moveTo>
                  <a:cubicBezTo>
                    <a:pt x="181" y="14"/>
                    <a:pt x="89" y="28"/>
                    <a:pt x="0" y="42"/>
                  </a:cubicBezTo>
                  <a:lnTo>
                    <a:pt x="296" y="341"/>
                  </a:lnTo>
                  <a:lnTo>
                    <a:pt x="324" y="369"/>
                  </a:lnTo>
                  <a:lnTo>
                    <a:pt x="351" y="396"/>
                  </a:lnTo>
                  <a:lnTo>
                    <a:pt x="7485" y="7530"/>
                  </a:lnTo>
                  <a:lnTo>
                    <a:pt x="7798" y="7530"/>
                  </a:lnTo>
                  <a:lnTo>
                    <a:pt x="508" y="239"/>
                  </a:lnTo>
                  <a:lnTo>
                    <a:pt x="480" y="212"/>
                  </a:lnTo>
                  <a:lnTo>
                    <a:pt x="269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" name="Google Shape;214;p9"/>
            <p:cNvSpPr/>
            <p:nvPr/>
          </p:nvSpPr>
          <p:spPr>
            <a:xfrm>
              <a:off x="6588446" y="4820664"/>
              <a:ext cx="409291" cy="373142"/>
            </a:xfrm>
            <a:custGeom>
              <a:rect b="b" l="l" r="r" t="t"/>
              <a:pathLst>
                <a:path extrusionOk="0" h="5227" w="5408">
                  <a:moveTo>
                    <a:pt x="181" y="1"/>
                  </a:moveTo>
                  <a:cubicBezTo>
                    <a:pt x="120" y="45"/>
                    <a:pt x="59" y="86"/>
                    <a:pt x="1" y="130"/>
                  </a:cubicBezTo>
                  <a:lnTo>
                    <a:pt x="1834" y="1963"/>
                  </a:lnTo>
                  <a:lnTo>
                    <a:pt x="1861" y="1990"/>
                  </a:lnTo>
                  <a:lnTo>
                    <a:pt x="1888" y="2018"/>
                  </a:lnTo>
                  <a:lnTo>
                    <a:pt x="5093" y="5227"/>
                  </a:lnTo>
                  <a:lnTo>
                    <a:pt x="5407" y="5227"/>
                  </a:lnTo>
                  <a:lnTo>
                    <a:pt x="2041" y="1861"/>
                  </a:lnTo>
                  <a:lnTo>
                    <a:pt x="2014" y="1834"/>
                  </a:lnTo>
                  <a:lnTo>
                    <a:pt x="1987" y="1806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" name="Google Shape;215;p9"/>
            <p:cNvSpPr/>
            <p:nvPr/>
          </p:nvSpPr>
          <p:spPr>
            <a:xfrm>
              <a:off x="6733603" y="4736783"/>
              <a:ext cx="501094" cy="457737"/>
            </a:xfrm>
            <a:custGeom>
              <a:rect b="b" l="l" r="r" t="t"/>
              <a:pathLst>
                <a:path extrusionOk="0" h="6412" w="6621">
                  <a:moveTo>
                    <a:pt x="208" y="1"/>
                  </a:moveTo>
                  <a:cubicBezTo>
                    <a:pt x="141" y="34"/>
                    <a:pt x="69" y="69"/>
                    <a:pt x="1" y="103"/>
                  </a:cubicBezTo>
                  <a:lnTo>
                    <a:pt x="1476" y="1578"/>
                  </a:lnTo>
                  <a:lnTo>
                    <a:pt x="1503" y="1605"/>
                  </a:lnTo>
                  <a:lnTo>
                    <a:pt x="1527" y="1632"/>
                  </a:lnTo>
                  <a:lnTo>
                    <a:pt x="6306" y="6412"/>
                  </a:lnTo>
                  <a:lnTo>
                    <a:pt x="6620" y="6412"/>
                  </a:lnTo>
                  <a:lnTo>
                    <a:pt x="1683" y="1476"/>
                  </a:lnTo>
                  <a:lnTo>
                    <a:pt x="1656" y="1448"/>
                  </a:lnTo>
                  <a:lnTo>
                    <a:pt x="1629" y="1421"/>
                  </a:lnTo>
                  <a:lnTo>
                    <a:pt x="208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" name="Google Shape;216;p9"/>
            <p:cNvSpPr/>
            <p:nvPr/>
          </p:nvSpPr>
          <p:spPr>
            <a:xfrm>
              <a:off x="6902751" y="4676461"/>
              <a:ext cx="568830" cy="518844"/>
            </a:xfrm>
            <a:custGeom>
              <a:rect b="b" l="l" r="r" t="t"/>
              <a:pathLst>
                <a:path extrusionOk="0" h="7268" w="7516">
                  <a:moveTo>
                    <a:pt x="246" y="0"/>
                  </a:moveTo>
                  <a:cubicBezTo>
                    <a:pt x="164" y="21"/>
                    <a:pt x="82" y="41"/>
                    <a:pt x="0" y="65"/>
                  </a:cubicBezTo>
                  <a:lnTo>
                    <a:pt x="797" y="862"/>
                  </a:lnTo>
                  <a:lnTo>
                    <a:pt x="825" y="890"/>
                  </a:lnTo>
                  <a:lnTo>
                    <a:pt x="852" y="917"/>
                  </a:lnTo>
                  <a:lnTo>
                    <a:pt x="7203" y="7267"/>
                  </a:lnTo>
                  <a:lnTo>
                    <a:pt x="7516" y="7267"/>
                  </a:lnTo>
                  <a:lnTo>
                    <a:pt x="1009" y="760"/>
                  </a:lnTo>
                  <a:lnTo>
                    <a:pt x="981" y="733"/>
                  </a:lnTo>
                  <a:lnTo>
                    <a:pt x="954" y="706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9"/>
            <p:cNvSpPr/>
            <p:nvPr/>
          </p:nvSpPr>
          <p:spPr>
            <a:xfrm>
              <a:off x="6401059" y="4975789"/>
              <a:ext cx="241351" cy="217018"/>
            </a:xfrm>
            <a:custGeom>
              <a:rect b="b" l="l" r="r" t="t"/>
              <a:pathLst>
                <a:path extrusionOk="0" h="3040" w="3189">
                  <a:moveTo>
                    <a:pt x="153" y="1"/>
                  </a:moveTo>
                  <a:cubicBezTo>
                    <a:pt x="102" y="56"/>
                    <a:pt x="51" y="107"/>
                    <a:pt x="0" y="161"/>
                  </a:cubicBezTo>
                  <a:lnTo>
                    <a:pt x="1969" y="2131"/>
                  </a:lnTo>
                  <a:lnTo>
                    <a:pt x="1997" y="2158"/>
                  </a:lnTo>
                  <a:lnTo>
                    <a:pt x="2876" y="3037"/>
                  </a:lnTo>
                  <a:lnTo>
                    <a:pt x="3189" y="3040"/>
                  </a:lnTo>
                  <a:lnTo>
                    <a:pt x="2177" y="2029"/>
                  </a:lnTo>
                  <a:lnTo>
                    <a:pt x="2150" y="2001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9"/>
            <p:cNvSpPr/>
            <p:nvPr/>
          </p:nvSpPr>
          <p:spPr>
            <a:xfrm>
              <a:off x="6344525" y="5033470"/>
              <a:ext cx="179519" cy="158909"/>
            </a:xfrm>
            <a:custGeom>
              <a:rect b="b" l="l" r="r" t="t"/>
              <a:pathLst>
                <a:path extrusionOk="0" h="2226" w="2372">
                  <a:moveTo>
                    <a:pt x="144" y="1"/>
                  </a:moveTo>
                  <a:cubicBezTo>
                    <a:pt x="96" y="55"/>
                    <a:pt x="49" y="113"/>
                    <a:pt x="1" y="167"/>
                  </a:cubicBezTo>
                  <a:lnTo>
                    <a:pt x="1936" y="2103"/>
                  </a:lnTo>
                  <a:lnTo>
                    <a:pt x="1963" y="2130"/>
                  </a:lnTo>
                  <a:lnTo>
                    <a:pt x="1991" y="2157"/>
                  </a:lnTo>
                  <a:lnTo>
                    <a:pt x="2059" y="2225"/>
                  </a:lnTo>
                  <a:lnTo>
                    <a:pt x="2372" y="2225"/>
                  </a:lnTo>
                  <a:lnTo>
                    <a:pt x="2144" y="2001"/>
                  </a:lnTo>
                  <a:lnTo>
                    <a:pt x="2117" y="1973"/>
                  </a:lnTo>
                  <a:lnTo>
                    <a:pt x="2093" y="1946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9"/>
            <p:cNvSpPr/>
            <p:nvPr/>
          </p:nvSpPr>
          <p:spPr>
            <a:xfrm>
              <a:off x="6460090" y="4920892"/>
              <a:ext cx="300687" cy="272201"/>
            </a:xfrm>
            <a:custGeom>
              <a:rect b="b" l="l" r="r" t="t"/>
              <a:pathLst>
                <a:path extrusionOk="0" h="3813" w="3973">
                  <a:moveTo>
                    <a:pt x="164" y="1"/>
                  </a:moveTo>
                  <a:cubicBezTo>
                    <a:pt x="109" y="51"/>
                    <a:pt x="55" y="103"/>
                    <a:pt x="0" y="153"/>
                  </a:cubicBezTo>
                  <a:lnTo>
                    <a:pt x="1969" y="2119"/>
                  </a:lnTo>
                  <a:lnTo>
                    <a:pt x="1997" y="2147"/>
                  </a:lnTo>
                  <a:lnTo>
                    <a:pt x="2024" y="2174"/>
                  </a:lnTo>
                  <a:lnTo>
                    <a:pt x="3659" y="3812"/>
                  </a:lnTo>
                  <a:lnTo>
                    <a:pt x="3972" y="3812"/>
                  </a:lnTo>
                  <a:lnTo>
                    <a:pt x="2177" y="2017"/>
                  </a:lnTo>
                  <a:lnTo>
                    <a:pt x="2150" y="1990"/>
                  </a:lnTo>
                  <a:lnTo>
                    <a:pt x="2123" y="1963"/>
                  </a:lnTo>
                  <a:lnTo>
                    <a:pt x="164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9"/>
            <p:cNvSpPr/>
            <p:nvPr/>
          </p:nvSpPr>
          <p:spPr>
            <a:xfrm>
              <a:off x="6290110" y="5093293"/>
              <a:ext cx="115416" cy="98872"/>
            </a:xfrm>
            <a:custGeom>
              <a:rect b="b" l="l" r="r" t="t"/>
              <a:pathLst>
                <a:path extrusionOk="0" h="1385" w="1525">
                  <a:moveTo>
                    <a:pt x="144" y="1"/>
                  </a:moveTo>
                  <a:cubicBezTo>
                    <a:pt x="97" y="59"/>
                    <a:pt x="49" y="117"/>
                    <a:pt x="1" y="174"/>
                  </a:cubicBezTo>
                  <a:lnTo>
                    <a:pt x="1210" y="1380"/>
                  </a:lnTo>
                  <a:lnTo>
                    <a:pt x="1524" y="1384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rgbClr val="231F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chemeClr val="accent1"/>
        </a:solidFill>
      </p:bgPr>
    </p:bg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" name="Google Shape;222;p10"/>
          <p:cNvGrpSpPr/>
          <p:nvPr/>
        </p:nvGrpSpPr>
        <p:grpSpPr>
          <a:xfrm>
            <a:off x="2288000" y="-49525"/>
            <a:ext cx="5329733" cy="6118420"/>
            <a:chOff x="2288000" y="-49525"/>
            <a:chExt cx="5329733" cy="6118420"/>
          </a:xfrm>
        </p:grpSpPr>
        <p:sp>
          <p:nvSpPr>
            <p:cNvPr id="223" name="Google Shape;223;p10"/>
            <p:cNvSpPr/>
            <p:nvPr/>
          </p:nvSpPr>
          <p:spPr>
            <a:xfrm rot="-4421961">
              <a:off x="2777637" y="1686086"/>
              <a:ext cx="5541644" cy="2691324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10"/>
            <p:cNvSpPr/>
            <p:nvPr/>
          </p:nvSpPr>
          <p:spPr>
            <a:xfrm>
              <a:off x="2288000" y="-49525"/>
              <a:ext cx="2743200" cy="56466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5" name="Google Shape;225;p10"/>
          <p:cNvSpPr txBox="1"/>
          <p:nvPr>
            <p:ph type="title"/>
          </p:nvPr>
        </p:nvSpPr>
        <p:spPr>
          <a:xfrm>
            <a:off x="914400" y="989590"/>
            <a:ext cx="2743200" cy="15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26" name="Google Shape;226;p10"/>
          <p:cNvSpPr txBox="1"/>
          <p:nvPr>
            <p:ph idx="1" type="subTitle"/>
          </p:nvPr>
        </p:nvSpPr>
        <p:spPr>
          <a:xfrm>
            <a:off x="914400" y="2602412"/>
            <a:ext cx="3657600" cy="186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1pPr>
            <a:lvl2pPr lvl="1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grpSp>
        <p:nvGrpSpPr>
          <p:cNvPr id="227" name="Google Shape;227;p10"/>
          <p:cNvGrpSpPr/>
          <p:nvPr/>
        </p:nvGrpSpPr>
        <p:grpSpPr>
          <a:xfrm>
            <a:off x="4340695" y="4859500"/>
            <a:ext cx="2740195" cy="411348"/>
            <a:chOff x="3731103" y="4808559"/>
            <a:chExt cx="2740195" cy="335138"/>
          </a:xfrm>
        </p:grpSpPr>
        <p:sp>
          <p:nvSpPr>
            <p:cNvPr id="228" name="Google Shape;228;p10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" name="Google Shape;229;p10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" name="Google Shape;230;p10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1" name="Google Shape;231;p10"/>
          <p:cNvGrpSpPr/>
          <p:nvPr/>
        </p:nvGrpSpPr>
        <p:grpSpPr>
          <a:xfrm>
            <a:off x="-665807" y="3431750"/>
            <a:ext cx="3632735" cy="2280574"/>
            <a:chOff x="-665807" y="3431750"/>
            <a:chExt cx="3632735" cy="2280574"/>
          </a:xfrm>
        </p:grpSpPr>
        <p:sp>
          <p:nvSpPr>
            <p:cNvPr id="232" name="Google Shape;232;p10"/>
            <p:cNvSpPr/>
            <p:nvPr/>
          </p:nvSpPr>
          <p:spPr>
            <a:xfrm flipH="1" rot="6847533">
              <a:off x="-356027" y="4216323"/>
              <a:ext cx="1115230" cy="140137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33" name="Google Shape;233;p1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-221174" y="3431750"/>
              <a:ext cx="3188102" cy="1793302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34" name="Google Shape;234;p10"/>
          <p:cNvGrpSpPr/>
          <p:nvPr/>
        </p:nvGrpSpPr>
        <p:grpSpPr>
          <a:xfrm>
            <a:off x="5536150" y="-152400"/>
            <a:ext cx="3785654" cy="5632544"/>
            <a:chOff x="5536150" y="-152400"/>
            <a:chExt cx="3785654" cy="5632544"/>
          </a:xfrm>
        </p:grpSpPr>
        <p:sp>
          <p:nvSpPr>
            <p:cNvPr id="235" name="Google Shape;235;p10"/>
            <p:cNvSpPr/>
            <p:nvPr/>
          </p:nvSpPr>
          <p:spPr>
            <a:xfrm rot="5400000">
              <a:off x="7067275" y="992343"/>
              <a:ext cx="3234092" cy="1126340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" name="Google Shape;236;p10"/>
            <p:cNvSpPr/>
            <p:nvPr/>
          </p:nvSpPr>
          <p:spPr>
            <a:xfrm rot="5400000">
              <a:off x="5122630" y="1355283"/>
              <a:ext cx="5541677" cy="2708045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" name="Google Shape;237;p10"/>
            <p:cNvSpPr/>
            <p:nvPr/>
          </p:nvSpPr>
          <p:spPr>
            <a:xfrm rot="5400000">
              <a:off x="8312443" y="3758806"/>
              <a:ext cx="789976" cy="367355"/>
            </a:xfrm>
            <a:custGeom>
              <a:rect b="b" l="l" r="r" t="t"/>
              <a:pathLst>
                <a:path extrusionOk="0" h="5660" w="9871">
                  <a:moveTo>
                    <a:pt x="9870" y="1"/>
                  </a:moveTo>
                  <a:cubicBezTo>
                    <a:pt x="6399" y="706"/>
                    <a:pt x="3053" y="2008"/>
                    <a:pt x="1" y="3807"/>
                  </a:cubicBezTo>
                  <a:cubicBezTo>
                    <a:pt x="621" y="4185"/>
                    <a:pt x="1258" y="4535"/>
                    <a:pt x="1922" y="4845"/>
                  </a:cubicBezTo>
                  <a:cubicBezTo>
                    <a:pt x="2913" y="5309"/>
                    <a:pt x="4048" y="5660"/>
                    <a:pt x="5141" y="5660"/>
                  </a:cubicBezTo>
                  <a:cubicBezTo>
                    <a:pt x="5826" y="5660"/>
                    <a:pt x="6498" y="5520"/>
                    <a:pt x="7103" y="5180"/>
                  </a:cubicBezTo>
                  <a:cubicBezTo>
                    <a:pt x="8194" y="4570"/>
                    <a:pt x="8848" y="3432"/>
                    <a:pt x="9267" y="2287"/>
                  </a:cubicBezTo>
                  <a:cubicBezTo>
                    <a:pt x="9543" y="1538"/>
                    <a:pt x="9737" y="774"/>
                    <a:pt x="98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" name="Google Shape;238;p10"/>
            <p:cNvSpPr/>
            <p:nvPr/>
          </p:nvSpPr>
          <p:spPr>
            <a:xfrm rot="5400000">
              <a:off x="8117401" y="2029636"/>
              <a:ext cx="1785149" cy="431675"/>
            </a:xfrm>
            <a:custGeom>
              <a:rect b="b" l="l" r="r" t="t"/>
              <a:pathLst>
                <a:path extrusionOk="0" h="6651" w="22306">
                  <a:moveTo>
                    <a:pt x="1" y="0"/>
                  </a:moveTo>
                  <a:cubicBezTo>
                    <a:pt x="97" y="1758"/>
                    <a:pt x="877" y="3479"/>
                    <a:pt x="2185" y="4702"/>
                  </a:cubicBezTo>
                  <a:cubicBezTo>
                    <a:pt x="3531" y="5952"/>
                    <a:pt x="5405" y="6650"/>
                    <a:pt x="7274" y="6650"/>
                  </a:cubicBezTo>
                  <a:cubicBezTo>
                    <a:pt x="7350" y="6650"/>
                    <a:pt x="7425" y="6647"/>
                    <a:pt x="7496" y="6647"/>
                  </a:cubicBezTo>
                  <a:cubicBezTo>
                    <a:pt x="8947" y="5873"/>
                    <a:pt x="10491" y="5332"/>
                    <a:pt x="12115" y="5209"/>
                  </a:cubicBezTo>
                  <a:cubicBezTo>
                    <a:pt x="13083" y="4756"/>
                    <a:pt x="14054" y="4317"/>
                    <a:pt x="15103" y="4109"/>
                  </a:cubicBezTo>
                  <a:cubicBezTo>
                    <a:pt x="15587" y="4010"/>
                    <a:pt x="16078" y="3966"/>
                    <a:pt x="16565" y="3966"/>
                  </a:cubicBezTo>
                  <a:cubicBezTo>
                    <a:pt x="17849" y="3966"/>
                    <a:pt x="19130" y="4276"/>
                    <a:pt x="20346" y="4756"/>
                  </a:cubicBezTo>
                  <a:cubicBezTo>
                    <a:pt x="21586" y="3986"/>
                    <a:pt x="22305" y="2511"/>
                    <a:pt x="22305" y="1060"/>
                  </a:cubicBezTo>
                  <a:cubicBezTo>
                    <a:pt x="22305" y="702"/>
                    <a:pt x="22260" y="345"/>
                    <a:pt x="22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" name="Google Shape;239;p10"/>
            <p:cNvSpPr/>
            <p:nvPr/>
          </p:nvSpPr>
          <p:spPr>
            <a:xfrm rot="5400000">
              <a:off x="7731024" y="2865742"/>
              <a:ext cx="2407783" cy="581797"/>
            </a:xfrm>
            <a:custGeom>
              <a:rect b="b" l="l" r="r" t="t"/>
              <a:pathLst>
                <a:path extrusionOk="0" h="8964" w="30086">
                  <a:moveTo>
                    <a:pt x="4620" y="5209"/>
                  </a:moveTo>
                  <a:lnTo>
                    <a:pt x="4620" y="5209"/>
                  </a:lnTo>
                  <a:cubicBezTo>
                    <a:pt x="2996" y="5332"/>
                    <a:pt x="1452" y="5873"/>
                    <a:pt x="1" y="6647"/>
                  </a:cubicBezTo>
                  <a:cubicBezTo>
                    <a:pt x="478" y="6630"/>
                    <a:pt x="955" y="6572"/>
                    <a:pt x="1418" y="6466"/>
                  </a:cubicBezTo>
                  <a:cubicBezTo>
                    <a:pt x="2539" y="6208"/>
                    <a:pt x="3578" y="5700"/>
                    <a:pt x="4620" y="5209"/>
                  </a:cubicBezTo>
                  <a:close/>
                  <a:moveTo>
                    <a:pt x="14677" y="0"/>
                  </a:moveTo>
                  <a:cubicBezTo>
                    <a:pt x="14765" y="345"/>
                    <a:pt x="14810" y="702"/>
                    <a:pt x="14810" y="1060"/>
                  </a:cubicBezTo>
                  <a:cubicBezTo>
                    <a:pt x="14810" y="2511"/>
                    <a:pt x="14091" y="3986"/>
                    <a:pt x="12851" y="4756"/>
                  </a:cubicBezTo>
                  <a:cubicBezTo>
                    <a:pt x="13652" y="5073"/>
                    <a:pt x="14422" y="5465"/>
                    <a:pt x="15154" y="5890"/>
                  </a:cubicBezTo>
                  <a:cubicBezTo>
                    <a:pt x="16789" y="6845"/>
                    <a:pt x="18309" y="7986"/>
                    <a:pt x="19927" y="8964"/>
                  </a:cubicBezTo>
                  <a:cubicBezTo>
                    <a:pt x="22979" y="7165"/>
                    <a:pt x="26325" y="5863"/>
                    <a:pt x="29796" y="5158"/>
                  </a:cubicBezTo>
                  <a:cubicBezTo>
                    <a:pt x="30086" y="3472"/>
                    <a:pt x="30086" y="1735"/>
                    <a:pt x="29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240" name="Google Shape;240;p10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5536150" y="-152400"/>
              <a:ext cx="3785654" cy="21294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35" Type="http://schemas.openxmlformats.org/officeDocument/2006/relationships/theme" Target="../theme/theme2.xml"/><Relationship Id="rId12" Type="http://schemas.openxmlformats.org/officeDocument/2006/relationships/slideLayout" Target="../slideLayouts/slideLayout12.xml"/><Relationship Id="rId34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FFFFFF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3000"/>
              <a:buFont typeface="Montserrat ExtraBold"/>
              <a:buNone/>
              <a:defRPr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20124D"/>
              </a:buClr>
              <a:buSzPts val="1400"/>
              <a:buFont typeface="Lato"/>
              <a:buChar char="●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0124D"/>
              </a:buClr>
              <a:buSzPts val="1400"/>
              <a:buFont typeface="Lato"/>
              <a:buChar char="○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0124D"/>
              </a:buClr>
              <a:buSzPts val="1400"/>
              <a:buFont typeface="Lato"/>
              <a:buChar char="■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0124D"/>
              </a:buClr>
              <a:buSzPts val="1400"/>
              <a:buFont typeface="Lato"/>
              <a:buChar char="●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0124D"/>
              </a:buClr>
              <a:buSzPts val="1400"/>
              <a:buFont typeface="Lato"/>
              <a:buChar char="○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0124D"/>
              </a:buClr>
              <a:buSzPts val="1400"/>
              <a:buFont typeface="Lato"/>
              <a:buChar char="■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0124D"/>
              </a:buClr>
              <a:buSzPts val="1400"/>
              <a:buFont typeface="Lato"/>
              <a:buChar char="●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20124D"/>
              </a:buClr>
              <a:buSzPts val="1400"/>
              <a:buFont typeface="Lato"/>
              <a:buChar char="○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20124D"/>
              </a:buClr>
              <a:buSzPts val="1400"/>
              <a:buFont typeface="Lato"/>
              <a:buChar char="■"/>
              <a:defRPr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802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" name="Google Shape;1803;p3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04" name="Google Shape;1804;p3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50.jpg"/><Relationship Id="rId4" Type="http://schemas.openxmlformats.org/officeDocument/2006/relationships/image" Target="../media/image33.png"/><Relationship Id="rId5" Type="http://schemas.openxmlformats.org/officeDocument/2006/relationships/image" Target="../media/image24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53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61.png"/><Relationship Id="rId4" Type="http://schemas.openxmlformats.org/officeDocument/2006/relationships/image" Target="../media/image46.jpg"/><Relationship Id="rId5" Type="http://schemas.openxmlformats.org/officeDocument/2006/relationships/image" Target="../media/image41.png"/><Relationship Id="rId6" Type="http://schemas.openxmlformats.org/officeDocument/2006/relationships/image" Target="../media/image48.jpg"/><Relationship Id="rId7" Type="http://schemas.openxmlformats.org/officeDocument/2006/relationships/image" Target="../media/image47.jpg"/><Relationship Id="rId8" Type="http://schemas.openxmlformats.org/officeDocument/2006/relationships/image" Target="../media/image44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48.jpg"/><Relationship Id="rId4" Type="http://schemas.openxmlformats.org/officeDocument/2006/relationships/image" Target="../media/image61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59.jp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35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32.xml"/><Relationship Id="rId7" Type="http://schemas.openxmlformats.org/officeDocument/2006/relationships/slide" Target="/ppt/slides/slide31.xml"/><Relationship Id="rId8" Type="http://schemas.openxmlformats.org/officeDocument/2006/relationships/slide" Target="/ppt/slides/slide33.xml"/><Relationship Id="rId11" Type="http://schemas.openxmlformats.org/officeDocument/2006/relationships/slide" Target="/ppt/slides/slide37.xml"/><Relationship Id="rId10" Type="http://schemas.openxmlformats.org/officeDocument/2006/relationships/slide" Target="/ppt/slides/slide36.xml"/><Relationship Id="rId12" Type="http://schemas.openxmlformats.org/officeDocument/2006/relationships/slide" Target="/ppt/slides/slide43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0.xml"/><Relationship Id="rId3" Type="http://schemas.openxmlformats.org/officeDocument/2006/relationships/hyperlink" Target="https://docs.google.com/spreadsheets/d/1fFsb09rmceAIxnbrfo1ZFtWNS9UrNxEEND7KVh_7hwM/copy" TargetMode="External"/><Relationship Id="rId4" Type="http://schemas.openxmlformats.org/officeDocument/2006/relationships/image" Target="../media/image56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1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57.jpg"/><Relationship Id="rId4" Type="http://schemas.openxmlformats.org/officeDocument/2006/relationships/image" Target="../media/image58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9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8.xml"/><Relationship Id="rId2" Type="http://schemas.openxmlformats.org/officeDocument/2006/relationships/notesSlide" Target="../notesSlides/notesSlide27.xm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7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docs.google.com/spreadsheets/d/1fFsb09rmceAIxnbrfo1ZFtWNS9UrNxEEND7KVh_7hwM/copy" TargetMode="External"/><Relationship Id="rId4" Type="http://schemas.openxmlformats.org/officeDocument/2006/relationships/image" Target="../media/image54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www.freepik.com/free-vector/gradient-abstract-shape-infographic_684917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vector/retro-colored-infographic-template_641219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vector/flat-infographic-elements-collection_3647238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vector/abstract-shape-gradient-infographic_6404130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vector/infographic-elements-pack_772624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vector/gradient-abstract-shape-infographic_6584151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vector/infographic-with-retro-colors-design_6522918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vector/gradient-abstract-shape-infographic_6647485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vector/gradient-abstract-shape-infographic_6600280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vector/abstract-organic-shapes-banners_3946163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vector/realistic-iphone-with-wallpaper_6081157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vector/abstract-fluid-banner-template_3951059.htm/?utm_source=slidesgo_template&amp;utm_medium=referral-link&amp;utm_campaign=sg_resources&amp;utm_content=freepik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Relationship Id="rId3" Type="http://schemas.openxmlformats.org/officeDocument/2006/relationships/hyperlink" Target="https://www.freepik.com/free-photo/overhead-view-man-s-hand-using-social-media-app-mobile_2579990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factory-high-mountains_3074357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hand-holding-instant-photo-frame-against-blue-sky_2475465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hand-holding-light-bulbs_2169902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portrait-modern-man_3431175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lifestyle-young-friends-outdoors_4345715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skyscrapers-clear-blue-sky_4821878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office-mirrored-tall-buildings_4800848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group-happy-friends-sharing-smiley-emoji-mobile-phone_2602369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busy-junction-full-cars-people_4821882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motion-blur-bridge-with-cars-night_5510836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glass-building-sunrise_4821876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low-angle-buildings-sunny-day_5253547.htm/?utm_source=slidesgo_template&amp;utm_medium=referral-link&amp;utm_campaign=sg_resources&amp;utm_content=freepik" TargetMode="External"/><Relationship Id="rId17" Type="http://schemas.openxmlformats.org/officeDocument/2006/relationships/hyperlink" Target="https://www.freepik.com/free-photo/handsome-young-man-white-background_5000061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close-up-businesswoman-touching-chart-virtual-screen_3329261.htm?utm_source=slidesgo_template&amp;utm_medium=referral-link&amp;utm_campaign=sg_resources&amp;utm_content=freepik" TargetMode="External"/><Relationship Id="rId18" Type="http://schemas.openxmlformats.org/officeDocument/2006/relationships/hyperlink" Target="https://www.freepik.com/free-photo/smiling-woman-with-arms-crossed_2390373.htm/?utm_source=slidesgo_template&amp;utm_medium=referral-link&amp;utm_campaign=sg_resources&amp;utm_content=freepik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1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fonts.google.com/specimen/Montserrat" TargetMode="External"/><Relationship Id="rId4" Type="http://schemas.openxmlformats.org/officeDocument/2006/relationships/hyperlink" Target="https://fonts.google.com/specimen/Lato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49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29.jpg"/><Relationship Id="rId4" Type="http://schemas.openxmlformats.org/officeDocument/2006/relationships/image" Target="../media/image16.png"/><Relationship Id="rId5" Type="http://schemas.openxmlformats.org/officeDocument/2006/relationships/image" Target="../media/image6.png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5.xml"/><Relationship Id="rId2" Type="http://schemas.openxmlformats.org/officeDocument/2006/relationships/notesSlide" Target="../notesSlides/notesSlide50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55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31.jpg"/><Relationship Id="rId4" Type="http://schemas.openxmlformats.org/officeDocument/2006/relationships/image" Target="../media/image14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0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30.jpg"/><Relationship Id="rId4" Type="http://schemas.openxmlformats.org/officeDocument/2006/relationships/image" Target="../media/image38.jpg"/><Relationship Id="rId5" Type="http://schemas.openxmlformats.org/officeDocument/2006/relationships/image" Target="../media/image35.jp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2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40.jpg"/><Relationship Id="rId4" Type="http://schemas.openxmlformats.org/officeDocument/2006/relationships/image" Target="../media/image60.png"/><Relationship Id="rId5" Type="http://schemas.openxmlformats.org/officeDocument/2006/relationships/image" Target="../media/image52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49.jpg"/><Relationship Id="rId4" Type="http://schemas.openxmlformats.org/officeDocument/2006/relationships/image" Target="../media/image51.jp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09" name="Shape 1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0" name="Google Shape;1810;p38"/>
          <p:cNvSpPr txBox="1"/>
          <p:nvPr>
            <p:ph type="ctrTitle"/>
          </p:nvPr>
        </p:nvSpPr>
        <p:spPr>
          <a:xfrm>
            <a:off x="911200" y="1538065"/>
            <a:ext cx="4724400" cy="205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Freesia </a:t>
            </a:r>
            <a:r>
              <a:rPr lang="en"/>
              <a:t>Pitch Deck</a:t>
            </a:r>
            <a:endParaRPr/>
          </a:p>
        </p:txBody>
      </p:sp>
      <p:sp>
        <p:nvSpPr>
          <p:cNvPr id="1811" name="Google Shape;1811;p38"/>
          <p:cNvSpPr txBox="1"/>
          <p:nvPr>
            <p:ph idx="1" type="subTitle"/>
          </p:nvPr>
        </p:nvSpPr>
        <p:spPr>
          <a:xfrm>
            <a:off x="911200" y="3592475"/>
            <a:ext cx="3660900" cy="84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your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 begins!</a:t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962" name="Shape 1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3" name="Google Shape;1963;p47"/>
          <p:cNvSpPr txBox="1"/>
          <p:nvPr>
            <p:ph type="title"/>
          </p:nvPr>
        </p:nvSpPr>
        <p:spPr>
          <a:xfrm>
            <a:off x="909458" y="1664014"/>
            <a:ext cx="3657600" cy="91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SOLUTION</a:t>
            </a:r>
            <a:endParaRPr/>
          </a:p>
        </p:txBody>
      </p:sp>
      <p:sp>
        <p:nvSpPr>
          <p:cNvPr id="1964" name="Google Shape;1964;p47"/>
          <p:cNvSpPr txBox="1"/>
          <p:nvPr>
            <p:ph idx="1" type="subTitle"/>
          </p:nvPr>
        </p:nvSpPr>
        <p:spPr>
          <a:xfrm>
            <a:off x="909138" y="2587749"/>
            <a:ext cx="3657600" cy="18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it was named after the Roman messenger god, Mercury</a:t>
            </a:r>
            <a:endParaRPr/>
          </a:p>
        </p:txBody>
      </p:sp>
      <p:pic>
        <p:nvPicPr>
          <p:cNvPr id="1965" name="Google Shape;1965;p47"/>
          <p:cNvPicPr preferRelativeResize="0"/>
          <p:nvPr/>
        </p:nvPicPr>
        <p:blipFill rotWithShape="1">
          <a:blip r:embed="rId3">
            <a:alphaModFix/>
          </a:blip>
          <a:srcRect b="0" l="16565" r="16558" t="0"/>
          <a:stretch/>
        </p:blipFill>
        <p:spPr>
          <a:xfrm>
            <a:off x="5000421" y="-384200"/>
            <a:ext cx="4341300" cy="43314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1966" name="Google Shape;1966;p47"/>
          <p:cNvGrpSpPr/>
          <p:nvPr/>
        </p:nvGrpSpPr>
        <p:grpSpPr>
          <a:xfrm>
            <a:off x="1458519" y="619710"/>
            <a:ext cx="919887" cy="1140444"/>
            <a:chOff x="6701594" y="619710"/>
            <a:chExt cx="919887" cy="1140444"/>
          </a:xfrm>
        </p:grpSpPr>
        <p:sp>
          <p:nvSpPr>
            <p:cNvPr id="1967" name="Google Shape;1967;p47"/>
            <p:cNvSpPr/>
            <p:nvPr/>
          </p:nvSpPr>
          <p:spPr>
            <a:xfrm rot="-5400000">
              <a:off x="6768192" y="665105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47"/>
            <p:cNvSpPr/>
            <p:nvPr/>
          </p:nvSpPr>
          <p:spPr>
            <a:xfrm rot="-5400000">
              <a:off x="6656199" y="906864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" name="Google Shape;1969;p47"/>
          <p:cNvGrpSpPr/>
          <p:nvPr/>
        </p:nvGrpSpPr>
        <p:grpSpPr>
          <a:xfrm>
            <a:off x="4038601" y="-137099"/>
            <a:ext cx="5314951" cy="5357097"/>
            <a:chOff x="4038601" y="-137099"/>
            <a:chExt cx="5314951" cy="5357097"/>
          </a:xfrm>
        </p:grpSpPr>
        <p:grpSp>
          <p:nvGrpSpPr>
            <p:cNvPr id="1970" name="Google Shape;1970;p47"/>
            <p:cNvGrpSpPr/>
            <p:nvPr/>
          </p:nvGrpSpPr>
          <p:grpSpPr>
            <a:xfrm>
              <a:off x="5827386" y="-55175"/>
              <a:ext cx="3400978" cy="5274667"/>
              <a:chOff x="5827590" y="0"/>
              <a:chExt cx="3316410" cy="5143508"/>
            </a:xfrm>
          </p:grpSpPr>
          <p:sp>
            <p:nvSpPr>
              <p:cNvPr id="1971" name="Google Shape;1971;p47"/>
              <p:cNvSpPr/>
              <p:nvPr/>
            </p:nvSpPr>
            <p:spPr>
              <a:xfrm flipH="1">
                <a:off x="8348056" y="1053597"/>
                <a:ext cx="795944" cy="1305112"/>
              </a:xfrm>
              <a:custGeom>
                <a:rect b="b" l="l" r="r" t="t"/>
                <a:pathLst>
                  <a:path extrusionOk="0" h="9771" w="5959">
                    <a:moveTo>
                      <a:pt x="0" y="0"/>
                    </a:moveTo>
                    <a:lnTo>
                      <a:pt x="0" y="9498"/>
                    </a:lnTo>
                    <a:cubicBezTo>
                      <a:pt x="653" y="9672"/>
                      <a:pt x="1323" y="9770"/>
                      <a:pt x="1997" y="9770"/>
                    </a:cubicBezTo>
                    <a:cubicBezTo>
                      <a:pt x="2140" y="9770"/>
                      <a:pt x="2283" y="9766"/>
                      <a:pt x="2426" y="9757"/>
                    </a:cubicBezTo>
                    <a:cubicBezTo>
                      <a:pt x="3567" y="9685"/>
                      <a:pt x="4705" y="9297"/>
                      <a:pt x="5631" y="8632"/>
                    </a:cubicBezTo>
                    <a:cubicBezTo>
                      <a:pt x="5802" y="7917"/>
                      <a:pt x="5931" y="7198"/>
                      <a:pt x="5938" y="6473"/>
                    </a:cubicBezTo>
                    <a:cubicBezTo>
                      <a:pt x="5958" y="4524"/>
                      <a:pt x="5035" y="2586"/>
                      <a:pt x="3510" y="1370"/>
                    </a:cubicBezTo>
                    <a:cubicBezTo>
                      <a:pt x="2511" y="576"/>
                      <a:pt x="1271" y="106"/>
                      <a:pt x="0" y="0"/>
                    </a:cubicBezTo>
                    <a:close/>
                  </a:path>
                </a:pathLst>
              </a:custGeom>
              <a:solidFill>
                <a:srgbClr val="F59D1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47"/>
              <p:cNvSpPr/>
              <p:nvPr/>
            </p:nvSpPr>
            <p:spPr>
              <a:xfrm flipH="1">
                <a:off x="8079981" y="0"/>
                <a:ext cx="1064019" cy="2206710"/>
              </a:xfrm>
              <a:custGeom>
                <a:rect b="b" l="l" r="r" t="t"/>
                <a:pathLst>
                  <a:path extrusionOk="0" h="16521" w="7966">
                    <a:moveTo>
                      <a:pt x="945" y="1"/>
                    </a:moveTo>
                    <a:cubicBezTo>
                      <a:pt x="632" y="1"/>
                      <a:pt x="316" y="22"/>
                      <a:pt x="0" y="56"/>
                    </a:cubicBezTo>
                    <a:lnTo>
                      <a:pt x="0" y="7888"/>
                    </a:lnTo>
                    <a:cubicBezTo>
                      <a:pt x="1271" y="7994"/>
                      <a:pt x="2511" y="8464"/>
                      <a:pt x="3510" y="9258"/>
                    </a:cubicBezTo>
                    <a:cubicBezTo>
                      <a:pt x="5035" y="10474"/>
                      <a:pt x="5958" y="12412"/>
                      <a:pt x="5938" y="14361"/>
                    </a:cubicBezTo>
                    <a:cubicBezTo>
                      <a:pt x="5931" y="15086"/>
                      <a:pt x="5802" y="15805"/>
                      <a:pt x="5631" y="16520"/>
                    </a:cubicBezTo>
                    <a:cubicBezTo>
                      <a:pt x="6098" y="16184"/>
                      <a:pt x="6510" y="15778"/>
                      <a:pt x="6841" y="15305"/>
                    </a:cubicBezTo>
                    <a:cubicBezTo>
                      <a:pt x="7826" y="13888"/>
                      <a:pt x="7966" y="11871"/>
                      <a:pt x="7005" y="10440"/>
                    </a:cubicBezTo>
                    <a:cubicBezTo>
                      <a:pt x="6401" y="9537"/>
                      <a:pt x="5451" y="8937"/>
                      <a:pt x="4661" y="8191"/>
                    </a:cubicBezTo>
                    <a:cubicBezTo>
                      <a:pt x="3870" y="7445"/>
                      <a:pt x="3203" y="6389"/>
                      <a:pt x="3438" y="5330"/>
                    </a:cubicBezTo>
                    <a:cubicBezTo>
                      <a:pt x="3618" y="4519"/>
                      <a:pt x="4296" y="3882"/>
                      <a:pt x="4470" y="3071"/>
                    </a:cubicBezTo>
                    <a:cubicBezTo>
                      <a:pt x="4729" y="1848"/>
                      <a:pt x="3717" y="646"/>
                      <a:pt x="2535" y="240"/>
                    </a:cubicBezTo>
                    <a:cubicBezTo>
                      <a:pt x="2021" y="65"/>
                      <a:pt x="1487" y="1"/>
                      <a:pt x="945" y="1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47"/>
              <p:cNvSpPr/>
              <p:nvPr/>
            </p:nvSpPr>
            <p:spPr>
              <a:xfrm flipH="1">
                <a:off x="5827590" y="2206571"/>
                <a:ext cx="3316410" cy="2936937"/>
              </a:xfrm>
              <a:custGeom>
                <a:rect b="b" l="l" r="r" t="t"/>
                <a:pathLst>
                  <a:path extrusionOk="0" h="21988" w="24829">
                    <a:moveTo>
                      <a:pt x="5631" y="0"/>
                    </a:moveTo>
                    <a:lnTo>
                      <a:pt x="5631" y="0"/>
                    </a:lnTo>
                    <a:cubicBezTo>
                      <a:pt x="4705" y="665"/>
                      <a:pt x="3567" y="1053"/>
                      <a:pt x="2426" y="1125"/>
                    </a:cubicBezTo>
                    <a:cubicBezTo>
                      <a:pt x="2283" y="1134"/>
                      <a:pt x="2140" y="1138"/>
                      <a:pt x="1997" y="1138"/>
                    </a:cubicBezTo>
                    <a:cubicBezTo>
                      <a:pt x="1323" y="1138"/>
                      <a:pt x="653" y="1040"/>
                      <a:pt x="0" y="866"/>
                    </a:cubicBezTo>
                    <a:lnTo>
                      <a:pt x="0" y="21988"/>
                    </a:lnTo>
                    <a:lnTo>
                      <a:pt x="23881" y="21988"/>
                    </a:lnTo>
                    <a:cubicBezTo>
                      <a:pt x="24157" y="21442"/>
                      <a:pt x="24372" y="20874"/>
                      <a:pt x="24471" y="20264"/>
                    </a:cubicBezTo>
                    <a:cubicBezTo>
                      <a:pt x="24829" y="18036"/>
                      <a:pt x="23483" y="15801"/>
                      <a:pt x="21647" y="14486"/>
                    </a:cubicBezTo>
                    <a:cubicBezTo>
                      <a:pt x="19807" y="13175"/>
                      <a:pt x="17552" y="12616"/>
                      <a:pt x="15337" y="12162"/>
                    </a:cubicBezTo>
                    <a:cubicBezTo>
                      <a:pt x="13123" y="11709"/>
                      <a:pt x="10857" y="11328"/>
                      <a:pt x="8848" y="10296"/>
                    </a:cubicBezTo>
                    <a:cubicBezTo>
                      <a:pt x="6837" y="9267"/>
                      <a:pt x="5083" y="7445"/>
                      <a:pt x="4783" y="5206"/>
                    </a:cubicBezTo>
                    <a:cubicBezTo>
                      <a:pt x="4548" y="3452"/>
                      <a:pt x="5213" y="1738"/>
                      <a:pt x="5631" y="0"/>
                    </a:cubicBezTo>
                    <a:close/>
                  </a:path>
                </a:pathLst>
              </a:custGeom>
              <a:solidFill>
                <a:srgbClr val="FCC01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pic>
          <p:nvPicPr>
            <p:cNvPr id="1974" name="Google Shape;1974;p47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6162675" y="-137099"/>
              <a:ext cx="3190877" cy="17948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975" name="Google Shape;1975;p47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038601" y="2247600"/>
              <a:ext cx="5284301" cy="2972398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1979" name="Shape 1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0" name="Google Shape;1980;p48"/>
          <p:cNvSpPr txBox="1"/>
          <p:nvPr>
            <p:ph idx="1" type="subTitle"/>
          </p:nvPr>
        </p:nvSpPr>
        <p:spPr>
          <a:xfrm>
            <a:off x="914400" y="965610"/>
            <a:ext cx="3651600" cy="231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2400"/>
              <a:t>“This is a quote. Words full of wisdom that someone important said and can make the reader get inspired.”</a:t>
            </a:r>
            <a:endParaRPr b="0" sz="2400"/>
          </a:p>
        </p:txBody>
      </p:sp>
      <p:sp>
        <p:nvSpPr>
          <p:cNvPr id="1981" name="Google Shape;1981;p48"/>
          <p:cNvSpPr txBox="1"/>
          <p:nvPr>
            <p:ph type="ctrTitle"/>
          </p:nvPr>
        </p:nvSpPr>
        <p:spPr>
          <a:xfrm>
            <a:off x="914400" y="3284873"/>
            <a:ext cx="3651600" cy="531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—</a:t>
            </a:r>
            <a:r>
              <a:rPr lang="en" sz="1800"/>
              <a:t>SOMEONE FAMOUS</a:t>
            </a:r>
            <a:endParaRPr sz="1800"/>
          </a:p>
        </p:txBody>
      </p:sp>
      <p:sp>
        <p:nvSpPr>
          <p:cNvPr id="1982" name="Google Shape;1982;p48"/>
          <p:cNvSpPr/>
          <p:nvPr/>
        </p:nvSpPr>
        <p:spPr>
          <a:xfrm flipH="1" rot="10800000">
            <a:off x="3209712" y="4450762"/>
            <a:ext cx="1156796" cy="708608"/>
          </a:xfrm>
          <a:custGeom>
            <a:rect b="b" l="l" r="r" t="t"/>
            <a:pathLst>
              <a:path extrusionOk="0" h="8282" w="15223">
                <a:moveTo>
                  <a:pt x="0" y="1"/>
                </a:moveTo>
                <a:cubicBezTo>
                  <a:pt x="1891" y="2425"/>
                  <a:pt x="4014" y="4641"/>
                  <a:pt x="6636" y="6221"/>
                </a:cubicBezTo>
                <a:cubicBezTo>
                  <a:pt x="8786" y="7515"/>
                  <a:pt x="11353" y="8281"/>
                  <a:pt x="13851" y="8281"/>
                </a:cubicBezTo>
                <a:cubicBezTo>
                  <a:pt x="14312" y="8281"/>
                  <a:pt x="14770" y="8255"/>
                  <a:pt x="15223" y="8202"/>
                </a:cubicBezTo>
                <a:cubicBezTo>
                  <a:pt x="14696" y="5500"/>
                  <a:pt x="14653" y="2713"/>
                  <a:pt x="15153" y="1"/>
                </a:cubicBezTo>
                <a:close/>
              </a:path>
            </a:pathLst>
          </a:custGeom>
          <a:solidFill>
            <a:srgbClr val="FCC01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2"/>
        </a:solidFill>
      </p:bgPr>
    </p:bg>
    <p:spTree>
      <p:nvGrpSpPr>
        <p:cNvPr id="1986" name="Shape 1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7" name="Google Shape;1987;p49"/>
          <p:cNvSpPr txBox="1"/>
          <p:nvPr>
            <p:ph type="title"/>
          </p:nvPr>
        </p:nvSpPr>
        <p:spPr>
          <a:xfrm>
            <a:off x="1606114" y="1182607"/>
            <a:ext cx="5943600" cy="320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AWESOME WORDS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991" name="Shape 1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2" name="Google Shape;1992;p50"/>
          <p:cNvSpPr/>
          <p:nvPr/>
        </p:nvSpPr>
        <p:spPr>
          <a:xfrm rot="-1394067">
            <a:off x="3262963" y="2020408"/>
            <a:ext cx="2285693" cy="1605953"/>
          </a:xfrm>
          <a:custGeom>
            <a:rect b="b" l="l" r="r" t="t"/>
            <a:pathLst>
              <a:path extrusionOk="0" h="16379" w="14676">
                <a:moveTo>
                  <a:pt x="7560" y="1"/>
                </a:moveTo>
                <a:cubicBezTo>
                  <a:pt x="3283" y="1"/>
                  <a:pt x="0" y="8178"/>
                  <a:pt x="2476" y="12988"/>
                </a:cubicBezTo>
                <a:cubicBezTo>
                  <a:pt x="3703" y="15375"/>
                  <a:pt x="6008" y="16379"/>
                  <a:pt x="8201" y="16379"/>
                </a:cubicBezTo>
                <a:cubicBezTo>
                  <a:pt x="10559" y="16379"/>
                  <a:pt x="12790" y="15223"/>
                  <a:pt x="13430" y="13366"/>
                </a:cubicBezTo>
                <a:cubicBezTo>
                  <a:pt x="14675" y="9777"/>
                  <a:pt x="13214" y="571"/>
                  <a:pt x="7908" y="20"/>
                </a:cubicBezTo>
                <a:cubicBezTo>
                  <a:pt x="7791" y="5"/>
                  <a:pt x="7677" y="1"/>
                  <a:pt x="756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93" name="Google Shape;1993;p50"/>
          <p:cNvGrpSpPr/>
          <p:nvPr/>
        </p:nvGrpSpPr>
        <p:grpSpPr>
          <a:xfrm>
            <a:off x="4669939" y="2956374"/>
            <a:ext cx="1024682" cy="858517"/>
            <a:chOff x="4706560" y="2956374"/>
            <a:chExt cx="1024682" cy="858517"/>
          </a:xfrm>
        </p:grpSpPr>
        <p:sp>
          <p:nvSpPr>
            <p:cNvPr id="1994" name="Google Shape;1994;p50"/>
            <p:cNvSpPr/>
            <p:nvPr/>
          </p:nvSpPr>
          <p:spPr>
            <a:xfrm>
              <a:off x="4776252" y="2956374"/>
              <a:ext cx="954989" cy="85851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0"/>
            <p:cNvSpPr/>
            <p:nvPr/>
          </p:nvSpPr>
          <p:spPr>
            <a:xfrm>
              <a:off x="4706560" y="2956374"/>
              <a:ext cx="955004" cy="858505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6" name="Google Shape;1996;p50"/>
          <p:cNvGrpSpPr/>
          <p:nvPr/>
        </p:nvGrpSpPr>
        <p:grpSpPr>
          <a:xfrm>
            <a:off x="3251786" y="2876695"/>
            <a:ext cx="1285726" cy="1221476"/>
            <a:chOff x="3300663" y="2876695"/>
            <a:chExt cx="1285726" cy="1221476"/>
          </a:xfrm>
        </p:grpSpPr>
        <p:sp>
          <p:nvSpPr>
            <p:cNvPr id="1997" name="Google Shape;1997;p50"/>
            <p:cNvSpPr/>
            <p:nvPr/>
          </p:nvSpPr>
          <p:spPr>
            <a:xfrm rot="-7643915">
              <a:off x="3532997" y="3076996"/>
              <a:ext cx="907493" cy="81582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0"/>
            <p:cNvSpPr/>
            <p:nvPr/>
          </p:nvSpPr>
          <p:spPr>
            <a:xfrm rot="-7643915">
              <a:off x="3446562" y="3082049"/>
              <a:ext cx="907493" cy="81582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9" name="Google Shape;1999;p50"/>
          <p:cNvGrpSpPr/>
          <p:nvPr/>
        </p:nvGrpSpPr>
        <p:grpSpPr>
          <a:xfrm>
            <a:off x="4606513" y="1689005"/>
            <a:ext cx="1151534" cy="1010130"/>
            <a:chOff x="4655390" y="1689005"/>
            <a:chExt cx="1151534" cy="1010130"/>
          </a:xfrm>
        </p:grpSpPr>
        <p:sp>
          <p:nvSpPr>
            <p:cNvPr id="2000" name="Google Shape;2000;p50"/>
            <p:cNvSpPr/>
            <p:nvPr/>
          </p:nvSpPr>
          <p:spPr>
            <a:xfrm rot="865628">
              <a:off x="4798380" y="1789454"/>
              <a:ext cx="917889" cy="80923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0"/>
            <p:cNvSpPr/>
            <p:nvPr/>
          </p:nvSpPr>
          <p:spPr>
            <a:xfrm rot="865628">
              <a:off x="4746046" y="1789454"/>
              <a:ext cx="917889" cy="80923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2" name="Google Shape;2002;p50"/>
          <p:cNvGrpSpPr/>
          <p:nvPr/>
        </p:nvGrpSpPr>
        <p:grpSpPr>
          <a:xfrm>
            <a:off x="3381403" y="1818505"/>
            <a:ext cx="1026493" cy="876613"/>
            <a:chOff x="3385881" y="1818505"/>
            <a:chExt cx="1026493" cy="876613"/>
          </a:xfrm>
        </p:grpSpPr>
        <p:sp>
          <p:nvSpPr>
            <p:cNvPr id="2003" name="Google Shape;2003;p50"/>
            <p:cNvSpPr/>
            <p:nvPr/>
          </p:nvSpPr>
          <p:spPr>
            <a:xfrm>
              <a:off x="3478723" y="1855694"/>
              <a:ext cx="933650" cy="83942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0"/>
            <p:cNvSpPr/>
            <p:nvPr/>
          </p:nvSpPr>
          <p:spPr>
            <a:xfrm>
              <a:off x="3385881" y="1818505"/>
              <a:ext cx="933650" cy="83942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05" name="Google Shape;2005;p50"/>
          <p:cNvSpPr txBox="1"/>
          <p:nvPr>
            <p:ph type="title"/>
          </p:nvPr>
        </p:nvSpPr>
        <p:spPr>
          <a:xfrm>
            <a:off x="922200" y="50380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SWOT ANALYSIS</a:t>
            </a:r>
            <a:endParaRPr/>
          </a:p>
        </p:txBody>
      </p:sp>
      <p:sp>
        <p:nvSpPr>
          <p:cNvPr id="2006" name="Google Shape;2006;p50"/>
          <p:cNvSpPr txBox="1"/>
          <p:nvPr>
            <p:ph idx="1" type="subTitle"/>
          </p:nvPr>
        </p:nvSpPr>
        <p:spPr>
          <a:xfrm>
            <a:off x="922199" y="3107030"/>
            <a:ext cx="19929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 and the fourth-largest in the Solar System</a:t>
            </a:r>
            <a:endParaRPr/>
          </a:p>
        </p:txBody>
      </p:sp>
      <p:sp>
        <p:nvSpPr>
          <p:cNvPr id="2007" name="Google Shape;2007;p50"/>
          <p:cNvSpPr txBox="1"/>
          <p:nvPr>
            <p:ph idx="2" type="subTitle"/>
          </p:nvPr>
        </p:nvSpPr>
        <p:spPr>
          <a:xfrm>
            <a:off x="3523076" y="3132379"/>
            <a:ext cx="6402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</a:t>
            </a:r>
            <a:endParaRPr/>
          </a:p>
        </p:txBody>
      </p:sp>
      <p:sp>
        <p:nvSpPr>
          <p:cNvPr id="2008" name="Google Shape;2008;p50"/>
          <p:cNvSpPr txBox="1"/>
          <p:nvPr>
            <p:ph idx="3" type="subTitle"/>
          </p:nvPr>
        </p:nvSpPr>
        <p:spPr>
          <a:xfrm>
            <a:off x="6310123" y="3107020"/>
            <a:ext cx="19935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2009" name="Google Shape;2009;p50"/>
          <p:cNvSpPr txBox="1"/>
          <p:nvPr>
            <p:ph idx="4" type="subTitle"/>
          </p:nvPr>
        </p:nvSpPr>
        <p:spPr>
          <a:xfrm>
            <a:off x="4844925" y="3132379"/>
            <a:ext cx="6402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endParaRPr/>
          </a:p>
        </p:txBody>
      </p:sp>
      <p:sp>
        <p:nvSpPr>
          <p:cNvPr id="2010" name="Google Shape;2010;p50"/>
          <p:cNvSpPr txBox="1"/>
          <p:nvPr>
            <p:ph idx="5" type="subTitle"/>
          </p:nvPr>
        </p:nvSpPr>
        <p:spPr>
          <a:xfrm>
            <a:off x="922199" y="1715603"/>
            <a:ext cx="19956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name, but its atmosphere is extremely poisonous</a:t>
            </a:r>
            <a:endParaRPr/>
          </a:p>
        </p:txBody>
      </p:sp>
      <p:sp>
        <p:nvSpPr>
          <p:cNvPr id="2011" name="Google Shape;2011;p50"/>
          <p:cNvSpPr txBox="1"/>
          <p:nvPr>
            <p:ph idx="6" type="subTitle"/>
          </p:nvPr>
        </p:nvSpPr>
        <p:spPr>
          <a:xfrm>
            <a:off x="3523076" y="1946661"/>
            <a:ext cx="6402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</a:t>
            </a:r>
            <a:endParaRPr/>
          </a:p>
        </p:txBody>
      </p:sp>
      <p:sp>
        <p:nvSpPr>
          <p:cNvPr id="2012" name="Google Shape;2012;p50"/>
          <p:cNvSpPr txBox="1"/>
          <p:nvPr>
            <p:ph idx="7" type="subTitle"/>
          </p:nvPr>
        </p:nvSpPr>
        <p:spPr>
          <a:xfrm>
            <a:off x="6303700" y="1715147"/>
            <a:ext cx="1993500" cy="91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the ringed one. It’s a gas giant, composed mostly of hydrogen and helium</a:t>
            </a:r>
            <a:endParaRPr/>
          </a:p>
        </p:txBody>
      </p:sp>
      <p:sp>
        <p:nvSpPr>
          <p:cNvPr id="2013" name="Google Shape;2013;p50"/>
          <p:cNvSpPr txBox="1"/>
          <p:nvPr>
            <p:ph idx="8" type="subTitle"/>
          </p:nvPr>
        </p:nvSpPr>
        <p:spPr>
          <a:xfrm>
            <a:off x="4844925" y="1946661"/>
            <a:ext cx="640200" cy="640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017" name="Shape 2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8" name="Google Shape;2018;p51"/>
          <p:cNvPicPr preferRelativeResize="0"/>
          <p:nvPr/>
        </p:nvPicPr>
        <p:blipFill rotWithShape="1">
          <a:blip r:embed="rId3">
            <a:alphaModFix/>
          </a:blip>
          <a:srcRect b="0" l="21666" r="11666" t="0"/>
          <a:stretch/>
        </p:blipFill>
        <p:spPr>
          <a:xfrm>
            <a:off x="5687255" y="1222593"/>
            <a:ext cx="5070900" cy="5070900"/>
          </a:xfrm>
          <a:prstGeom prst="ellipse">
            <a:avLst/>
          </a:prstGeom>
          <a:noFill/>
          <a:ln>
            <a:noFill/>
          </a:ln>
        </p:spPr>
      </p:pic>
      <p:cxnSp>
        <p:nvCxnSpPr>
          <p:cNvPr id="2019" name="Google Shape;2019;p51"/>
          <p:cNvCxnSpPr/>
          <p:nvPr/>
        </p:nvCxnSpPr>
        <p:spPr>
          <a:xfrm>
            <a:off x="5595675" y="1920341"/>
            <a:ext cx="2014500" cy="6471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020" name="Google Shape;2020;p51"/>
          <p:cNvSpPr txBox="1"/>
          <p:nvPr>
            <p:ph idx="4294967295" type="subTitle"/>
          </p:nvPr>
        </p:nvSpPr>
        <p:spPr>
          <a:xfrm>
            <a:off x="1392714" y="3527976"/>
            <a:ext cx="2743200" cy="914400"/>
          </a:xfrm>
          <a:prstGeom prst="rect">
            <a:avLst/>
          </a:prstGeom>
        </p:spPr>
        <p:txBody>
          <a:bodyPr anchorCtr="0" anchor="t" bIns="0" lIns="91425" spcFirstLastPara="1" rIns="91425" wrap="square" tIns="2340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</a:rPr>
              <a:t>Neptune is the eighth and farthest planet from the Sun</a:t>
            </a:r>
            <a:endParaRPr sz="120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021" name="Google Shape;2021;p51"/>
          <p:cNvSpPr txBox="1"/>
          <p:nvPr>
            <p:ph type="title"/>
          </p:nvPr>
        </p:nvSpPr>
        <p:spPr>
          <a:xfrm>
            <a:off x="914400" y="502382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PRODUCT OVERVIEW</a:t>
            </a:r>
            <a:endParaRPr/>
          </a:p>
        </p:txBody>
      </p:sp>
      <p:sp>
        <p:nvSpPr>
          <p:cNvPr id="2022" name="Google Shape;2022;p51"/>
          <p:cNvSpPr txBox="1"/>
          <p:nvPr>
            <p:ph idx="4294967295" type="subTitle"/>
          </p:nvPr>
        </p:nvSpPr>
        <p:spPr>
          <a:xfrm>
            <a:off x="1537236" y="2471278"/>
            <a:ext cx="2743200" cy="914400"/>
          </a:xfrm>
          <a:prstGeom prst="rect">
            <a:avLst/>
          </a:prstGeom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Lato"/>
                <a:ea typeface="Lato"/>
                <a:cs typeface="Lato"/>
                <a:sym typeface="Lato"/>
              </a:rPr>
              <a:t>Mercury is the closest planet to the Sun and the smallest one</a:t>
            </a:r>
            <a:endParaRPr sz="1200"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023" name="Google Shape;2023;p51"/>
          <p:cNvSpPr txBox="1"/>
          <p:nvPr>
            <p:ph idx="4294967295" type="subTitle"/>
          </p:nvPr>
        </p:nvSpPr>
        <p:spPr>
          <a:xfrm>
            <a:off x="2103212" y="1476958"/>
            <a:ext cx="2743200" cy="914400"/>
          </a:xfrm>
          <a:prstGeom prst="rect">
            <a:avLst/>
          </a:prstGeom>
        </p:spPr>
        <p:txBody>
          <a:bodyPr anchorCtr="0" anchor="ctr" bIns="0" lIns="91425" spcFirstLastPara="1" rIns="91425" wrap="square" tIns="234000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latin typeface="Lato"/>
                <a:ea typeface="Lato"/>
                <a:cs typeface="Lato"/>
                <a:sym typeface="Lato"/>
              </a:rPr>
              <a:t>Venus has a beautiful name and is the second planet from the Sun </a:t>
            </a:r>
            <a:endParaRPr sz="1200">
              <a:latin typeface="Lato"/>
              <a:ea typeface="Lato"/>
              <a:cs typeface="Lato"/>
              <a:sym typeface="Lato"/>
            </a:endParaRPr>
          </a:p>
        </p:txBody>
      </p:sp>
      <p:grpSp>
        <p:nvGrpSpPr>
          <p:cNvPr id="2024" name="Google Shape;2024;p51"/>
          <p:cNvGrpSpPr/>
          <p:nvPr/>
        </p:nvGrpSpPr>
        <p:grpSpPr>
          <a:xfrm rot="1476395">
            <a:off x="5193497" y="1525742"/>
            <a:ext cx="757158" cy="681988"/>
            <a:chOff x="5616371" y="1673946"/>
            <a:chExt cx="1138980" cy="1025902"/>
          </a:xfrm>
        </p:grpSpPr>
        <p:sp>
          <p:nvSpPr>
            <p:cNvPr id="2025" name="Google Shape;2025;p51"/>
            <p:cNvSpPr/>
            <p:nvPr/>
          </p:nvSpPr>
          <p:spPr>
            <a:xfrm rot="537978">
              <a:off x="5761992" y="1792776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1"/>
            <p:cNvSpPr/>
            <p:nvPr/>
          </p:nvSpPr>
          <p:spPr>
            <a:xfrm rot="537978">
              <a:off x="5676080" y="1741573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027" name="Google Shape;2027;p51"/>
          <p:cNvCxnSpPr/>
          <p:nvPr/>
        </p:nvCxnSpPr>
        <p:spPr>
          <a:xfrm>
            <a:off x="5147325" y="2900621"/>
            <a:ext cx="2472600" cy="237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028" name="Google Shape;2028;p51"/>
          <p:cNvCxnSpPr/>
          <p:nvPr/>
        </p:nvCxnSpPr>
        <p:spPr>
          <a:xfrm flipH="1" rot="10800000">
            <a:off x="4895725" y="3279461"/>
            <a:ext cx="3189900" cy="62640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grpSp>
        <p:nvGrpSpPr>
          <p:cNvPr id="2029" name="Google Shape;2029;p51"/>
          <p:cNvGrpSpPr/>
          <p:nvPr/>
        </p:nvGrpSpPr>
        <p:grpSpPr>
          <a:xfrm rot="1476395">
            <a:off x="4662722" y="2515997"/>
            <a:ext cx="757158" cy="681988"/>
            <a:chOff x="5616371" y="1673946"/>
            <a:chExt cx="1138980" cy="1025902"/>
          </a:xfrm>
        </p:grpSpPr>
        <p:sp>
          <p:nvSpPr>
            <p:cNvPr id="2030" name="Google Shape;2030;p51"/>
            <p:cNvSpPr/>
            <p:nvPr/>
          </p:nvSpPr>
          <p:spPr>
            <a:xfrm rot="537978">
              <a:off x="5761992" y="1792776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1"/>
            <p:cNvSpPr/>
            <p:nvPr/>
          </p:nvSpPr>
          <p:spPr>
            <a:xfrm rot="537978">
              <a:off x="5676080" y="1741573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2" name="Google Shape;2032;p51"/>
          <p:cNvGrpSpPr/>
          <p:nvPr/>
        </p:nvGrpSpPr>
        <p:grpSpPr>
          <a:xfrm rot="1476395">
            <a:off x="4501772" y="3535862"/>
            <a:ext cx="757158" cy="681988"/>
            <a:chOff x="5616371" y="1673946"/>
            <a:chExt cx="1138980" cy="1025902"/>
          </a:xfrm>
        </p:grpSpPr>
        <p:sp>
          <p:nvSpPr>
            <p:cNvPr id="2033" name="Google Shape;2033;p51"/>
            <p:cNvSpPr/>
            <p:nvPr/>
          </p:nvSpPr>
          <p:spPr>
            <a:xfrm rot="537978">
              <a:off x="5761992" y="1792776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1"/>
            <p:cNvSpPr/>
            <p:nvPr/>
          </p:nvSpPr>
          <p:spPr>
            <a:xfrm rot="537978">
              <a:off x="5676080" y="1741573"/>
              <a:ext cx="933649" cy="83944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35" name="Google Shape;2035;p51"/>
          <p:cNvSpPr txBox="1"/>
          <p:nvPr>
            <p:ph idx="4294967295" type="title"/>
          </p:nvPr>
        </p:nvSpPr>
        <p:spPr>
          <a:xfrm>
            <a:off x="5262475" y="1552699"/>
            <a:ext cx="619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36" name="Google Shape;2036;p51"/>
          <p:cNvSpPr txBox="1"/>
          <p:nvPr>
            <p:ph idx="4294967295" type="title"/>
          </p:nvPr>
        </p:nvSpPr>
        <p:spPr>
          <a:xfrm>
            <a:off x="4731700" y="2546757"/>
            <a:ext cx="619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37" name="Google Shape;2037;p51"/>
          <p:cNvSpPr txBox="1"/>
          <p:nvPr>
            <p:ph idx="4294967295" type="title"/>
          </p:nvPr>
        </p:nvSpPr>
        <p:spPr>
          <a:xfrm>
            <a:off x="4578151" y="3556156"/>
            <a:ext cx="619200" cy="57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038" name="Google Shape;2038;p51"/>
          <p:cNvSpPr txBox="1"/>
          <p:nvPr>
            <p:ph idx="4294967295" type="ctrTitle"/>
          </p:nvPr>
        </p:nvSpPr>
        <p:spPr>
          <a:xfrm>
            <a:off x="3474812" y="1482145"/>
            <a:ext cx="13716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VENUS</a:t>
            </a:r>
            <a:endParaRPr sz="1800"/>
          </a:p>
        </p:txBody>
      </p:sp>
      <p:sp>
        <p:nvSpPr>
          <p:cNvPr id="2039" name="Google Shape;2039;p51"/>
          <p:cNvSpPr txBox="1"/>
          <p:nvPr>
            <p:ph idx="4294967295" type="ctrTitle"/>
          </p:nvPr>
        </p:nvSpPr>
        <p:spPr>
          <a:xfrm>
            <a:off x="2678789" y="2476500"/>
            <a:ext cx="16017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MERCURY</a:t>
            </a:r>
            <a:endParaRPr sz="1800"/>
          </a:p>
        </p:txBody>
      </p:sp>
      <p:sp>
        <p:nvSpPr>
          <p:cNvPr id="2040" name="Google Shape;2040;p51"/>
          <p:cNvSpPr txBox="1"/>
          <p:nvPr>
            <p:ph idx="4294967295" type="ctrTitle"/>
          </p:nvPr>
        </p:nvSpPr>
        <p:spPr>
          <a:xfrm>
            <a:off x="2534214" y="3478154"/>
            <a:ext cx="16017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044" name="Shape 2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5" name="Google Shape;2045;p52"/>
          <p:cNvGrpSpPr/>
          <p:nvPr/>
        </p:nvGrpSpPr>
        <p:grpSpPr>
          <a:xfrm>
            <a:off x="635764" y="1695702"/>
            <a:ext cx="8068926" cy="2641194"/>
            <a:chOff x="635764" y="1695702"/>
            <a:chExt cx="8068926" cy="2641194"/>
          </a:xfrm>
        </p:grpSpPr>
        <p:sp>
          <p:nvSpPr>
            <p:cNvPr id="2046" name="Google Shape;2046;p52"/>
            <p:cNvSpPr/>
            <p:nvPr/>
          </p:nvSpPr>
          <p:spPr>
            <a:xfrm rot="-7798543">
              <a:off x="774426" y="2830554"/>
              <a:ext cx="1028236" cy="687349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2"/>
            <p:cNvSpPr/>
            <p:nvPr/>
          </p:nvSpPr>
          <p:spPr>
            <a:xfrm rot="6744165">
              <a:off x="7330371" y="2046883"/>
              <a:ext cx="1374931" cy="91906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2"/>
            <p:cNvSpPr/>
            <p:nvPr/>
          </p:nvSpPr>
          <p:spPr>
            <a:xfrm rot="2700000">
              <a:off x="5025613" y="3066318"/>
              <a:ext cx="1374915" cy="91906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2"/>
            <p:cNvSpPr/>
            <p:nvPr/>
          </p:nvSpPr>
          <p:spPr>
            <a:xfrm rot="2700000">
              <a:off x="4854160" y="2714689"/>
              <a:ext cx="1374915" cy="91906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2"/>
            <p:cNvSpPr/>
            <p:nvPr/>
          </p:nvSpPr>
          <p:spPr>
            <a:xfrm rot="-5400000">
              <a:off x="2781375" y="2063418"/>
              <a:ext cx="1374921" cy="91906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2"/>
            <p:cNvSpPr/>
            <p:nvPr/>
          </p:nvSpPr>
          <p:spPr>
            <a:xfrm rot="-5400000">
              <a:off x="2653971" y="2433294"/>
              <a:ext cx="1374921" cy="91906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2"/>
            <p:cNvSpPr/>
            <p:nvPr/>
          </p:nvSpPr>
          <p:spPr>
            <a:xfrm rot="6744261">
              <a:off x="8019196" y="3178340"/>
              <a:ext cx="543216" cy="36310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2"/>
            <p:cNvSpPr/>
            <p:nvPr/>
          </p:nvSpPr>
          <p:spPr>
            <a:xfrm rot="6744261">
              <a:off x="635521" y="2201365"/>
              <a:ext cx="543216" cy="36310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59D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4" name="Google Shape;2054;p52"/>
          <p:cNvGrpSpPr/>
          <p:nvPr/>
        </p:nvGrpSpPr>
        <p:grpSpPr>
          <a:xfrm>
            <a:off x="1331667" y="1694775"/>
            <a:ext cx="2030290" cy="2327605"/>
            <a:chOff x="1340775" y="1694775"/>
            <a:chExt cx="2030290" cy="2327605"/>
          </a:xfrm>
        </p:grpSpPr>
        <p:sp>
          <p:nvSpPr>
            <p:cNvPr id="2055" name="Google Shape;2055;p52"/>
            <p:cNvSpPr/>
            <p:nvPr/>
          </p:nvSpPr>
          <p:spPr>
            <a:xfrm>
              <a:off x="1389565" y="1746580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2"/>
            <p:cNvSpPr/>
            <p:nvPr/>
          </p:nvSpPr>
          <p:spPr>
            <a:xfrm>
              <a:off x="1340775" y="1694775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7" name="Google Shape;2057;p52"/>
          <p:cNvGrpSpPr/>
          <p:nvPr/>
        </p:nvGrpSpPr>
        <p:grpSpPr>
          <a:xfrm>
            <a:off x="3579658" y="1694775"/>
            <a:ext cx="2030290" cy="2327605"/>
            <a:chOff x="3588766" y="1694775"/>
            <a:chExt cx="2030290" cy="2327605"/>
          </a:xfrm>
        </p:grpSpPr>
        <p:sp>
          <p:nvSpPr>
            <p:cNvPr id="2058" name="Google Shape;2058;p52"/>
            <p:cNvSpPr/>
            <p:nvPr/>
          </p:nvSpPr>
          <p:spPr>
            <a:xfrm>
              <a:off x="3637556" y="1746580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2"/>
            <p:cNvSpPr/>
            <p:nvPr/>
          </p:nvSpPr>
          <p:spPr>
            <a:xfrm>
              <a:off x="3588766" y="1694775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0" name="Google Shape;2060;p52"/>
          <p:cNvGrpSpPr/>
          <p:nvPr/>
        </p:nvGrpSpPr>
        <p:grpSpPr>
          <a:xfrm>
            <a:off x="5827649" y="1694775"/>
            <a:ext cx="2030290" cy="2327605"/>
            <a:chOff x="5836756" y="1694775"/>
            <a:chExt cx="2030290" cy="2327605"/>
          </a:xfrm>
        </p:grpSpPr>
        <p:sp>
          <p:nvSpPr>
            <p:cNvPr id="2061" name="Google Shape;2061;p52"/>
            <p:cNvSpPr/>
            <p:nvPr/>
          </p:nvSpPr>
          <p:spPr>
            <a:xfrm>
              <a:off x="5885546" y="1746580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2"/>
            <p:cNvSpPr/>
            <p:nvPr/>
          </p:nvSpPr>
          <p:spPr>
            <a:xfrm>
              <a:off x="5836756" y="1694775"/>
              <a:ext cx="1981500" cy="2275800"/>
            </a:xfrm>
            <a:prstGeom prst="roundRect">
              <a:avLst>
                <a:gd fmla="val 16667" name="adj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63" name="Google Shape;2063;p52"/>
          <p:cNvSpPr/>
          <p:nvPr/>
        </p:nvSpPr>
        <p:spPr>
          <a:xfrm rot="5400000">
            <a:off x="4548717" y="5232273"/>
            <a:ext cx="54479" cy="29427"/>
          </a:xfrm>
          <a:custGeom>
            <a:rect b="b" l="l" r="r" t="t"/>
            <a:pathLst>
              <a:path extrusionOk="0" h="807" w="1494">
                <a:moveTo>
                  <a:pt x="1289" y="1"/>
                </a:moveTo>
                <a:cubicBezTo>
                  <a:pt x="1266" y="1"/>
                  <a:pt x="1243" y="5"/>
                  <a:pt x="1221" y="14"/>
                </a:cubicBezTo>
                <a:lnTo>
                  <a:pt x="133" y="464"/>
                </a:lnTo>
                <a:cubicBezTo>
                  <a:pt x="44" y="500"/>
                  <a:pt x="0" y="607"/>
                  <a:pt x="36" y="697"/>
                </a:cubicBezTo>
                <a:cubicBezTo>
                  <a:pt x="67" y="767"/>
                  <a:pt x="133" y="807"/>
                  <a:pt x="204" y="807"/>
                </a:cubicBezTo>
                <a:cubicBezTo>
                  <a:pt x="227" y="807"/>
                  <a:pt x="250" y="804"/>
                  <a:pt x="270" y="794"/>
                </a:cubicBezTo>
                <a:lnTo>
                  <a:pt x="1357" y="344"/>
                </a:lnTo>
                <a:cubicBezTo>
                  <a:pt x="1450" y="307"/>
                  <a:pt x="1494" y="200"/>
                  <a:pt x="1454" y="110"/>
                </a:cubicBezTo>
                <a:cubicBezTo>
                  <a:pt x="1426" y="42"/>
                  <a:pt x="1360" y="1"/>
                  <a:pt x="1289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4" name="Google Shape;2064;p52"/>
          <p:cNvSpPr txBox="1"/>
          <p:nvPr>
            <p:ph idx="1" type="subTitle"/>
          </p:nvPr>
        </p:nvSpPr>
        <p:spPr>
          <a:xfrm>
            <a:off x="1256025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>
              <a:solidFill>
                <a:schemeClr val="dk1"/>
              </a:solidFill>
            </a:endParaRPr>
          </a:p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>
              <a:solidFill>
                <a:schemeClr val="dk1"/>
              </a:solidFill>
            </a:endParaRPr>
          </a:p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/>
          </a:p>
        </p:txBody>
      </p:sp>
      <p:sp>
        <p:nvSpPr>
          <p:cNvPr id="2065" name="Google Shape;2065;p52"/>
          <p:cNvSpPr txBox="1"/>
          <p:nvPr>
            <p:ph idx="2" type="subTitle"/>
          </p:nvPr>
        </p:nvSpPr>
        <p:spPr>
          <a:xfrm>
            <a:off x="3504013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>
              <a:solidFill>
                <a:schemeClr val="dk1"/>
              </a:solidFill>
            </a:endParaRPr>
          </a:p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>
              <a:solidFill>
                <a:schemeClr val="dk1"/>
              </a:solidFill>
            </a:endParaRPr>
          </a:p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/>
          </a:p>
        </p:txBody>
      </p:sp>
      <p:sp>
        <p:nvSpPr>
          <p:cNvPr id="2066" name="Google Shape;2066;p52"/>
          <p:cNvSpPr txBox="1"/>
          <p:nvPr>
            <p:ph idx="3" type="subTitle"/>
          </p:nvPr>
        </p:nvSpPr>
        <p:spPr>
          <a:xfrm>
            <a:off x="5752000" y="2332001"/>
            <a:ext cx="2151000" cy="89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>
              <a:solidFill>
                <a:schemeClr val="dk1"/>
              </a:solidFill>
            </a:endParaRPr>
          </a:p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>
              <a:solidFill>
                <a:schemeClr val="dk1"/>
              </a:solidFill>
            </a:endParaRPr>
          </a:p>
          <a:p>
            <a:pPr indent="-306600" lvl="0" marL="46080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Lato"/>
              <a:buChar char="●"/>
            </a:pPr>
            <a:r>
              <a:rPr lang="en">
                <a:solidFill>
                  <a:schemeClr val="dk1"/>
                </a:solidFill>
              </a:rPr>
              <a:t>List your features</a:t>
            </a:r>
            <a:endParaRPr/>
          </a:p>
        </p:txBody>
      </p:sp>
      <p:sp>
        <p:nvSpPr>
          <p:cNvPr id="2067" name="Google Shape;2067;p52"/>
          <p:cNvSpPr txBox="1"/>
          <p:nvPr>
            <p:ph idx="4" type="subTitle"/>
          </p:nvPr>
        </p:nvSpPr>
        <p:spPr>
          <a:xfrm>
            <a:off x="1409984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BASIC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068" name="Google Shape;2068;p52"/>
          <p:cNvSpPr txBox="1"/>
          <p:nvPr>
            <p:ph idx="5" type="subTitle"/>
          </p:nvPr>
        </p:nvSpPr>
        <p:spPr>
          <a:xfrm>
            <a:off x="3674925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PRO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069" name="Google Shape;2069;p52"/>
          <p:cNvSpPr txBox="1"/>
          <p:nvPr>
            <p:ph idx="6" type="subTitle"/>
          </p:nvPr>
        </p:nvSpPr>
        <p:spPr>
          <a:xfrm>
            <a:off x="5927418" y="184940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PREMIUM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070" name="Google Shape;2070;p52"/>
          <p:cNvSpPr txBox="1"/>
          <p:nvPr>
            <p:ph type="title"/>
          </p:nvPr>
        </p:nvSpPr>
        <p:spPr>
          <a:xfrm>
            <a:off x="910100" y="500070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PLANS</a:t>
            </a:r>
            <a:endParaRPr/>
          </a:p>
        </p:txBody>
      </p:sp>
      <p:sp>
        <p:nvSpPr>
          <p:cNvPr id="2071" name="Google Shape;2071;p52"/>
          <p:cNvSpPr txBox="1"/>
          <p:nvPr>
            <p:ph idx="7" type="subTitle"/>
          </p:nvPr>
        </p:nvSpPr>
        <p:spPr>
          <a:xfrm>
            <a:off x="1408793" y="3279699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$30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072" name="Google Shape;2072;p52"/>
          <p:cNvSpPr txBox="1"/>
          <p:nvPr>
            <p:ph idx="8" type="subTitle"/>
          </p:nvPr>
        </p:nvSpPr>
        <p:spPr>
          <a:xfrm>
            <a:off x="3658844" y="3279688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$50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073" name="Google Shape;2073;p52"/>
          <p:cNvSpPr txBox="1"/>
          <p:nvPr>
            <p:ph idx="9" type="subTitle"/>
          </p:nvPr>
        </p:nvSpPr>
        <p:spPr>
          <a:xfrm>
            <a:off x="5932097" y="3279699"/>
            <a:ext cx="1828800" cy="45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$70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077" name="Shape 2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" name="Google Shape;2078;p53"/>
          <p:cNvSpPr txBox="1"/>
          <p:nvPr>
            <p:ph type="title"/>
          </p:nvPr>
        </p:nvSpPr>
        <p:spPr>
          <a:xfrm>
            <a:off x="914400" y="49970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PRODUCT DEMO</a:t>
            </a:r>
            <a:endParaRPr/>
          </a:p>
        </p:txBody>
      </p:sp>
      <p:sp>
        <p:nvSpPr>
          <p:cNvPr id="2079" name="Google Shape;2079;p53"/>
          <p:cNvSpPr txBox="1"/>
          <p:nvPr>
            <p:ph type="title"/>
          </p:nvPr>
        </p:nvSpPr>
        <p:spPr>
          <a:xfrm>
            <a:off x="2340758" y="1827923"/>
            <a:ext cx="2236800" cy="8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INTERFACE</a:t>
            </a:r>
            <a:endParaRPr sz="1800"/>
          </a:p>
        </p:txBody>
      </p:sp>
      <p:sp>
        <p:nvSpPr>
          <p:cNvPr id="2080" name="Google Shape;2080;p53"/>
          <p:cNvSpPr txBox="1"/>
          <p:nvPr>
            <p:ph idx="4294967295" type="subTitle"/>
          </p:nvPr>
        </p:nvSpPr>
        <p:spPr>
          <a:xfrm>
            <a:off x="2340632" y="2574249"/>
            <a:ext cx="2236800" cy="137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images on these screens with your own work. Just delete these ones, add yours and send them to the back</a:t>
            </a:r>
            <a:endParaRPr/>
          </a:p>
        </p:txBody>
      </p:sp>
      <p:grpSp>
        <p:nvGrpSpPr>
          <p:cNvPr id="2081" name="Google Shape;2081;p53"/>
          <p:cNvGrpSpPr/>
          <p:nvPr/>
        </p:nvGrpSpPr>
        <p:grpSpPr>
          <a:xfrm>
            <a:off x="1394625" y="1318216"/>
            <a:ext cx="1102258" cy="1078127"/>
            <a:chOff x="1013625" y="1623016"/>
            <a:chExt cx="1102258" cy="1078127"/>
          </a:xfrm>
        </p:grpSpPr>
        <p:sp>
          <p:nvSpPr>
            <p:cNvPr id="2082" name="Google Shape;2082;p53"/>
            <p:cNvSpPr/>
            <p:nvPr/>
          </p:nvSpPr>
          <p:spPr>
            <a:xfrm rot="-3609593">
              <a:off x="1289774" y="1773827"/>
              <a:ext cx="725495" cy="6521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3"/>
            <p:cNvSpPr/>
            <p:nvPr/>
          </p:nvSpPr>
          <p:spPr>
            <a:xfrm rot="-3609593">
              <a:off x="1114240" y="1898138"/>
              <a:ext cx="725495" cy="6521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084" name="Google Shape;2084;p53"/>
          <p:cNvPicPr preferRelativeResize="0"/>
          <p:nvPr/>
        </p:nvPicPr>
        <p:blipFill rotWithShape="1">
          <a:blip r:embed="rId3">
            <a:alphaModFix/>
          </a:blip>
          <a:srcRect b="6200" l="0" r="0" t="0"/>
          <a:stretch/>
        </p:blipFill>
        <p:spPr>
          <a:xfrm>
            <a:off x="6915800" y="1733550"/>
            <a:ext cx="14235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pic>
        <p:nvPicPr>
          <p:cNvPr id="2085" name="Google Shape;2085;p53"/>
          <p:cNvPicPr preferRelativeResize="0"/>
          <p:nvPr/>
        </p:nvPicPr>
        <p:blipFill rotWithShape="1">
          <a:blip r:embed="rId4">
            <a:alphaModFix/>
          </a:blip>
          <a:srcRect b="0" l="13056" r="13056" t="0"/>
          <a:stretch/>
        </p:blipFill>
        <p:spPr>
          <a:xfrm>
            <a:off x="6917993" y="1731564"/>
            <a:ext cx="14235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grpSp>
        <p:nvGrpSpPr>
          <p:cNvPr id="2086" name="Google Shape;2086;p53"/>
          <p:cNvGrpSpPr/>
          <p:nvPr/>
        </p:nvGrpSpPr>
        <p:grpSpPr>
          <a:xfrm>
            <a:off x="7315200" y="1724038"/>
            <a:ext cx="576300" cy="104400"/>
            <a:chOff x="7315200" y="1724038"/>
            <a:chExt cx="576300" cy="104400"/>
          </a:xfrm>
        </p:grpSpPr>
        <p:sp>
          <p:nvSpPr>
            <p:cNvPr id="2087" name="Google Shape;2087;p53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88" name="Google Shape;2088;p53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089" name="Google Shape;2089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2099" name="Google Shape;2099;p53"/>
          <p:cNvPicPr preferRelativeResize="0"/>
          <p:nvPr/>
        </p:nvPicPr>
        <p:blipFill rotWithShape="1">
          <a:blip r:embed="rId5">
            <a:alphaModFix/>
          </a:blip>
          <a:srcRect b="357" l="0" r="0" t="357"/>
          <a:stretch/>
        </p:blipFill>
        <p:spPr>
          <a:xfrm>
            <a:off x="5115718" y="1227693"/>
            <a:ext cx="14079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grpSp>
        <p:nvGrpSpPr>
          <p:cNvPr id="2100" name="Google Shape;2100;p53"/>
          <p:cNvGrpSpPr/>
          <p:nvPr/>
        </p:nvGrpSpPr>
        <p:grpSpPr>
          <a:xfrm>
            <a:off x="5523125" y="1228488"/>
            <a:ext cx="576300" cy="104400"/>
            <a:chOff x="7315200" y="1724038"/>
            <a:chExt cx="576300" cy="104400"/>
          </a:xfrm>
        </p:grpSpPr>
        <p:sp>
          <p:nvSpPr>
            <p:cNvPr id="2101" name="Google Shape;2101;p53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02" name="Google Shape;2102;p53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103" name="Google Shape;2103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13" name="Google Shape;2113;p53"/>
          <p:cNvGrpSpPr/>
          <p:nvPr/>
        </p:nvGrpSpPr>
        <p:grpSpPr>
          <a:xfrm>
            <a:off x="5036738" y="1151165"/>
            <a:ext cx="1565662" cy="3046825"/>
            <a:chOff x="5036738" y="1151165"/>
            <a:chExt cx="1565662" cy="3046825"/>
          </a:xfrm>
        </p:grpSpPr>
        <p:grpSp>
          <p:nvGrpSpPr>
            <p:cNvPr id="2114" name="Google Shape;2114;p53"/>
            <p:cNvGrpSpPr/>
            <p:nvPr/>
          </p:nvGrpSpPr>
          <p:grpSpPr>
            <a:xfrm>
              <a:off x="5591402" y="1267979"/>
              <a:ext cx="456105" cy="31895"/>
              <a:chOff x="767900" y="1150025"/>
              <a:chExt cx="854450" cy="59750"/>
            </a:xfrm>
          </p:grpSpPr>
          <p:sp>
            <p:nvSpPr>
              <p:cNvPr id="2115" name="Google Shape;2115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25" name="Google Shape;2125;p53"/>
            <p:cNvGrpSpPr/>
            <p:nvPr/>
          </p:nvGrpSpPr>
          <p:grpSpPr>
            <a:xfrm>
              <a:off x="5591673" y="1267985"/>
              <a:ext cx="456191" cy="31901"/>
              <a:chOff x="767900" y="1150025"/>
              <a:chExt cx="854450" cy="59750"/>
            </a:xfrm>
          </p:grpSpPr>
          <p:sp>
            <p:nvSpPr>
              <p:cNvPr id="2126" name="Google Shape;2126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6" name="Google Shape;2136;p53"/>
            <p:cNvGrpSpPr/>
            <p:nvPr/>
          </p:nvGrpSpPr>
          <p:grpSpPr>
            <a:xfrm>
              <a:off x="5036738" y="1151165"/>
              <a:ext cx="1565662" cy="3046825"/>
              <a:chOff x="5411013" y="1379733"/>
              <a:chExt cx="2933049" cy="5707802"/>
            </a:xfrm>
          </p:grpSpPr>
          <p:pic>
            <p:nvPicPr>
              <p:cNvPr id="2137" name="Google Shape;2137;p53"/>
              <p:cNvPicPr preferRelativeResize="0"/>
              <p:nvPr/>
            </p:nvPicPr>
            <p:blipFill rotWithShape="1">
              <a:blip r:embed="rId6">
                <a:alphaModFix/>
              </a:blip>
              <a:srcRect b="13217" l="0" r="0" t="0"/>
              <a:stretch/>
            </p:blipFill>
            <p:spPr>
              <a:xfrm>
                <a:off x="5539785" y="1484025"/>
                <a:ext cx="2667900" cy="5594700"/>
              </a:xfrm>
              <a:prstGeom prst="roundRect">
                <a:avLst>
                  <a:gd fmla="val 11294" name="adj"/>
                </a:avLst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</p:pic>
          <p:sp>
            <p:nvSpPr>
              <p:cNvPr id="2138" name="Google Shape;2138;p53"/>
              <p:cNvSpPr/>
              <p:nvPr/>
            </p:nvSpPr>
            <p:spPr>
              <a:xfrm>
                <a:off x="8318784" y="2766465"/>
                <a:ext cx="25279" cy="692740"/>
              </a:xfrm>
              <a:custGeom>
                <a:rect b="b" l="l" r="r" t="t"/>
                <a:pathLst>
                  <a:path extrusionOk="0" h="25403" w="927">
                    <a:moveTo>
                      <a:pt x="0" y="1"/>
                    </a:moveTo>
                    <a:lnTo>
                      <a:pt x="0" y="25402"/>
                    </a:lnTo>
                    <a:lnTo>
                      <a:pt x="341" y="25402"/>
                    </a:lnTo>
                    <a:cubicBezTo>
                      <a:pt x="683" y="25402"/>
                      <a:pt x="926" y="25110"/>
                      <a:pt x="926" y="24768"/>
                    </a:cubicBezTo>
                    <a:lnTo>
                      <a:pt x="926" y="586"/>
                    </a:lnTo>
                    <a:cubicBezTo>
                      <a:pt x="926" y="244"/>
                      <a:pt x="683" y="1"/>
                      <a:pt x="34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53"/>
              <p:cNvSpPr/>
              <p:nvPr/>
            </p:nvSpPr>
            <p:spPr>
              <a:xfrm>
                <a:off x="5411013" y="3185285"/>
                <a:ext cx="26616" cy="438774"/>
              </a:xfrm>
              <a:custGeom>
                <a:rect b="b" l="l" r="r" t="t"/>
                <a:pathLst>
                  <a:path extrusionOk="0" h="16090" w="976">
                    <a:moveTo>
                      <a:pt x="634" y="1"/>
                    </a:moveTo>
                    <a:cubicBezTo>
                      <a:pt x="293" y="1"/>
                      <a:pt x="0" y="244"/>
                      <a:pt x="0" y="586"/>
                    </a:cubicBezTo>
                    <a:lnTo>
                      <a:pt x="0" y="15456"/>
                    </a:lnTo>
                    <a:cubicBezTo>
                      <a:pt x="0" y="15797"/>
                      <a:pt x="293" y="16090"/>
                      <a:pt x="634" y="16090"/>
                    </a:cubicBezTo>
                    <a:lnTo>
                      <a:pt x="975" y="16090"/>
                    </a:lnTo>
                    <a:lnTo>
                      <a:pt x="97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53"/>
              <p:cNvSpPr/>
              <p:nvPr/>
            </p:nvSpPr>
            <p:spPr>
              <a:xfrm>
                <a:off x="5411013" y="2612250"/>
                <a:ext cx="26616" cy="438774"/>
              </a:xfrm>
              <a:custGeom>
                <a:rect b="b" l="l" r="r" t="t"/>
                <a:pathLst>
                  <a:path extrusionOk="0" h="16090" w="976">
                    <a:moveTo>
                      <a:pt x="634" y="0"/>
                    </a:moveTo>
                    <a:cubicBezTo>
                      <a:pt x="293" y="0"/>
                      <a:pt x="0" y="244"/>
                      <a:pt x="0" y="585"/>
                    </a:cubicBezTo>
                    <a:lnTo>
                      <a:pt x="0" y="15456"/>
                    </a:lnTo>
                    <a:cubicBezTo>
                      <a:pt x="0" y="15797"/>
                      <a:pt x="293" y="16089"/>
                      <a:pt x="634" y="16089"/>
                    </a:cubicBezTo>
                    <a:lnTo>
                      <a:pt x="975" y="16089"/>
                    </a:lnTo>
                    <a:lnTo>
                      <a:pt x="97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53"/>
              <p:cNvSpPr/>
              <p:nvPr/>
            </p:nvSpPr>
            <p:spPr>
              <a:xfrm>
                <a:off x="5413659" y="2181458"/>
                <a:ext cx="22634" cy="204770"/>
              </a:xfrm>
              <a:custGeom>
                <a:rect b="b" l="l" r="r" t="t"/>
                <a:pathLst>
                  <a:path extrusionOk="0" h="7509" w="830">
                    <a:moveTo>
                      <a:pt x="537" y="0"/>
                    </a:moveTo>
                    <a:cubicBezTo>
                      <a:pt x="196" y="0"/>
                      <a:pt x="1" y="244"/>
                      <a:pt x="1" y="537"/>
                    </a:cubicBezTo>
                    <a:lnTo>
                      <a:pt x="1" y="6972"/>
                    </a:lnTo>
                    <a:cubicBezTo>
                      <a:pt x="1" y="7265"/>
                      <a:pt x="196" y="7509"/>
                      <a:pt x="537" y="7509"/>
                    </a:cubicBezTo>
                    <a:lnTo>
                      <a:pt x="829" y="7509"/>
                    </a:lnTo>
                    <a:lnTo>
                      <a:pt x="82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53"/>
              <p:cNvSpPr/>
              <p:nvPr/>
            </p:nvSpPr>
            <p:spPr>
              <a:xfrm>
                <a:off x="5436266" y="1379733"/>
                <a:ext cx="2882494" cy="5707802"/>
              </a:xfrm>
              <a:custGeom>
                <a:rect b="b" l="l" r="r" t="t"/>
                <a:pathLst>
                  <a:path extrusionOk="0" h="209307" w="105702">
                    <a:moveTo>
                      <a:pt x="13554" y="0"/>
                    </a:moveTo>
                    <a:cubicBezTo>
                      <a:pt x="6046" y="0"/>
                      <a:pt x="0" y="6046"/>
                      <a:pt x="0" y="13554"/>
                    </a:cubicBezTo>
                    <a:lnTo>
                      <a:pt x="0" y="195801"/>
                    </a:lnTo>
                    <a:cubicBezTo>
                      <a:pt x="0" y="203261"/>
                      <a:pt x="6046" y="209306"/>
                      <a:pt x="13554" y="209306"/>
                    </a:cubicBezTo>
                    <a:lnTo>
                      <a:pt x="92196" y="209306"/>
                    </a:lnTo>
                    <a:cubicBezTo>
                      <a:pt x="99655" y="209306"/>
                      <a:pt x="105701" y="203261"/>
                      <a:pt x="105701" y="195801"/>
                    </a:cubicBezTo>
                    <a:lnTo>
                      <a:pt x="105701" y="13554"/>
                    </a:lnTo>
                    <a:cubicBezTo>
                      <a:pt x="105701" y="6046"/>
                      <a:pt x="99655" y="0"/>
                      <a:pt x="921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53"/>
              <p:cNvSpPr/>
              <p:nvPr/>
            </p:nvSpPr>
            <p:spPr>
              <a:xfrm>
                <a:off x="5457537" y="1426257"/>
                <a:ext cx="348374" cy="5617402"/>
              </a:xfrm>
              <a:custGeom>
                <a:rect b="b" l="l" r="r" t="t"/>
                <a:pathLst>
                  <a:path extrusionOk="0" h="205992" w="12775">
                    <a:moveTo>
                      <a:pt x="11945" y="0"/>
                    </a:moveTo>
                    <a:cubicBezTo>
                      <a:pt x="5363" y="0"/>
                      <a:pt x="0" y="5364"/>
                      <a:pt x="0" y="11994"/>
                    </a:cubicBezTo>
                    <a:lnTo>
                      <a:pt x="0" y="193998"/>
                    </a:lnTo>
                    <a:cubicBezTo>
                      <a:pt x="0" y="200628"/>
                      <a:pt x="5363" y="205991"/>
                      <a:pt x="11945" y="205991"/>
                    </a:cubicBezTo>
                    <a:lnTo>
                      <a:pt x="12774" y="205991"/>
                    </a:lnTo>
                    <a:cubicBezTo>
                      <a:pt x="6192" y="205991"/>
                      <a:pt x="927" y="200677"/>
                      <a:pt x="927" y="194144"/>
                    </a:cubicBezTo>
                    <a:lnTo>
                      <a:pt x="927" y="11897"/>
                    </a:lnTo>
                    <a:cubicBezTo>
                      <a:pt x="878" y="5315"/>
                      <a:pt x="6192" y="0"/>
                      <a:pt x="12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53"/>
              <p:cNvSpPr/>
              <p:nvPr/>
            </p:nvSpPr>
            <p:spPr>
              <a:xfrm>
                <a:off x="5519193" y="1460794"/>
                <a:ext cx="2716813" cy="5523675"/>
              </a:xfrm>
              <a:custGeom>
                <a:rect b="b" l="l" r="r" t="t"/>
                <a:pathLst>
                  <a:path extrusionOk="0" h="205992" w="102386">
                    <a:moveTo>
                      <a:pt x="11896" y="1"/>
                    </a:moveTo>
                    <a:cubicBezTo>
                      <a:pt x="5314" y="1"/>
                      <a:pt x="0" y="5315"/>
                      <a:pt x="0" y="11848"/>
                    </a:cubicBezTo>
                    <a:lnTo>
                      <a:pt x="0" y="194144"/>
                    </a:lnTo>
                    <a:cubicBezTo>
                      <a:pt x="0" y="200677"/>
                      <a:pt x="5314" y="205992"/>
                      <a:pt x="11896" y="205992"/>
                    </a:cubicBezTo>
                    <a:lnTo>
                      <a:pt x="90538" y="205992"/>
                    </a:lnTo>
                    <a:cubicBezTo>
                      <a:pt x="97071" y="205992"/>
                      <a:pt x="102385" y="200677"/>
                      <a:pt x="102385" y="194144"/>
                    </a:cubicBezTo>
                    <a:lnTo>
                      <a:pt x="102385" y="11848"/>
                    </a:lnTo>
                    <a:cubicBezTo>
                      <a:pt x="102385" y="5315"/>
                      <a:pt x="97071" y="1"/>
                      <a:pt x="905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45" name="Google Shape;2145;p53"/>
          <p:cNvGrpSpPr/>
          <p:nvPr/>
        </p:nvGrpSpPr>
        <p:grpSpPr>
          <a:xfrm>
            <a:off x="6846888" y="1669612"/>
            <a:ext cx="1565662" cy="3046825"/>
            <a:chOff x="6846888" y="1669612"/>
            <a:chExt cx="1565662" cy="3046825"/>
          </a:xfrm>
        </p:grpSpPr>
        <p:grpSp>
          <p:nvGrpSpPr>
            <p:cNvPr id="2146" name="Google Shape;2146;p53"/>
            <p:cNvGrpSpPr/>
            <p:nvPr/>
          </p:nvGrpSpPr>
          <p:grpSpPr>
            <a:xfrm>
              <a:off x="6846888" y="1669612"/>
              <a:ext cx="1565662" cy="3046825"/>
              <a:chOff x="5411013" y="1379733"/>
              <a:chExt cx="2933049" cy="5707802"/>
            </a:xfrm>
          </p:grpSpPr>
          <p:pic>
            <p:nvPicPr>
              <p:cNvPr id="2147" name="Google Shape;2147;p53"/>
              <p:cNvPicPr preferRelativeResize="0"/>
              <p:nvPr/>
            </p:nvPicPr>
            <p:blipFill rotWithShape="1">
              <a:blip r:embed="rId6">
                <a:alphaModFix/>
              </a:blip>
              <a:srcRect b="13217" l="0" r="0" t="0"/>
              <a:stretch/>
            </p:blipFill>
            <p:spPr>
              <a:xfrm>
                <a:off x="5539785" y="1484025"/>
                <a:ext cx="2667900" cy="5594700"/>
              </a:xfrm>
              <a:prstGeom prst="roundRect">
                <a:avLst>
                  <a:gd fmla="val 11294" name="adj"/>
                </a:avLst>
              </a:prstGeom>
              <a:noFill/>
              <a:ln cap="flat" cmpd="sng" w="9525">
                <a:solidFill>
                  <a:schemeClr val="dk1"/>
                </a:solidFill>
                <a:prstDash val="solid"/>
                <a:round/>
                <a:headEnd len="sm" w="sm" type="none"/>
                <a:tailEnd len="sm" w="sm" type="none"/>
              </a:ln>
            </p:spPr>
          </p:pic>
          <p:sp>
            <p:nvSpPr>
              <p:cNvPr id="2148" name="Google Shape;2148;p53"/>
              <p:cNvSpPr/>
              <p:nvPr/>
            </p:nvSpPr>
            <p:spPr>
              <a:xfrm>
                <a:off x="8318784" y="2766465"/>
                <a:ext cx="25279" cy="692740"/>
              </a:xfrm>
              <a:custGeom>
                <a:rect b="b" l="l" r="r" t="t"/>
                <a:pathLst>
                  <a:path extrusionOk="0" h="25403" w="927">
                    <a:moveTo>
                      <a:pt x="0" y="1"/>
                    </a:moveTo>
                    <a:lnTo>
                      <a:pt x="0" y="25402"/>
                    </a:lnTo>
                    <a:lnTo>
                      <a:pt x="341" y="25402"/>
                    </a:lnTo>
                    <a:cubicBezTo>
                      <a:pt x="683" y="25402"/>
                      <a:pt x="926" y="25110"/>
                      <a:pt x="926" y="24768"/>
                    </a:cubicBezTo>
                    <a:lnTo>
                      <a:pt x="926" y="586"/>
                    </a:lnTo>
                    <a:cubicBezTo>
                      <a:pt x="926" y="244"/>
                      <a:pt x="683" y="1"/>
                      <a:pt x="34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53"/>
              <p:cNvSpPr/>
              <p:nvPr/>
            </p:nvSpPr>
            <p:spPr>
              <a:xfrm>
                <a:off x="5411013" y="3185285"/>
                <a:ext cx="26616" cy="438774"/>
              </a:xfrm>
              <a:custGeom>
                <a:rect b="b" l="l" r="r" t="t"/>
                <a:pathLst>
                  <a:path extrusionOk="0" h="16090" w="976">
                    <a:moveTo>
                      <a:pt x="634" y="1"/>
                    </a:moveTo>
                    <a:cubicBezTo>
                      <a:pt x="293" y="1"/>
                      <a:pt x="0" y="244"/>
                      <a:pt x="0" y="586"/>
                    </a:cubicBezTo>
                    <a:lnTo>
                      <a:pt x="0" y="15456"/>
                    </a:lnTo>
                    <a:cubicBezTo>
                      <a:pt x="0" y="15797"/>
                      <a:pt x="293" y="16090"/>
                      <a:pt x="634" y="16090"/>
                    </a:cubicBezTo>
                    <a:lnTo>
                      <a:pt x="975" y="16090"/>
                    </a:lnTo>
                    <a:lnTo>
                      <a:pt x="975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53"/>
              <p:cNvSpPr/>
              <p:nvPr/>
            </p:nvSpPr>
            <p:spPr>
              <a:xfrm>
                <a:off x="5411013" y="2612250"/>
                <a:ext cx="26616" cy="438774"/>
              </a:xfrm>
              <a:custGeom>
                <a:rect b="b" l="l" r="r" t="t"/>
                <a:pathLst>
                  <a:path extrusionOk="0" h="16090" w="976">
                    <a:moveTo>
                      <a:pt x="634" y="0"/>
                    </a:moveTo>
                    <a:cubicBezTo>
                      <a:pt x="293" y="0"/>
                      <a:pt x="0" y="244"/>
                      <a:pt x="0" y="585"/>
                    </a:cubicBezTo>
                    <a:lnTo>
                      <a:pt x="0" y="15456"/>
                    </a:lnTo>
                    <a:cubicBezTo>
                      <a:pt x="0" y="15797"/>
                      <a:pt x="293" y="16089"/>
                      <a:pt x="634" y="16089"/>
                    </a:cubicBezTo>
                    <a:lnTo>
                      <a:pt x="975" y="16089"/>
                    </a:lnTo>
                    <a:lnTo>
                      <a:pt x="975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53"/>
              <p:cNvSpPr/>
              <p:nvPr/>
            </p:nvSpPr>
            <p:spPr>
              <a:xfrm>
                <a:off x="5413659" y="2181458"/>
                <a:ext cx="22634" cy="204770"/>
              </a:xfrm>
              <a:custGeom>
                <a:rect b="b" l="l" r="r" t="t"/>
                <a:pathLst>
                  <a:path extrusionOk="0" h="7509" w="830">
                    <a:moveTo>
                      <a:pt x="537" y="0"/>
                    </a:moveTo>
                    <a:cubicBezTo>
                      <a:pt x="196" y="0"/>
                      <a:pt x="1" y="244"/>
                      <a:pt x="1" y="537"/>
                    </a:cubicBezTo>
                    <a:lnTo>
                      <a:pt x="1" y="6972"/>
                    </a:lnTo>
                    <a:cubicBezTo>
                      <a:pt x="1" y="7265"/>
                      <a:pt x="196" y="7509"/>
                      <a:pt x="537" y="7509"/>
                    </a:cubicBezTo>
                    <a:lnTo>
                      <a:pt x="829" y="7509"/>
                    </a:lnTo>
                    <a:lnTo>
                      <a:pt x="829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53"/>
              <p:cNvSpPr/>
              <p:nvPr/>
            </p:nvSpPr>
            <p:spPr>
              <a:xfrm>
                <a:off x="5436266" y="1379733"/>
                <a:ext cx="2882494" cy="5707802"/>
              </a:xfrm>
              <a:custGeom>
                <a:rect b="b" l="l" r="r" t="t"/>
                <a:pathLst>
                  <a:path extrusionOk="0" h="209307" w="105702">
                    <a:moveTo>
                      <a:pt x="13554" y="0"/>
                    </a:moveTo>
                    <a:cubicBezTo>
                      <a:pt x="6046" y="0"/>
                      <a:pt x="0" y="6046"/>
                      <a:pt x="0" y="13554"/>
                    </a:cubicBezTo>
                    <a:lnTo>
                      <a:pt x="0" y="195801"/>
                    </a:lnTo>
                    <a:cubicBezTo>
                      <a:pt x="0" y="203261"/>
                      <a:pt x="6046" y="209306"/>
                      <a:pt x="13554" y="209306"/>
                    </a:cubicBezTo>
                    <a:lnTo>
                      <a:pt x="92196" y="209306"/>
                    </a:lnTo>
                    <a:cubicBezTo>
                      <a:pt x="99655" y="209306"/>
                      <a:pt x="105701" y="203261"/>
                      <a:pt x="105701" y="195801"/>
                    </a:cubicBezTo>
                    <a:lnTo>
                      <a:pt x="105701" y="13554"/>
                    </a:lnTo>
                    <a:cubicBezTo>
                      <a:pt x="105701" y="6046"/>
                      <a:pt x="99655" y="0"/>
                      <a:pt x="9219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53"/>
              <p:cNvSpPr/>
              <p:nvPr/>
            </p:nvSpPr>
            <p:spPr>
              <a:xfrm>
                <a:off x="5457537" y="1426257"/>
                <a:ext cx="348374" cy="5617402"/>
              </a:xfrm>
              <a:custGeom>
                <a:rect b="b" l="l" r="r" t="t"/>
                <a:pathLst>
                  <a:path extrusionOk="0" h="205992" w="12775">
                    <a:moveTo>
                      <a:pt x="11945" y="0"/>
                    </a:moveTo>
                    <a:cubicBezTo>
                      <a:pt x="5363" y="0"/>
                      <a:pt x="0" y="5364"/>
                      <a:pt x="0" y="11994"/>
                    </a:cubicBezTo>
                    <a:lnTo>
                      <a:pt x="0" y="193998"/>
                    </a:lnTo>
                    <a:cubicBezTo>
                      <a:pt x="0" y="200628"/>
                      <a:pt x="5363" y="205991"/>
                      <a:pt x="11945" y="205991"/>
                    </a:cubicBezTo>
                    <a:lnTo>
                      <a:pt x="12774" y="205991"/>
                    </a:lnTo>
                    <a:cubicBezTo>
                      <a:pt x="6192" y="205991"/>
                      <a:pt x="927" y="200677"/>
                      <a:pt x="927" y="194144"/>
                    </a:cubicBezTo>
                    <a:lnTo>
                      <a:pt x="927" y="11897"/>
                    </a:lnTo>
                    <a:cubicBezTo>
                      <a:pt x="878" y="5315"/>
                      <a:pt x="6192" y="0"/>
                      <a:pt x="1277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53"/>
              <p:cNvSpPr/>
              <p:nvPr/>
            </p:nvSpPr>
            <p:spPr>
              <a:xfrm>
                <a:off x="5519176" y="1460780"/>
                <a:ext cx="2716813" cy="5469088"/>
              </a:xfrm>
              <a:custGeom>
                <a:rect b="b" l="l" r="r" t="t"/>
                <a:pathLst>
                  <a:path extrusionOk="0" h="205992" w="102386">
                    <a:moveTo>
                      <a:pt x="11896" y="1"/>
                    </a:moveTo>
                    <a:cubicBezTo>
                      <a:pt x="5314" y="1"/>
                      <a:pt x="0" y="5315"/>
                      <a:pt x="0" y="11848"/>
                    </a:cubicBezTo>
                    <a:lnTo>
                      <a:pt x="0" y="194144"/>
                    </a:lnTo>
                    <a:cubicBezTo>
                      <a:pt x="0" y="200677"/>
                      <a:pt x="5314" y="205992"/>
                      <a:pt x="11896" y="205992"/>
                    </a:cubicBezTo>
                    <a:lnTo>
                      <a:pt x="90538" y="205992"/>
                    </a:lnTo>
                    <a:cubicBezTo>
                      <a:pt x="97071" y="205992"/>
                      <a:pt x="102385" y="200677"/>
                      <a:pt x="102385" y="194144"/>
                    </a:cubicBezTo>
                    <a:lnTo>
                      <a:pt x="102385" y="11848"/>
                    </a:lnTo>
                    <a:cubicBezTo>
                      <a:pt x="102385" y="5315"/>
                      <a:pt x="97071" y="1"/>
                      <a:pt x="905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5" name="Google Shape;2155;p53"/>
            <p:cNvGrpSpPr/>
            <p:nvPr/>
          </p:nvGrpSpPr>
          <p:grpSpPr>
            <a:xfrm>
              <a:off x="7415836" y="1783010"/>
              <a:ext cx="456191" cy="31901"/>
              <a:chOff x="767900" y="1150025"/>
              <a:chExt cx="854450" cy="59750"/>
            </a:xfrm>
          </p:grpSpPr>
          <p:sp>
            <p:nvSpPr>
              <p:cNvPr id="2156" name="Google Shape;2156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2166" name="Google Shape;2166;p53"/>
          <p:cNvPicPr preferRelativeResize="0"/>
          <p:nvPr/>
        </p:nvPicPr>
        <p:blipFill rotWithShape="1">
          <a:blip r:embed="rId7">
            <a:alphaModFix/>
          </a:blip>
          <a:srcRect b="0" l="13056" r="13056" t="0"/>
          <a:stretch/>
        </p:blipFill>
        <p:spPr>
          <a:xfrm>
            <a:off x="6917993" y="1731564"/>
            <a:ext cx="14235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grpSp>
        <p:nvGrpSpPr>
          <p:cNvPr id="2167" name="Google Shape;2167;p53"/>
          <p:cNvGrpSpPr/>
          <p:nvPr/>
        </p:nvGrpSpPr>
        <p:grpSpPr>
          <a:xfrm>
            <a:off x="7315200" y="1724038"/>
            <a:ext cx="576300" cy="104400"/>
            <a:chOff x="7315200" y="1724038"/>
            <a:chExt cx="576300" cy="104400"/>
          </a:xfrm>
        </p:grpSpPr>
        <p:sp>
          <p:nvSpPr>
            <p:cNvPr id="2168" name="Google Shape;2168;p53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69" name="Google Shape;2169;p53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170" name="Google Shape;2170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2180" name="Google Shape;2180;p53"/>
          <p:cNvPicPr preferRelativeResize="0"/>
          <p:nvPr/>
        </p:nvPicPr>
        <p:blipFill rotWithShape="1">
          <a:blip r:embed="rId8">
            <a:alphaModFix/>
          </a:blip>
          <a:srcRect b="357" l="0" r="0" t="357"/>
          <a:stretch/>
        </p:blipFill>
        <p:spPr>
          <a:xfrm>
            <a:off x="5115718" y="1227693"/>
            <a:ext cx="1407900" cy="28863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grpSp>
        <p:nvGrpSpPr>
          <p:cNvPr id="2181" name="Google Shape;2181;p53"/>
          <p:cNvGrpSpPr/>
          <p:nvPr/>
        </p:nvGrpSpPr>
        <p:grpSpPr>
          <a:xfrm>
            <a:off x="5523125" y="1228488"/>
            <a:ext cx="576300" cy="104400"/>
            <a:chOff x="7315200" y="1724038"/>
            <a:chExt cx="576300" cy="104400"/>
          </a:xfrm>
        </p:grpSpPr>
        <p:sp>
          <p:nvSpPr>
            <p:cNvPr id="2182" name="Google Shape;2182;p53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83" name="Google Shape;2183;p53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184" name="Google Shape;2184;p53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53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53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53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53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53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53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53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53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53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197" name="Shape 2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98" name="Google Shape;2198;p54"/>
          <p:cNvGrpSpPr/>
          <p:nvPr/>
        </p:nvGrpSpPr>
        <p:grpSpPr>
          <a:xfrm>
            <a:off x="4340703" y="4855367"/>
            <a:ext cx="2740195" cy="335138"/>
            <a:chOff x="3731103" y="4808559"/>
            <a:chExt cx="2740195" cy="335138"/>
          </a:xfrm>
        </p:grpSpPr>
        <p:sp>
          <p:nvSpPr>
            <p:cNvPr id="2199" name="Google Shape;2199;p54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4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4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2" name="Google Shape;2202;p54"/>
          <p:cNvGrpSpPr/>
          <p:nvPr/>
        </p:nvGrpSpPr>
        <p:grpSpPr>
          <a:xfrm>
            <a:off x="5411013" y="1379733"/>
            <a:ext cx="2986299" cy="5707802"/>
            <a:chOff x="5411013" y="1379733"/>
            <a:chExt cx="2986299" cy="5707802"/>
          </a:xfrm>
        </p:grpSpPr>
        <p:pic>
          <p:nvPicPr>
            <p:cNvPr id="2203" name="Google Shape;2203;p54"/>
            <p:cNvPicPr preferRelativeResize="0"/>
            <p:nvPr/>
          </p:nvPicPr>
          <p:blipFill rotWithShape="1">
            <a:blip r:embed="rId3">
              <a:alphaModFix/>
            </a:blip>
            <a:srcRect b="13217" l="0" r="0" t="0"/>
            <a:stretch/>
          </p:blipFill>
          <p:spPr>
            <a:xfrm>
              <a:off x="5539785" y="1484025"/>
              <a:ext cx="2667900" cy="5594700"/>
            </a:xfrm>
            <a:prstGeom prst="roundRect">
              <a:avLst>
                <a:gd fmla="val 11294" name="adj"/>
              </a:avLst>
            </a:prstGeom>
            <a:noFill/>
            <a:ln cap="flat" cmpd="sng" w="9525">
              <a:solidFill>
                <a:schemeClr val="dk1"/>
              </a:solidFill>
              <a:prstDash val="solid"/>
              <a:round/>
              <a:headEnd len="sm" w="sm" type="none"/>
              <a:tailEnd len="sm" w="sm" type="none"/>
            </a:ln>
          </p:spPr>
        </p:pic>
        <p:sp>
          <p:nvSpPr>
            <p:cNvPr id="2204" name="Google Shape;2204;p54"/>
            <p:cNvSpPr txBox="1"/>
            <p:nvPr/>
          </p:nvSpPr>
          <p:spPr>
            <a:xfrm>
              <a:off x="5931913" y="3813722"/>
              <a:ext cx="2465400" cy="5259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200">
                  <a:solidFill>
                    <a:schemeClr val="dk1"/>
                  </a:solidFill>
                  <a:latin typeface="Lato"/>
                  <a:ea typeface="Lato"/>
                  <a:cs typeface="Lato"/>
                  <a:sym typeface="Lato"/>
                </a:rPr>
                <a:t>Neptune is the eighth planet.</a:t>
              </a:r>
              <a:endParaRPr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endParaRPr>
            </a:p>
          </p:txBody>
        </p:sp>
        <p:sp>
          <p:nvSpPr>
            <p:cNvPr id="2205" name="Google Shape;2205;p54"/>
            <p:cNvSpPr txBox="1"/>
            <p:nvPr/>
          </p:nvSpPr>
          <p:spPr>
            <a:xfrm>
              <a:off x="5931913" y="3516250"/>
              <a:ext cx="2465400" cy="387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b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800">
                  <a:solidFill>
                    <a:srgbClr val="20124D"/>
                  </a:solidFill>
                  <a:latin typeface="Montserrat ExtraBold"/>
                  <a:ea typeface="Montserrat ExtraBold"/>
                  <a:cs typeface="Montserrat ExtraBold"/>
                  <a:sym typeface="Montserrat ExtraBold"/>
                </a:rPr>
                <a:t>NEPTUNE</a:t>
              </a:r>
              <a:endParaRPr sz="18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endParaRPr>
            </a:p>
          </p:txBody>
        </p:sp>
        <p:sp>
          <p:nvSpPr>
            <p:cNvPr id="2206" name="Google Shape;2206;p54"/>
            <p:cNvSpPr/>
            <p:nvPr/>
          </p:nvSpPr>
          <p:spPr>
            <a:xfrm>
              <a:off x="8318784" y="2766465"/>
              <a:ext cx="25279" cy="692740"/>
            </a:xfrm>
            <a:custGeom>
              <a:rect b="b" l="l" r="r" t="t"/>
              <a:pathLst>
                <a:path extrusionOk="0" h="25403" w="927">
                  <a:moveTo>
                    <a:pt x="0" y="1"/>
                  </a:moveTo>
                  <a:lnTo>
                    <a:pt x="0" y="25402"/>
                  </a:lnTo>
                  <a:lnTo>
                    <a:pt x="341" y="25402"/>
                  </a:lnTo>
                  <a:cubicBezTo>
                    <a:pt x="683" y="25402"/>
                    <a:pt x="926" y="25110"/>
                    <a:pt x="926" y="24768"/>
                  </a:cubicBezTo>
                  <a:lnTo>
                    <a:pt x="926" y="586"/>
                  </a:lnTo>
                  <a:cubicBezTo>
                    <a:pt x="926" y="244"/>
                    <a:pt x="683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4"/>
            <p:cNvSpPr/>
            <p:nvPr/>
          </p:nvSpPr>
          <p:spPr>
            <a:xfrm>
              <a:off x="5411013" y="3185285"/>
              <a:ext cx="26616" cy="438774"/>
            </a:xfrm>
            <a:custGeom>
              <a:rect b="b" l="l" r="r" t="t"/>
              <a:pathLst>
                <a:path extrusionOk="0" h="16090" w="976">
                  <a:moveTo>
                    <a:pt x="634" y="1"/>
                  </a:moveTo>
                  <a:cubicBezTo>
                    <a:pt x="293" y="1"/>
                    <a:pt x="0" y="244"/>
                    <a:pt x="0" y="586"/>
                  </a:cubicBezTo>
                  <a:lnTo>
                    <a:pt x="0" y="15456"/>
                  </a:lnTo>
                  <a:cubicBezTo>
                    <a:pt x="0" y="15797"/>
                    <a:pt x="293" y="16090"/>
                    <a:pt x="634" y="16090"/>
                  </a:cubicBezTo>
                  <a:lnTo>
                    <a:pt x="975" y="16090"/>
                  </a:lnTo>
                  <a:lnTo>
                    <a:pt x="97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4"/>
            <p:cNvSpPr/>
            <p:nvPr/>
          </p:nvSpPr>
          <p:spPr>
            <a:xfrm>
              <a:off x="5411013" y="2612250"/>
              <a:ext cx="26616" cy="438774"/>
            </a:xfrm>
            <a:custGeom>
              <a:rect b="b" l="l" r="r" t="t"/>
              <a:pathLst>
                <a:path extrusionOk="0" h="16090" w="976">
                  <a:moveTo>
                    <a:pt x="634" y="0"/>
                  </a:moveTo>
                  <a:cubicBezTo>
                    <a:pt x="293" y="0"/>
                    <a:pt x="0" y="244"/>
                    <a:pt x="0" y="585"/>
                  </a:cubicBezTo>
                  <a:lnTo>
                    <a:pt x="0" y="15456"/>
                  </a:lnTo>
                  <a:cubicBezTo>
                    <a:pt x="0" y="15797"/>
                    <a:pt x="293" y="16089"/>
                    <a:pt x="634" y="16089"/>
                  </a:cubicBezTo>
                  <a:lnTo>
                    <a:pt x="975" y="16089"/>
                  </a:lnTo>
                  <a:lnTo>
                    <a:pt x="9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4"/>
            <p:cNvSpPr/>
            <p:nvPr/>
          </p:nvSpPr>
          <p:spPr>
            <a:xfrm>
              <a:off x="5413659" y="2181458"/>
              <a:ext cx="22634" cy="204770"/>
            </a:xfrm>
            <a:custGeom>
              <a:rect b="b" l="l" r="r" t="t"/>
              <a:pathLst>
                <a:path extrusionOk="0" h="7509" w="830">
                  <a:moveTo>
                    <a:pt x="537" y="0"/>
                  </a:moveTo>
                  <a:cubicBezTo>
                    <a:pt x="196" y="0"/>
                    <a:pt x="1" y="244"/>
                    <a:pt x="1" y="537"/>
                  </a:cubicBezTo>
                  <a:lnTo>
                    <a:pt x="1" y="6972"/>
                  </a:lnTo>
                  <a:cubicBezTo>
                    <a:pt x="1" y="7265"/>
                    <a:pt x="196" y="7509"/>
                    <a:pt x="537" y="7509"/>
                  </a:cubicBezTo>
                  <a:lnTo>
                    <a:pt x="829" y="7509"/>
                  </a:lnTo>
                  <a:lnTo>
                    <a:pt x="82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4"/>
            <p:cNvSpPr/>
            <p:nvPr/>
          </p:nvSpPr>
          <p:spPr>
            <a:xfrm>
              <a:off x="5436266" y="1379733"/>
              <a:ext cx="2882494" cy="5707802"/>
            </a:xfrm>
            <a:custGeom>
              <a:rect b="b" l="l" r="r" t="t"/>
              <a:pathLst>
                <a:path extrusionOk="0" h="209307" w="105702">
                  <a:moveTo>
                    <a:pt x="13554" y="0"/>
                  </a:moveTo>
                  <a:cubicBezTo>
                    <a:pt x="6046" y="0"/>
                    <a:pt x="0" y="6046"/>
                    <a:pt x="0" y="13554"/>
                  </a:cubicBezTo>
                  <a:lnTo>
                    <a:pt x="0" y="195801"/>
                  </a:lnTo>
                  <a:cubicBezTo>
                    <a:pt x="0" y="203261"/>
                    <a:pt x="6046" y="209306"/>
                    <a:pt x="13554" y="209306"/>
                  </a:cubicBezTo>
                  <a:lnTo>
                    <a:pt x="92196" y="209306"/>
                  </a:lnTo>
                  <a:cubicBezTo>
                    <a:pt x="99655" y="209306"/>
                    <a:pt x="105701" y="203261"/>
                    <a:pt x="105701" y="195801"/>
                  </a:cubicBezTo>
                  <a:lnTo>
                    <a:pt x="105701" y="13554"/>
                  </a:lnTo>
                  <a:cubicBezTo>
                    <a:pt x="105701" y="6046"/>
                    <a:pt x="99655" y="0"/>
                    <a:pt x="9219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4"/>
            <p:cNvSpPr/>
            <p:nvPr/>
          </p:nvSpPr>
          <p:spPr>
            <a:xfrm>
              <a:off x="5457537" y="1426257"/>
              <a:ext cx="348374" cy="5617402"/>
            </a:xfrm>
            <a:custGeom>
              <a:rect b="b" l="l" r="r" t="t"/>
              <a:pathLst>
                <a:path extrusionOk="0" h="205992" w="12775">
                  <a:moveTo>
                    <a:pt x="11945" y="0"/>
                  </a:moveTo>
                  <a:cubicBezTo>
                    <a:pt x="5363" y="0"/>
                    <a:pt x="0" y="5364"/>
                    <a:pt x="0" y="11994"/>
                  </a:cubicBezTo>
                  <a:lnTo>
                    <a:pt x="0" y="193998"/>
                  </a:lnTo>
                  <a:cubicBezTo>
                    <a:pt x="0" y="200628"/>
                    <a:pt x="5363" y="205991"/>
                    <a:pt x="11945" y="205991"/>
                  </a:cubicBezTo>
                  <a:lnTo>
                    <a:pt x="12774" y="205991"/>
                  </a:lnTo>
                  <a:cubicBezTo>
                    <a:pt x="6192" y="205991"/>
                    <a:pt x="927" y="200677"/>
                    <a:pt x="927" y="194144"/>
                  </a:cubicBezTo>
                  <a:lnTo>
                    <a:pt x="927" y="11897"/>
                  </a:lnTo>
                  <a:cubicBezTo>
                    <a:pt x="878" y="5315"/>
                    <a:pt x="6192" y="0"/>
                    <a:pt x="127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4"/>
            <p:cNvSpPr/>
            <p:nvPr/>
          </p:nvSpPr>
          <p:spPr>
            <a:xfrm>
              <a:off x="5519193" y="1460794"/>
              <a:ext cx="2716813" cy="5523675"/>
            </a:xfrm>
            <a:custGeom>
              <a:rect b="b" l="l" r="r" t="t"/>
              <a:pathLst>
                <a:path extrusionOk="0" h="205992" w="102386">
                  <a:moveTo>
                    <a:pt x="11896" y="1"/>
                  </a:moveTo>
                  <a:cubicBezTo>
                    <a:pt x="5314" y="1"/>
                    <a:pt x="0" y="5315"/>
                    <a:pt x="0" y="11848"/>
                  </a:cubicBezTo>
                  <a:lnTo>
                    <a:pt x="0" y="194144"/>
                  </a:lnTo>
                  <a:cubicBezTo>
                    <a:pt x="0" y="200677"/>
                    <a:pt x="5314" y="205992"/>
                    <a:pt x="11896" y="205992"/>
                  </a:cubicBezTo>
                  <a:lnTo>
                    <a:pt x="90538" y="205992"/>
                  </a:lnTo>
                  <a:cubicBezTo>
                    <a:pt x="97071" y="205992"/>
                    <a:pt x="102385" y="200677"/>
                    <a:pt x="102385" y="194144"/>
                  </a:cubicBezTo>
                  <a:lnTo>
                    <a:pt x="102385" y="11848"/>
                  </a:lnTo>
                  <a:cubicBezTo>
                    <a:pt x="102385" y="5315"/>
                    <a:pt x="97071" y="1"/>
                    <a:pt x="90538" y="1"/>
                  </a:cubicBezTo>
                  <a:close/>
                </a:path>
              </a:pathLst>
            </a:custGeom>
            <a:solidFill>
              <a:srgbClr val="898B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13" name="Google Shape;2213;p54"/>
          <p:cNvSpPr txBox="1"/>
          <p:nvPr>
            <p:ph type="title"/>
          </p:nvPr>
        </p:nvSpPr>
        <p:spPr>
          <a:xfrm>
            <a:off x="914400" y="50446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CLOSE VIEW</a:t>
            </a:r>
            <a:endParaRPr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14" name="Google Shape;2214;p54"/>
          <p:cNvSpPr txBox="1"/>
          <p:nvPr>
            <p:ph type="title"/>
          </p:nvPr>
        </p:nvSpPr>
        <p:spPr>
          <a:xfrm>
            <a:off x="1146200" y="1825573"/>
            <a:ext cx="3420600" cy="8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UI/UX VIEW</a:t>
            </a:r>
            <a:endParaRPr sz="1800"/>
          </a:p>
        </p:txBody>
      </p:sp>
      <p:sp>
        <p:nvSpPr>
          <p:cNvPr id="2215" name="Google Shape;2215;p54"/>
          <p:cNvSpPr txBox="1"/>
          <p:nvPr>
            <p:ph idx="4294967295" type="subTitle"/>
          </p:nvPr>
        </p:nvSpPr>
        <p:spPr>
          <a:xfrm>
            <a:off x="1146200" y="2613209"/>
            <a:ext cx="3420600" cy="18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Venus has a beautiful name and is the second planet from the Sun. It’s terribly hot—even hotter than Mercury—and its atmosphere is extremely poisonous </a:t>
            </a:r>
            <a:endParaRPr sz="1200"/>
          </a:p>
        </p:txBody>
      </p:sp>
      <p:grpSp>
        <p:nvGrpSpPr>
          <p:cNvPr id="2216" name="Google Shape;2216;p54"/>
          <p:cNvGrpSpPr/>
          <p:nvPr/>
        </p:nvGrpSpPr>
        <p:grpSpPr>
          <a:xfrm>
            <a:off x="6450375" y="1598590"/>
            <a:ext cx="854450" cy="59750"/>
            <a:chOff x="767900" y="1150025"/>
            <a:chExt cx="854450" cy="59750"/>
          </a:xfrm>
        </p:grpSpPr>
        <p:sp>
          <p:nvSpPr>
            <p:cNvPr id="2217" name="Google Shape;2217;p54"/>
            <p:cNvSpPr/>
            <p:nvPr/>
          </p:nvSpPr>
          <p:spPr>
            <a:xfrm>
              <a:off x="970225" y="1150025"/>
              <a:ext cx="457100" cy="59750"/>
            </a:xfrm>
            <a:custGeom>
              <a:rect b="b" l="l" r="r" t="t"/>
              <a:pathLst>
                <a:path extrusionOk="0" h="2390" w="18284">
                  <a:moveTo>
                    <a:pt x="1610" y="0"/>
                  </a:moveTo>
                  <a:cubicBezTo>
                    <a:pt x="1" y="0"/>
                    <a:pt x="1" y="2341"/>
                    <a:pt x="1610" y="2389"/>
                  </a:cubicBezTo>
                  <a:lnTo>
                    <a:pt x="16724" y="2389"/>
                  </a:lnTo>
                  <a:cubicBezTo>
                    <a:pt x="18284" y="2341"/>
                    <a:pt x="18284" y="0"/>
                    <a:pt x="167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4"/>
            <p:cNvSpPr/>
            <p:nvPr/>
          </p:nvSpPr>
          <p:spPr>
            <a:xfrm>
              <a:off x="992175" y="1161000"/>
              <a:ext cx="414450" cy="37800"/>
            </a:xfrm>
            <a:custGeom>
              <a:rect b="b" l="l" r="r" t="t"/>
              <a:pathLst>
                <a:path extrusionOk="0" h="1512" w="16578">
                  <a:moveTo>
                    <a:pt x="732" y="0"/>
                  </a:moveTo>
                  <a:cubicBezTo>
                    <a:pt x="293" y="0"/>
                    <a:pt x="0" y="341"/>
                    <a:pt x="0" y="732"/>
                  </a:cubicBezTo>
                  <a:cubicBezTo>
                    <a:pt x="0" y="1170"/>
                    <a:pt x="293" y="1512"/>
                    <a:pt x="732" y="1512"/>
                  </a:cubicBezTo>
                  <a:lnTo>
                    <a:pt x="15846" y="1512"/>
                  </a:lnTo>
                  <a:cubicBezTo>
                    <a:pt x="16236" y="1512"/>
                    <a:pt x="16577" y="1170"/>
                    <a:pt x="16577" y="732"/>
                  </a:cubicBezTo>
                  <a:cubicBezTo>
                    <a:pt x="16577" y="341"/>
                    <a:pt x="16236" y="0"/>
                    <a:pt x="158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4"/>
            <p:cNvSpPr/>
            <p:nvPr/>
          </p:nvSpPr>
          <p:spPr>
            <a:xfrm>
              <a:off x="767900" y="1150100"/>
              <a:ext cx="68275" cy="59675"/>
            </a:xfrm>
            <a:custGeom>
              <a:rect b="b" l="l" r="r" t="t"/>
              <a:pathLst>
                <a:path extrusionOk="0" h="2387" w="2731">
                  <a:moveTo>
                    <a:pt x="1539" y="0"/>
                  </a:moveTo>
                  <a:cubicBezTo>
                    <a:pt x="1255" y="0"/>
                    <a:pt x="966" y="105"/>
                    <a:pt x="732" y="339"/>
                  </a:cubicBezTo>
                  <a:cubicBezTo>
                    <a:pt x="0" y="1119"/>
                    <a:pt x="537" y="2386"/>
                    <a:pt x="1561" y="2386"/>
                  </a:cubicBezTo>
                  <a:cubicBezTo>
                    <a:pt x="2243" y="2338"/>
                    <a:pt x="2731" y="1850"/>
                    <a:pt x="2731" y="1168"/>
                  </a:cubicBezTo>
                  <a:cubicBezTo>
                    <a:pt x="2731" y="471"/>
                    <a:pt x="2145" y="0"/>
                    <a:pt x="1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4"/>
            <p:cNvSpPr/>
            <p:nvPr/>
          </p:nvSpPr>
          <p:spPr>
            <a:xfrm>
              <a:off x="782525" y="1161000"/>
              <a:ext cx="42675" cy="37450"/>
            </a:xfrm>
            <a:custGeom>
              <a:rect b="b" l="l" r="r" t="t"/>
              <a:pathLst>
                <a:path extrusionOk="0" h="1498" w="1707">
                  <a:moveTo>
                    <a:pt x="976" y="0"/>
                  </a:moveTo>
                  <a:cubicBezTo>
                    <a:pt x="342" y="0"/>
                    <a:pt x="1" y="780"/>
                    <a:pt x="488" y="1268"/>
                  </a:cubicBezTo>
                  <a:cubicBezTo>
                    <a:pt x="631" y="1426"/>
                    <a:pt x="810" y="1497"/>
                    <a:pt x="986" y="1497"/>
                  </a:cubicBezTo>
                  <a:cubicBezTo>
                    <a:pt x="1352" y="1497"/>
                    <a:pt x="1707" y="1192"/>
                    <a:pt x="1707" y="732"/>
                  </a:cubicBezTo>
                  <a:cubicBezTo>
                    <a:pt x="1707" y="341"/>
                    <a:pt x="1414" y="0"/>
                    <a:pt x="9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4"/>
            <p:cNvSpPr/>
            <p:nvPr/>
          </p:nvSpPr>
          <p:spPr>
            <a:xfrm>
              <a:off x="876375" y="1150100"/>
              <a:ext cx="68275" cy="59675"/>
            </a:xfrm>
            <a:custGeom>
              <a:rect b="b" l="l" r="r" t="t"/>
              <a:pathLst>
                <a:path extrusionOk="0" h="2387" w="2731">
                  <a:moveTo>
                    <a:pt x="1540" y="0"/>
                  </a:moveTo>
                  <a:cubicBezTo>
                    <a:pt x="1255" y="0"/>
                    <a:pt x="966" y="105"/>
                    <a:pt x="732" y="339"/>
                  </a:cubicBezTo>
                  <a:cubicBezTo>
                    <a:pt x="1" y="1119"/>
                    <a:pt x="537" y="2386"/>
                    <a:pt x="1561" y="2386"/>
                  </a:cubicBezTo>
                  <a:cubicBezTo>
                    <a:pt x="2195" y="2386"/>
                    <a:pt x="2731" y="1850"/>
                    <a:pt x="2731" y="1168"/>
                  </a:cubicBezTo>
                  <a:cubicBezTo>
                    <a:pt x="2731" y="471"/>
                    <a:pt x="2145" y="0"/>
                    <a:pt x="15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4"/>
            <p:cNvSpPr/>
            <p:nvPr/>
          </p:nvSpPr>
          <p:spPr>
            <a:xfrm>
              <a:off x="891000" y="1161000"/>
              <a:ext cx="42700" cy="37450"/>
            </a:xfrm>
            <a:custGeom>
              <a:rect b="b" l="l" r="r" t="t"/>
              <a:pathLst>
                <a:path extrusionOk="0" h="1498" w="1708">
                  <a:moveTo>
                    <a:pt x="976" y="0"/>
                  </a:moveTo>
                  <a:cubicBezTo>
                    <a:pt x="342" y="0"/>
                    <a:pt x="1" y="829"/>
                    <a:pt x="440" y="1268"/>
                  </a:cubicBezTo>
                  <a:cubicBezTo>
                    <a:pt x="598" y="1426"/>
                    <a:pt x="788" y="1497"/>
                    <a:pt x="971" y="1497"/>
                  </a:cubicBezTo>
                  <a:cubicBezTo>
                    <a:pt x="1352" y="1497"/>
                    <a:pt x="1707" y="1192"/>
                    <a:pt x="1707" y="732"/>
                  </a:cubicBezTo>
                  <a:cubicBezTo>
                    <a:pt x="1707" y="341"/>
                    <a:pt x="1366" y="0"/>
                    <a:pt x="9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4"/>
            <p:cNvSpPr/>
            <p:nvPr/>
          </p:nvSpPr>
          <p:spPr>
            <a:xfrm>
              <a:off x="1554075" y="1150100"/>
              <a:ext cx="68275" cy="59675"/>
            </a:xfrm>
            <a:custGeom>
              <a:rect b="b" l="l" r="r" t="t"/>
              <a:pathLst>
                <a:path extrusionOk="0" h="2387" w="2731">
                  <a:moveTo>
                    <a:pt x="1539" y="0"/>
                  </a:moveTo>
                  <a:cubicBezTo>
                    <a:pt x="1255" y="0"/>
                    <a:pt x="966" y="105"/>
                    <a:pt x="732" y="339"/>
                  </a:cubicBezTo>
                  <a:cubicBezTo>
                    <a:pt x="0" y="1070"/>
                    <a:pt x="488" y="2338"/>
                    <a:pt x="1512" y="2386"/>
                  </a:cubicBezTo>
                  <a:cubicBezTo>
                    <a:pt x="2194" y="2386"/>
                    <a:pt x="2731" y="1850"/>
                    <a:pt x="2731" y="1168"/>
                  </a:cubicBezTo>
                  <a:cubicBezTo>
                    <a:pt x="2731" y="471"/>
                    <a:pt x="2144" y="0"/>
                    <a:pt x="15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4"/>
            <p:cNvSpPr/>
            <p:nvPr/>
          </p:nvSpPr>
          <p:spPr>
            <a:xfrm>
              <a:off x="1567475" y="1161000"/>
              <a:ext cx="42700" cy="37450"/>
            </a:xfrm>
            <a:custGeom>
              <a:rect b="b" l="l" r="r" t="t"/>
              <a:pathLst>
                <a:path extrusionOk="0" h="1498" w="1708">
                  <a:moveTo>
                    <a:pt x="976" y="0"/>
                  </a:moveTo>
                  <a:cubicBezTo>
                    <a:pt x="342" y="0"/>
                    <a:pt x="1" y="829"/>
                    <a:pt x="488" y="1268"/>
                  </a:cubicBezTo>
                  <a:cubicBezTo>
                    <a:pt x="631" y="1426"/>
                    <a:pt x="810" y="1497"/>
                    <a:pt x="986" y="1497"/>
                  </a:cubicBezTo>
                  <a:cubicBezTo>
                    <a:pt x="1352" y="1497"/>
                    <a:pt x="1707" y="1192"/>
                    <a:pt x="1707" y="732"/>
                  </a:cubicBezTo>
                  <a:cubicBezTo>
                    <a:pt x="1707" y="341"/>
                    <a:pt x="1366" y="0"/>
                    <a:pt x="9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4"/>
            <p:cNvSpPr/>
            <p:nvPr/>
          </p:nvSpPr>
          <p:spPr>
            <a:xfrm>
              <a:off x="1444375" y="1150100"/>
              <a:ext cx="69500" cy="59675"/>
            </a:xfrm>
            <a:custGeom>
              <a:rect b="b" l="l" r="r" t="t"/>
              <a:pathLst>
                <a:path extrusionOk="0" h="2387" w="2780">
                  <a:moveTo>
                    <a:pt x="1573" y="0"/>
                  </a:moveTo>
                  <a:cubicBezTo>
                    <a:pt x="1281" y="0"/>
                    <a:pt x="981" y="105"/>
                    <a:pt x="732" y="339"/>
                  </a:cubicBezTo>
                  <a:cubicBezTo>
                    <a:pt x="0" y="1119"/>
                    <a:pt x="537" y="2338"/>
                    <a:pt x="1609" y="2386"/>
                  </a:cubicBezTo>
                  <a:cubicBezTo>
                    <a:pt x="2243" y="2386"/>
                    <a:pt x="2780" y="1850"/>
                    <a:pt x="2780" y="1168"/>
                  </a:cubicBezTo>
                  <a:cubicBezTo>
                    <a:pt x="2780" y="471"/>
                    <a:pt x="2193" y="0"/>
                    <a:pt x="15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4"/>
            <p:cNvSpPr/>
            <p:nvPr/>
          </p:nvSpPr>
          <p:spPr>
            <a:xfrm>
              <a:off x="1459000" y="1161000"/>
              <a:ext cx="43900" cy="37450"/>
            </a:xfrm>
            <a:custGeom>
              <a:rect b="b" l="l" r="r" t="t"/>
              <a:pathLst>
                <a:path extrusionOk="0" h="1498" w="1756">
                  <a:moveTo>
                    <a:pt x="1024" y="0"/>
                  </a:moveTo>
                  <a:cubicBezTo>
                    <a:pt x="342" y="0"/>
                    <a:pt x="1" y="829"/>
                    <a:pt x="488" y="1268"/>
                  </a:cubicBezTo>
                  <a:cubicBezTo>
                    <a:pt x="631" y="1426"/>
                    <a:pt x="815" y="1497"/>
                    <a:pt x="998" y="1497"/>
                  </a:cubicBezTo>
                  <a:cubicBezTo>
                    <a:pt x="1378" y="1497"/>
                    <a:pt x="1756" y="1192"/>
                    <a:pt x="1756" y="732"/>
                  </a:cubicBezTo>
                  <a:cubicBezTo>
                    <a:pt x="1756" y="341"/>
                    <a:pt x="1414" y="0"/>
                    <a:pt x="10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27" name="Google Shape;2227;p54"/>
          <p:cNvGrpSpPr/>
          <p:nvPr/>
        </p:nvGrpSpPr>
        <p:grpSpPr>
          <a:xfrm rot="5400000">
            <a:off x="1095575" y="1301454"/>
            <a:ext cx="1102258" cy="1078127"/>
            <a:chOff x="1013625" y="1623016"/>
            <a:chExt cx="1102258" cy="1078127"/>
          </a:xfrm>
        </p:grpSpPr>
        <p:sp>
          <p:nvSpPr>
            <p:cNvPr id="2228" name="Google Shape;2228;p54"/>
            <p:cNvSpPr/>
            <p:nvPr/>
          </p:nvSpPr>
          <p:spPr>
            <a:xfrm rot="-3609593">
              <a:off x="1289774" y="1773827"/>
              <a:ext cx="725495" cy="6521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4"/>
            <p:cNvSpPr/>
            <p:nvPr/>
          </p:nvSpPr>
          <p:spPr>
            <a:xfrm rot="-3609593">
              <a:off x="1114240" y="1898138"/>
              <a:ext cx="725495" cy="6521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2230" name="Google Shape;2230;p54"/>
          <p:cNvPicPr preferRelativeResize="0"/>
          <p:nvPr/>
        </p:nvPicPr>
        <p:blipFill rotWithShape="1">
          <a:blip r:embed="rId4">
            <a:alphaModFix/>
          </a:blip>
          <a:srcRect b="6200" l="0" r="0" t="0"/>
          <a:stretch/>
        </p:blipFill>
        <p:spPr>
          <a:xfrm>
            <a:off x="5554475" y="1508500"/>
            <a:ext cx="2632800" cy="5338500"/>
          </a:xfrm>
          <a:prstGeom prst="roundRect">
            <a:avLst>
              <a:gd fmla="val 10995" name="adj"/>
            </a:avLst>
          </a:prstGeom>
          <a:noFill/>
          <a:ln>
            <a:noFill/>
          </a:ln>
        </p:spPr>
      </p:pic>
      <p:grpSp>
        <p:nvGrpSpPr>
          <p:cNvPr id="2231" name="Google Shape;2231;p54"/>
          <p:cNvGrpSpPr/>
          <p:nvPr/>
        </p:nvGrpSpPr>
        <p:grpSpPr>
          <a:xfrm>
            <a:off x="6339259" y="1494009"/>
            <a:ext cx="1078142" cy="195312"/>
            <a:chOff x="7315200" y="1724038"/>
            <a:chExt cx="576300" cy="104400"/>
          </a:xfrm>
        </p:grpSpPr>
        <p:sp>
          <p:nvSpPr>
            <p:cNvPr id="2232" name="Google Shape;2232;p54"/>
            <p:cNvSpPr/>
            <p:nvPr/>
          </p:nvSpPr>
          <p:spPr>
            <a:xfrm rot="10800000">
              <a:off x="7315200" y="1724038"/>
              <a:ext cx="576300" cy="104400"/>
            </a:xfrm>
            <a:prstGeom prst="round2SameRect">
              <a:avLst>
                <a:gd fmla="val 50000" name="adj1"/>
                <a:gd fmla="val 0" name="adj2"/>
              </a:avLst>
            </a:prstGeom>
            <a:solidFill>
              <a:srgbClr val="6666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33" name="Google Shape;2233;p54"/>
            <p:cNvGrpSpPr/>
            <p:nvPr/>
          </p:nvGrpSpPr>
          <p:grpSpPr>
            <a:xfrm>
              <a:off x="7398577" y="1761933"/>
              <a:ext cx="409538" cy="28650"/>
              <a:chOff x="767900" y="1150025"/>
              <a:chExt cx="854450" cy="59750"/>
            </a:xfrm>
          </p:grpSpPr>
          <p:sp>
            <p:nvSpPr>
              <p:cNvPr id="2234" name="Google Shape;2234;p54"/>
              <p:cNvSpPr/>
              <p:nvPr/>
            </p:nvSpPr>
            <p:spPr>
              <a:xfrm>
                <a:off x="970225" y="1150025"/>
                <a:ext cx="457100" cy="59750"/>
              </a:xfrm>
              <a:custGeom>
                <a:rect b="b" l="l" r="r" t="t"/>
                <a:pathLst>
                  <a:path extrusionOk="0" h="2390" w="18284">
                    <a:moveTo>
                      <a:pt x="1610" y="0"/>
                    </a:moveTo>
                    <a:cubicBezTo>
                      <a:pt x="1" y="0"/>
                      <a:pt x="1" y="2341"/>
                      <a:pt x="1610" y="2389"/>
                    </a:cubicBezTo>
                    <a:lnTo>
                      <a:pt x="16724" y="2389"/>
                    </a:lnTo>
                    <a:cubicBezTo>
                      <a:pt x="18284" y="2341"/>
                      <a:pt x="18284" y="0"/>
                      <a:pt x="167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54"/>
              <p:cNvSpPr/>
              <p:nvPr/>
            </p:nvSpPr>
            <p:spPr>
              <a:xfrm>
                <a:off x="992175" y="1161000"/>
                <a:ext cx="414450" cy="37800"/>
              </a:xfrm>
              <a:custGeom>
                <a:rect b="b" l="l" r="r" t="t"/>
                <a:pathLst>
                  <a:path extrusionOk="0" h="1512" w="16578">
                    <a:moveTo>
                      <a:pt x="732" y="0"/>
                    </a:moveTo>
                    <a:cubicBezTo>
                      <a:pt x="293" y="0"/>
                      <a:pt x="0" y="341"/>
                      <a:pt x="0" y="732"/>
                    </a:cubicBezTo>
                    <a:cubicBezTo>
                      <a:pt x="0" y="1170"/>
                      <a:pt x="293" y="1512"/>
                      <a:pt x="732" y="1512"/>
                    </a:cubicBezTo>
                    <a:lnTo>
                      <a:pt x="15846" y="1512"/>
                    </a:lnTo>
                    <a:cubicBezTo>
                      <a:pt x="16236" y="1512"/>
                      <a:pt x="16577" y="1170"/>
                      <a:pt x="16577" y="732"/>
                    </a:cubicBezTo>
                    <a:cubicBezTo>
                      <a:pt x="16577" y="341"/>
                      <a:pt x="16236" y="0"/>
                      <a:pt x="158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54"/>
              <p:cNvSpPr/>
              <p:nvPr/>
            </p:nvSpPr>
            <p:spPr>
              <a:xfrm>
                <a:off x="767900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119"/>
                      <a:pt x="537" y="2386"/>
                      <a:pt x="1561" y="2386"/>
                    </a:cubicBezTo>
                    <a:cubicBezTo>
                      <a:pt x="2243" y="2338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54"/>
              <p:cNvSpPr/>
              <p:nvPr/>
            </p:nvSpPr>
            <p:spPr>
              <a:xfrm>
                <a:off x="782525" y="1161000"/>
                <a:ext cx="42675" cy="37450"/>
              </a:xfrm>
              <a:custGeom>
                <a:rect b="b" l="l" r="r" t="t"/>
                <a:pathLst>
                  <a:path extrusionOk="0" h="1498" w="1707">
                    <a:moveTo>
                      <a:pt x="976" y="0"/>
                    </a:moveTo>
                    <a:cubicBezTo>
                      <a:pt x="342" y="0"/>
                      <a:pt x="1" y="780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414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54"/>
              <p:cNvSpPr/>
              <p:nvPr/>
            </p:nvSpPr>
            <p:spPr>
              <a:xfrm>
                <a:off x="8763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40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1" y="1119"/>
                      <a:pt x="537" y="2386"/>
                      <a:pt x="1561" y="2386"/>
                    </a:cubicBezTo>
                    <a:cubicBezTo>
                      <a:pt x="2195" y="2386"/>
                      <a:pt x="2731" y="1850"/>
                      <a:pt x="2731" y="1168"/>
                    </a:cubicBezTo>
                    <a:cubicBezTo>
                      <a:pt x="2731" y="471"/>
                      <a:pt x="2145" y="0"/>
                      <a:pt x="15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54"/>
              <p:cNvSpPr/>
              <p:nvPr/>
            </p:nvSpPr>
            <p:spPr>
              <a:xfrm>
                <a:off x="891000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40" y="1268"/>
                    </a:cubicBezTo>
                    <a:cubicBezTo>
                      <a:pt x="598" y="1426"/>
                      <a:pt x="788" y="1497"/>
                      <a:pt x="971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54"/>
              <p:cNvSpPr/>
              <p:nvPr/>
            </p:nvSpPr>
            <p:spPr>
              <a:xfrm>
                <a:off x="1554075" y="1150100"/>
                <a:ext cx="68275" cy="59675"/>
              </a:xfrm>
              <a:custGeom>
                <a:rect b="b" l="l" r="r" t="t"/>
                <a:pathLst>
                  <a:path extrusionOk="0" h="2387" w="2731">
                    <a:moveTo>
                      <a:pt x="1539" y="0"/>
                    </a:moveTo>
                    <a:cubicBezTo>
                      <a:pt x="1255" y="0"/>
                      <a:pt x="966" y="105"/>
                      <a:pt x="732" y="339"/>
                    </a:cubicBezTo>
                    <a:cubicBezTo>
                      <a:pt x="0" y="1070"/>
                      <a:pt x="488" y="2338"/>
                      <a:pt x="1512" y="2386"/>
                    </a:cubicBezTo>
                    <a:cubicBezTo>
                      <a:pt x="2194" y="2386"/>
                      <a:pt x="2731" y="1850"/>
                      <a:pt x="2731" y="1168"/>
                    </a:cubicBezTo>
                    <a:cubicBezTo>
                      <a:pt x="2731" y="471"/>
                      <a:pt x="2144" y="0"/>
                      <a:pt x="153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54"/>
              <p:cNvSpPr/>
              <p:nvPr/>
            </p:nvSpPr>
            <p:spPr>
              <a:xfrm>
                <a:off x="1567475" y="1161000"/>
                <a:ext cx="42700" cy="37450"/>
              </a:xfrm>
              <a:custGeom>
                <a:rect b="b" l="l" r="r" t="t"/>
                <a:pathLst>
                  <a:path extrusionOk="0" h="1498" w="1708">
                    <a:moveTo>
                      <a:pt x="976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0" y="1497"/>
                      <a:pt x="986" y="1497"/>
                    </a:cubicBezTo>
                    <a:cubicBezTo>
                      <a:pt x="1352" y="1497"/>
                      <a:pt x="1707" y="1192"/>
                      <a:pt x="1707" y="732"/>
                    </a:cubicBezTo>
                    <a:cubicBezTo>
                      <a:pt x="1707" y="341"/>
                      <a:pt x="1366" y="0"/>
                      <a:pt x="97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54"/>
              <p:cNvSpPr/>
              <p:nvPr/>
            </p:nvSpPr>
            <p:spPr>
              <a:xfrm>
                <a:off x="1444375" y="1150100"/>
                <a:ext cx="69500" cy="59675"/>
              </a:xfrm>
              <a:custGeom>
                <a:rect b="b" l="l" r="r" t="t"/>
                <a:pathLst>
                  <a:path extrusionOk="0" h="2387" w="2780">
                    <a:moveTo>
                      <a:pt x="1573" y="0"/>
                    </a:moveTo>
                    <a:cubicBezTo>
                      <a:pt x="1281" y="0"/>
                      <a:pt x="981" y="105"/>
                      <a:pt x="732" y="339"/>
                    </a:cubicBezTo>
                    <a:cubicBezTo>
                      <a:pt x="0" y="1119"/>
                      <a:pt x="537" y="2338"/>
                      <a:pt x="1609" y="2386"/>
                    </a:cubicBezTo>
                    <a:cubicBezTo>
                      <a:pt x="2243" y="2386"/>
                      <a:pt x="2780" y="1850"/>
                      <a:pt x="2780" y="1168"/>
                    </a:cubicBezTo>
                    <a:cubicBezTo>
                      <a:pt x="2780" y="471"/>
                      <a:pt x="2193" y="0"/>
                      <a:pt x="15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54"/>
              <p:cNvSpPr/>
              <p:nvPr/>
            </p:nvSpPr>
            <p:spPr>
              <a:xfrm>
                <a:off x="1459000" y="1161000"/>
                <a:ext cx="43900" cy="37450"/>
              </a:xfrm>
              <a:custGeom>
                <a:rect b="b" l="l" r="r" t="t"/>
                <a:pathLst>
                  <a:path extrusionOk="0" h="1498" w="1756">
                    <a:moveTo>
                      <a:pt x="1024" y="0"/>
                    </a:moveTo>
                    <a:cubicBezTo>
                      <a:pt x="342" y="0"/>
                      <a:pt x="1" y="829"/>
                      <a:pt x="488" y="1268"/>
                    </a:cubicBezTo>
                    <a:cubicBezTo>
                      <a:pt x="631" y="1426"/>
                      <a:pt x="815" y="1497"/>
                      <a:pt x="998" y="1497"/>
                    </a:cubicBezTo>
                    <a:cubicBezTo>
                      <a:pt x="1378" y="1497"/>
                      <a:pt x="1756" y="1192"/>
                      <a:pt x="1756" y="732"/>
                    </a:cubicBezTo>
                    <a:cubicBezTo>
                      <a:pt x="1756" y="341"/>
                      <a:pt x="1414" y="0"/>
                      <a:pt x="10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47" name="Shape 2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8" name="Google Shape;2248;p55"/>
          <p:cNvSpPr txBox="1"/>
          <p:nvPr>
            <p:ph type="title"/>
          </p:nvPr>
        </p:nvSpPr>
        <p:spPr>
          <a:xfrm>
            <a:off x="2743200" y="804025"/>
            <a:ext cx="3642000" cy="362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5000">
                <a:solidFill>
                  <a:schemeClr val="accent1"/>
                </a:solidFill>
              </a:rPr>
              <a:t>A</a:t>
            </a:r>
            <a:r>
              <a:rPr lang="en" sz="5000">
                <a:solidFill>
                  <a:schemeClr val="accent1"/>
                </a:solidFill>
              </a:rPr>
              <a:t> Picture</a:t>
            </a:r>
            <a:r>
              <a:rPr lang="en" sz="5000">
                <a:solidFill>
                  <a:srgbClr val="FFFFFF"/>
                </a:solidFill>
              </a:rPr>
              <a:t> Is Worth a Thousand Words</a:t>
            </a:r>
            <a:endParaRPr sz="50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252" name="Shape 2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253" name="Google Shape;2253;p56"/>
          <p:cNvCxnSpPr/>
          <p:nvPr/>
        </p:nvCxnSpPr>
        <p:spPr>
          <a:xfrm>
            <a:off x="5107210" y="3419595"/>
            <a:ext cx="3122400" cy="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254" name="Google Shape;2254;p56"/>
          <p:cNvCxnSpPr/>
          <p:nvPr/>
        </p:nvCxnSpPr>
        <p:spPr>
          <a:xfrm>
            <a:off x="917700" y="2560720"/>
            <a:ext cx="2895000" cy="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255" name="Google Shape;2255;p56"/>
          <p:cNvSpPr txBox="1"/>
          <p:nvPr>
            <p:ph type="title"/>
          </p:nvPr>
        </p:nvSpPr>
        <p:spPr>
          <a:xfrm>
            <a:off x="914400" y="507028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INVESTMENT</a:t>
            </a:r>
            <a:endParaRPr/>
          </a:p>
        </p:txBody>
      </p:sp>
      <p:cxnSp>
        <p:nvCxnSpPr>
          <p:cNvPr id="2256" name="Google Shape;2256;p56"/>
          <p:cNvCxnSpPr/>
          <p:nvPr/>
        </p:nvCxnSpPr>
        <p:spPr>
          <a:xfrm>
            <a:off x="5107210" y="1806100"/>
            <a:ext cx="3122400" cy="0"/>
          </a:xfrm>
          <a:prstGeom prst="straightConnector1">
            <a:avLst/>
          </a:prstGeom>
          <a:noFill/>
          <a:ln cap="flat" cmpd="sng" w="28575">
            <a:solidFill>
              <a:schemeClr val="dk1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257" name="Google Shape;2257;p56"/>
          <p:cNvSpPr txBox="1"/>
          <p:nvPr/>
        </p:nvSpPr>
        <p:spPr>
          <a:xfrm>
            <a:off x="914400" y="2597946"/>
            <a:ext cx="18150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Saturn is a gas giant, composed mostly of hydrogen and helium</a:t>
            </a:r>
            <a:endParaRPr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58" name="Google Shape;2258;p56"/>
          <p:cNvSpPr txBox="1"/>
          <p:nvPr/>
        </p:nvSpPr>
        <p:spPr>
          <a:xfrm>
            <a:off x="914400" y="2133920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SATURN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59" name="Google Shape;2259;p56"/>
          <p:cNvSpPr txBox="1"/>
          <p:nvPr/>
        </p:nvSpPr>
        <p:spPr>
          <a:xfrm>
            <a:off x="6377571" y="1833202"/>
            <a:ext cx="18150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It’s a gas giant and the biggest planet in the Solar System</a:t>
            </a:r>
            <a:endParaRPr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60" name="Google Shape;2260;p56"/>
          <p:cNvSpPr txBox="1"/>
          <p:nvPr/>
        </p:nvSpPr>
        <p:spPr>
          <a:xfrm>
            <a:off x="6377571" y="1383325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JUPITER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61" name="Google Shape;2261;p56"/>
          <p:cNvSpPr txBox="1"/>
          <p:nvPr/>
        </p:nvSpPr>
        <p:spPr>
          <a:xfrm>
            <a:off x="6377571" y="3446695"/>
            <a:ext cx="1815000" cy="52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This planet is the smallest one in the Solar System</a:t>
            </a:r>
            <a:endParaRPr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62" name="Google Shape;2262;p56"/>
          <p:cNvSpPr txBox="1"/>
          <p:nvPr/>
        </p:nvSpPr>
        <p:spPr>
          <a:xfrm>
            <a:off x="6377571" y="2996818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MERCURY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63" name="Google Shape;2263;p56"/>
          <p:cNvSpPr/>
          <p:nvPr/>
        </p:nvSpPr>
        <p:spPr>
          <a:xfrm>
            <a:off x="3607335" y="1549125"/>
            <a:ext cx="1659590" cy="971916"/>
          </a:xfrm>
          <a:custGeom>
            <a:rect b="b" l="l" r="r" t="t"/>
            <a:pathLst>
              <a:path extrusionOk="0" h="83480" w="140882">
                <a:moveTo>
                  <a:pt x="94471" y="0"/>
                </a:moveTo>
                <a:cubicBezTo>
                  <a:pt x="89972" y="0"/>
                  <a:pt x="85049" y="250"/>
                  <a:pt x="79665" y="784"/>
                </a:cubicBezTo>
                <a:cubicBezTo>
                  <a:pt x="0" y="8699"/>
                  <a:pt x="19934" y="83480"/>
                  <a:pt x="54701" y="83480"/>
                </a:cubicBezTo>
                <a:cubicBezTo>
                  <a:pt x="58827" y="83480"/>
                  <a:pt x="63162" y="82427"/>
                  <a:pt x="67564" y="80083"/>
                </a:cubicBezTo>
                <a:cubicBezTo>
                  <a:pt x="95555" y="65186"/>
                  <a:pt x="85915" y="57247"/>
                  <a:pt x="113026" y="55894"/>
                </a:cubicBezTo>
                <a:cubicBezTo>
                  <a:pt x="127672" y="55163"/>
                  <a:pt x="135887" y="43087"/>
                  <a:pt x="137842" y="33994"/>
                </a:cubicBezTo>
                <a:cubicBezTo>
                  <a:pt x="140882" y="19857"/>
                  <a:pt x="134603" y="0"/>
                  <a:pt x="9447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4" name="Google Shape;2264;p56"/>
          <p:cNvSpPr/>
          <p:nvPr/>
        </p:nvSpPr>
        <p:spPr>
          <a:xfrm>
            <a:off x="3402135" y="1981600"/>
            <a:ext cx="2294077" cy="1272924"/>
          </a:xfrm>
          <a:custGeom>
            <a:rect b="b" l="l" r="r" t="t"/>
            <a:pathLst>
              <a:path extrusionOk="0" h="75758" w="132529">
                <a:moveTo>
                  <a:pt x="35681" y="1"/>
                </a:moveTo>
                <a:cubicBezTo>
                  <a:pt x="28391" y="1"/>
                  <a:pt x="21714" y="3251"/>
                  <a:pt x="17602" y="6966"/>
                </a:cubicBezTo>
                <a:cubicBezTo>
                  <a:pt x="6338" y="17142"/>
                  <a:pt x="0" y="39095"/>
                  <a:pt x="43841" y="64496"/>
                </a:cubicBezTo>
                <a:cubicBezTo>
                  <a:pt x="57636" y="72490"/>
                  <a:pt x="69677" y="75757"/>
                  <a:pt x="79840" y="75757"/>
                </a:cubicBezTo>
                <a:cubicBezTo>
                  <a:pt x="123563" y="75757"/>
                  <a:pt x="132529" y="15282"/>
                  <a:pt x="96854" y="10434"/>
                </a:cubicBezTo>
                <a:cubicBezTo>
                  <a:pt x="91877" y="9757"/>
                  <a:pt x="87820" y="9515"/>
                  <a:pt x="84413" y="9515"/>
                </a:cubicBezTo>
                <a:cubicBezTo>
                  <a:pt x="75850" y="9515"/>
                  <a:pt x="71389" y="11044"/>
                  <a:pt x="66742" y="11044"/>
                </a:cubicBezTo>
                <a:cubicBezTo>
                  <a:pt x="62219" y="11044"/>
                  <a:pt x="57519" y="9596"/>
                  <a:pt x="48690" y="3882"/>
                </a:cubicBezTo>
                <a:cubicBezTo>
                  <a:pt x="44404" y="1110"/>
                  <a:pt x="39938" y="1"/>
                  <a:pt x="3568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5" name="Google Shape;2265;p56"/>
          <p:cNvSpPr/>
          <p:nvPr/>
        </p:nvSpPr>
        <p:spPr>
          <a:xfrm>
            <a:off x="3214698" y="2692922"/>
            <a:ext cx="2801467" cy="1461306"/>
          </a:xfrm>
          <a:custGeom>
            <a:rect b="b" l="l" r="r" t="t"/>
            <a:pathLst>
              <a:path extrusionOk="0" h="70095" w="128434">
                <a:moveTo>
                  <a:pt x="89313" y="0"/>
                </a:moveTo>
                <a:cubicBezTo>
                  <a:pt x="87846" y="0"/>
                  <a:pt x="86325" y="120"/>
                  <a:pt x="84751" y="369"/>
                </a:cubicBezTo>
                <a:cubicBezTo>
                  <a:pt x="62519" y="3888"/>
                  <a:pt x="60490" y="10445"/>
                  <a:pt x="50383" y="10445"/>
                </a:cubicBezTo>
                <a:cubicBezTo>
                  <a:pt x="47051" y="10445"/>
                  <a:pt x="42841" y="9732"/>
                  <a:pt x="36739" y="7963"/>
                </a:cubicBezTo>
                <a:cubicBezTo>
                  <a:pt x="34405" y="7286"/>
                  <a:pt x="32140" y="6983"/>
                  <a:pt x="29967" y="6983"/>
                </a:cubicBezTo>
                <a:cubicBezTo>
                  <a:pt x="19766" y="6983"/>
                  <a:pt x="11601" y="13674"/>
                  <a:pt x="7855" y="19867"/>
                </a:cubicBezTo>
                <a:cubicBezTo>
                  <a:pt x="0" y="32856"/>
                  <a:pt x="251" y="55703"/>
                  <a:pt x="49548" y="67407"/>
                </a:cubicBezTo>
                <a:cubicBezTo>
                  <a:pt x="57352" y="69259"/>
                  <a:pt x="64386" y="70094"/>
                  <a:pt x="70689" y="70094"/>
                </a:cubicBezTo>
                <a:cubicBezTo>
                  <a:pt x="128434" y="70094"/>
                  <a:pt x="124821" y="0"/>
                  <a:pt x="893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66" name="Google Shape;2266;p56"/>
          <p:cNvSpPr txBox="1"/>
          <p:nvPr/>
        </p:nvSpPr>
        <p:spPr>
          <a:xfrm>
            <a:off x="3763686" y="1673849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10%</a:t>
            </a:r>
            <a:endParaRPr sz="1800"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67" name="Google Shape;2267;p56"/>
          <p:cNvSpPr txBox="1"/>
          <p:nvPr/>
        </p:nvSpPr>
        <p:spPr>
          <a:xfrm>
            <a:off x="3764470" y="2347507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</a:t>
            </a:r>
            <a:r>
              <a:rPr lang="en" sz="24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 sz="2400"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268" name="Google Shape;2268;p56"/>
          <p:cNvSpPr txBox="1"/>
          <p:nvPr/>
        </p:nvSpPr>
        <p:spPr>
          <a:xfrm>
            <a:off x="3774885" y="3244913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60%</a:t>
            </a:r>
            <a:endParaRPr sz="3000"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15" name="Shape 1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6" name="Google Shape;1816;p39"/>
          <p:cNvSpPr txBox="1"/>
          <p:nvPr>
            <p:ph type="title"/>
          </p:nvPr>
        </p:nvSpPr>
        <p:spPr>
          <a:xfrm>
            <a:off x="912058" y="504275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817" name="Google Shape;1817;p39"/>
          <p:cNvSpPr/>
          <p:nvPr/>
        </p:nvSpPr>
        <p:spPr>
          <a:xfrm>
            <a:off x="3624218" y="5288087"/>
            <a:ext cx="44358" cy="57939"/>
          </a:xfrm>
          <a:custGeom>
            <a:rect b="b" l="l" r="r" t="t"/>
            <a:pathLst>
              <a:path extrusionOk="0" h="930" w="712">
                <a:moveTo>
                  <a:pt x="212" y="0"/>
                </a:moveTo>
                <a:lnTo>
                  <a:pt x="0" y="217"/>
                </a:lnTo>
                <a:lnTo>
                  <a:pt x="712" y="929"/>
                </a:lnTo>
                <a:cubicBezTo>
                  <a:pt x="697" y="770"/>
                  <a:pt x="684" y="613"/>
                  <a:pt x="669" y="453"/>
                </a:cubicBezTo>
                <a:lnTo>
                  <a:pt x="212" y="0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8" name="Google Shape;1818;p39"/>
          <p:cNvSpPr/>
          <p:nvPr/>
        </p:nvSpPr>
        <p:spPr>
          <a:xfrm>
            <a:off x="3621788" y="5285720"/>
            <a:ext cx="15637" cy="15949"/>
          </a:xfrm>
          <a:custGeom>
            <a:rect b="b" l="l" r="r" t="t"/>
            <a:pathLst>
              <a:path extrusionOk="0" h="256" w="251">
                <a:moveTo>
                  <a:pt x="213" y="1"/>
                </a:moveTo>
                <a:lnTo>
                  <a:pt x="1" y="218"/>
                </a:lnTo>
                <a:lnTo>
                  <a:pt x="39" y="255"/>
                </a:lnTo>
                <a:lnTo>
                  <a:pt x="251" y="38"/>
                </a:lnTo>
                <a:lnTo>
                  <a:pt x="213" y="1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9" name="Google Shape;1819;p39"/>
          <p:cNvSpPr/>
          <p:nvPr/>
        </p:nvSpPr>
        <p:spPr>
          <a:xfrm>
            <a:off x="3619483" y="5283414"/>
            <a:ext cx="15637" cy="15886"/>
          </a:xfrm>
          <a:custGeom>
            <a:rect b="b" l="l" r="r" t="t"/>
            <a:pathLst>
              <a:path extrusionOk="0" h="255" w="251">
                <a:moveTo>
                  <a:pt x="213" y="0"/>
                </a:moveTo>
                <a:lnTo>
                  <a:pt x="0" y="216"/>
                </a:lnTo>
                <a:lnTo>
                  <a:pt x="38" y="255"/>
                </a:lnTo>
                <a:lnTo>
                  <a:pt x="250" y="38"/>
                </a:lnTo>
                <a:lnTo>
                  <a:pt x="213" y="0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0" name="Google Shape;1820;p39"/>
          <p:cNvSpPr/>
          <p:nvPr/>
        </p:nvSpPr>
        <p:spPr>
          <a:xfrm>
            <a:off x="2278548" y="5288087"/>
            <a:ext cx="335672" cy="324396"/>
          </a:xfrm>
          <a:custGeom>
            <a:rect b="b" l="l" r="r" t="t"/>
            <a:pathLst>
              <a:path extrusionOk="0" h="5207" w="5388">
                <a:moveTo>
                  <a:pt x="218" y="0"/>
                </a:moveTo>
                <a:lnTo>
                  <a:pt x="1" y="217"/>
                </a:lnTo>
                <a:lnTo>
                  <a:pt x="4995" y="5206"/>
                </a:lnTo>
                <a:cubicBezTo>
                  <a:pt x="5122" y="5193"/>
                  <a:pt x="5255" y="5178"/>
                  <a:pt x="5387" y="5169"/>
                </a:cubicBezTo>
                <a:lnTo>
                  <a:pt x="218" y="0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1" name="Google Shape;1821;p39"/>
          <p:cNvSpPr/>
          <p:nvPr/>
        </p:nvSpPr>
        <p:spPr>
          <a:xfrm>
            <a:off x="2276243" y="5299239"/>
            <a:ext cx="62" cy="62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2" name="Google Shape;1822;p39"/>
          <p:cNvSpPr/>
          <p:nvPr/>
        </p:nvSpPr>
        <p:spPr>
          <a:xfrm>
            <a:off x="2276243" y="5299239"/>
            <a:ext cx="2367" cy="2430"/>
          </a:xfrm>
          <a:custGeom>
            <a:rect b="b" l="l" r="r" t="t"/>
            <a:pathLst>
              <a:path extrusionOk="0" h="39" w="38">
                <a:moveTo>
                  <a:pt x="38" y="38"/>
                </a:moveTo>
                <a:lnTo>
                  <a:pt x="38" y="38"/>
                </a:lnTo>
                <a:lnTo>
                  <a:pt x="0" y="1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3" name="Google Shape;1823;p39"/>
          <p:cNvSpPr/>
          <p:nvPr/>
        </p:nvSpPr>
        <p:spPr>
          <a:xfrm>
            <a:off x="2276243" y="5285720"/>
            <a:ext cx="15949" cy="15949"/>
          </a:xfrm>
          <a:custGeom>
            <a:rect b="b" l="l" r="r" t="t"/>
            <a:pathLst>
              <a:path extrusionOk="0" h="256" w="256">
                <a:moveTo>
                  <a:pt x="218" y="1"/>
                </a:moveTo>
                <a:lnTo>
                  <a:pt x="0" y="218"/>
                </a:lnTo>
                <a:lnTo>
                  <a:pt x="38" y="255"/>
                </a:lnTo>
                <a:lnTo>
                  <a:pt x="255" y="38"/>
                </a:lnTo>
                <a:lnTo>
                  <a:pt x="218" y="1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4" name="Google Shape;1824;p39"/>
          <p:cNvSpPr/>
          <p:nvPr/>
        </p:nvSpPr>
        <p:spPr>
          <a:xfrm>
            <a:off x="2273938" y="5296871"/>
            <a:ext cx="2367" cy="2430"/>
          </a:xfrm>
          <a:custGeom>
            <a:rect b="b" l="l" r="r" t="t"/>
            <a:pathLst>
              <a:path extrusionOk="0" h="39" w="38">
                <a:moveTo>
                  <a:pt x="0" y="0"/>
                </a:moveTo>
                <a:lnTo>
                  <a:pt x="0" y="0"/>
                </a:lnTo>
                <a:lnTo>
                  <a:pt x="37" y="39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5" name="Google Shape;1825;p39"/>
          <p:cNvSpPr/>
          <p:nvPr/>
        </p:nvSpPr>
        <p:spPr>
          <a:xfrm>
            <a:off x="2273938" y="5283414"/>
            <a:ext cx="15887" cy="15886"/>
          </a:xfrm>
          <a:custGeom>
            <a:rect b="b" l="l" r="r" t="t"/>
            <a:pathLst>
              <a:path extrusionOk="0" h="255" w="255">
                <a:moveTo>
                  <a:pt x="216" y="0"/>
                </a:moveTo>
                <a:lnTo>
                  <a:pt x="0" y="216"/>
                </a:lnTo>
                <a:lnTo>
                  <a:pt x="37" y="255"/>
                </a:lnTo>
                <a:lnTo>
                  <a:pt x="255" y="38"/>
                </a:lnTo>
                <a:lnTo>
                  <a:pt x="216" y="0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6" name="Google Shape;1826;p39"/>
          <p:cNvSpPr/>
          <p:nvPr/>
        </p:nvSpPr>
        <p:spPr>
          <a:xfrm>
            <a:off x="930946" y="5299239"/>
            <a:ext cx="2430" cy="2430"/>
          </a:xfrm>
          <a:custGeom>
            <a:rect b="b" l="l" r="r" t="t"/>
            <a:pathLst>
              <a:path extrusionOk="0" h="39" w="39">
                <a:moveTo>
                  <a:pt x="1" y="1"/>
                </a:moveTo>
                <a:lnTo>
                  <a:pt x="38" y="38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7" name="Google Shape;1827;p39"/>
          <p:cNvSpPr/>
          <p:nvPr/>
        </p:nvSpPr>
        <p:spPr>
          <a:xfrm>
            <a:off x="930946" y="5285720"/>
            <a:ext cx="15949" cy="15949"/>
          </a:xfrm>
          <a:custGeom>
            <a:rect b="b" l="l" r="r" t="t"/>
            <a:pathLst>
              <a:path extrusionOk="0" h="256" w="256">
                <a:moveTo>
                  <a:pt x="218" y="1"/>
                </a:moveTo>
                <a:lnTo>
                  <a:pt x="1" y="218"/>
                </a:lnTo>
                <a:lnTo>
                  <a:pt x="38" y="255"/>
                </a:lnTo>
                <a:lnTo>
                  <a:pt x="255" y="38"/>
                </a:lnTo>
                <a:lnTo>
                  <a:pt x="218" y="1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8" name="Google Shape;1828;p39"/>
          <p:cNvSpPr/>
          <p:nvPr/>
        </p:nvSpPr>
        <p:spPr>
          <a:xfrm>
            <a:off x="928641" y="5296871"/>
            <a:ext cx="2367" cy="2430"/>
          </a:xfrm>
          <a:custGeom>
            <a:rect b="b" l="l" r="r" t="t"/>
            <a:pathLst>
              <a:path extrusionOk="0" h="39" w="38">
                <a:moveTo>
                  <a:pt x="0" y="0"/>
                </a:moveTo>
                <a:lnTo>
                  <a:pt x="38" y="39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9" name="Google Shape;1829;p39"/>
          <p:cNvSpPr/>
          <p:nvPr/>
        </p:nvSpPr>
        <p:spPr>
          <a:xfrm>
            <a:off x="928641" y="5283414"/>
            <a:ext cx="15949" cy="15886"/>
          </a:xfrm>
          <a:custGeom>
            <a:rect b="b" l="l" r="r" t="t"/>
            <a:pathLst>
              <a:path extrusionOk="0" h="255" w="256">
                <a:moveTo>
                  <a:pt x="217" y="0"/>
                </a:moveTo>
                <a:lnTo>
                  <a:pt x="0" y="216"/>
                </a:lnTo>
                <a:lnTo>
                  <a:pt x="38" y="255"/>
                </a:lnTo>
                <a:lnTo>
                  <a:pt x="255" y="38"/>
                </a:lnTo>
                <a:lnTo>
                  <a:pt x="217" y="0"/>
                </a:lnTo>
                <a:close/>
              </a:path>
            </a:pathLst>
          </a:custGeom>
          <a:solidFill>
            <a:srgbClr val="231F2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0" name="Google Shape;1830;p39"/>
          <p:cNvSpPr txBox="1"/>
          <p:nvPr>
            <p:ph idx="1" type="body"/>
          </p:nvPr>
        </p:nvSpPr>
        <p:spPr>
          <a:xfrm>
            <a:off x="914400" y="1281475"/>
            <a:ext cx="7299900" cy="314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Here’s what you’ll find in this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>
                <a:solidFill>
                  <a:schemeClr val="dk1"/>
                </a:solidFill>
              </a:rPr>
              <a:t> template: </a:t>
            </a:r>
            <a:br>
              <a:rPr lang="en">
                <a:solidFill>
                  <a:schemeClr val="dk1"/>
                </a:solidFill>
              </a:rPr>
            </a:b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slide structure based on a pitch deck, which you can easily adapt to your needs. For more info on how to edit the template, please visit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chemeClr val="dk1"/>
                </a:solidFill>
              </a:rPr>
              <a:t> or read our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An assortment of shapes and patterns that are suitable for use in the presentation can be found in the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 slide</a:t>
            </a:r>
            <a:r>
              <a:rPr lang="en">
                <a:solidFill>
                  <a:schemeClr val="dk1"/>
                </a:solidFill>
              </a:rPr>
              <a:t>. 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chemeClr val="dk1"/>
                </a:solidFill>
              </a:rPr>
              <a:t>, which you must keep so that proper credits for our design are given.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A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chemeClr val="dk1"/>
                </a:solidFill>
              </a:rPr>
              <a:t>, where you’ll find links to all the elements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chemeClr val="dk1"/>
                </a:solidFill>
              </a:rPr>
              <a:t>.</a:t>
            </a:r>
            <a:endParaRPr>
              <a:solidFill>
                <a:schemeClr val="dk1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Final slides with: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The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chemeClr val="dk1"/>
                </a:solidFill>
              </a:rPr>
              <a:t> used in the template.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More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chemeClr val="dk1"/>
                </a:solidFill>
              </a:rPr>
              <a:t>, whose size and color can be edited. </a:t>
            </a:r>
            <a:endParaRPr>
              <a:solidFill>
                <a:schemeClr val="dk1"/>
              </a:solidFill>
            </a:endParaRPr>
          </a:p>
          <a:p>
            <a:pPr indent="-3048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AutoNum type="arabicPeriod"/>
            </a:pPr>
            <a:r>
              <a:rPr lang="en">
                <a:solidFill>
                  <a:schemeClr val="dk1"/>
                </a:solidFill>
              </a:rPr>
              <a:t>Sets of </a:t>
            </a:r>
            <a:r>
              <a:rPr lang="en">
                <a:solidFill>
                  <a:schemeClr val="dk1"/>
                </a:solidFill>
                <a:uFill>
                  <a:noFill/>
                </a:uFill>
                <a:latin typeface="Lato Black"/>
                <a:ea typeface="Lato Black"/>
                <a:cs typeface="Lato Black"/>
                <a:sym typeface="Lato Black"/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chemeClr val="dk1"/>
                </a:solidFill>
              </a:rPr>
              <a:t> of the following themes: general, business, avatar, creative process, education, help &amp; support, medical, nature, performing arts, SEO &amp; marketing, and teamwork.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You can delete this slide when you’re done editing the presentation.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dk1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272" name="Shape 2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" name="Google Shape;2273;p57"/>
          <p:cNvSpPr txBox="1"/>
          <p:nvPr>
            <p:ph idx="6" type="title"/>
          </p:nvPr>
        </p:nvSpPr>
        <p:spPr>
          <a:xfrm>
            <a:off x="868325" y="548472"/>
            <a:ext cx="7315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TRACTION</a:t>
            </a:r>
            <a:endParaRPr/>
          </a:p>
        </p:txBody>
      </p:sp>
      <p:pic>
        <p:nvPicPr>
          <p:cNvPr id="2274" name="Google Shape;2274;p57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010697" y="1425282"/>
            <a:ext cx="3651600" cy="2257887"/>
          </a:xfrm>
          <a:prstGeom prst="rect">
            <a:avLst/>
          </a:prstGeom>
          <a:noFill/>
          <a:ln>
            <a:noFill/>
          </a:ln>
        </p:spPr>
      </p:pic>
      <p:sp>
        <p:nvSpPr>
          <p:cNvPr id="2275" name="Google Shape;2275;p57"/>
          <p:cNvSpPr txBox="1"/>
          <p:nvPr>
            <p:ph idx="1" type="subTitle"/>
          </p:nvPr>
        </p:nvSpPr>
        <p:spPr>
          <a:xfrm>
            <a:off x="914400" y="1865868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Despite being red, Mars is actually a cold place full of iron oxide dust</a:t>
            </a:r>
            <a:endParaRPr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76" name="Google Shape;2276;p57"/>
          <p:cNvSpPr txBox="1"/>
          <p:nvPr>
            <p:ph idx="2" type="subTitle"/>
          </p:nvPr>
        </p:nvSpPr>
        <p:spPr>
          <a:xfrm>
            <a:off x="914400" y="2859300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Jupiter is a gas giant and the biggest planet in the Solar System</a:t>
            </a:r>
            <a:endParaRPr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77" name="Google Shape;2277;p57"/>
          <p:cNvSpPr txBox="1"/>
          <p:nvPr>
            <p:ph idx="3" type="subTitle"/>
          </p:nvPr>
        </p:nvSpPr>
        <p:spPr>
          <a:xfrm>
            <a:off x="914400" y="3853135"/>
            <a:ext cx="36516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  <a:latin typeface="Lato"/>
                <a:ea typeface="Lato"/>
                <a:cs typeface="Lato"/>
                <a:sym typeface="Lato"/>
              </a:rPr>
              <a:t>Venus has a beautiful name and is the second planet from the Sun</a:t>
            </a:r>
            <a:endParaRPr>
              <a:solidFill>
                <a:schemeClr val="dk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78" name="Google Shape;2278;p57"/>
          <p:cNvSpPr txBox="1"/>
          <p:nvPr>
            <p:ph type="title"/>
          </p:nvPr>
        </p:nvSpPr>
        <p:spPr>
          <a:xfrm>
            <a:off x="914400" y="1373735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40,000</a:t>
            </a:r>
            <a:endParaRPr/>
          </a:p>
        </p:txBody>
      </p:sp>
      <p:sp>
        <p:nvSpPr>
          <p:cNvPr id="2279" name="Google Shape;2279;p57"/>
          <p:cNvSpPr txBox="1"/>
          <p:nvPr>
            <p:ph idx="4" type="title"/>
          </p:nvPr>
        </p:nvSpPr>
        <p:spPr>
          <a:xfrm>
            <a:off x="914400" y="2373215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50,000</a:t>
            </a:r>
            <a:endParaRPr/>
          </a:p>
        </p:txBody>
      </p:sp>
      <p:sp>
        <p:nvSpPr>
          <p:cNvPr id="2280" name="Google Shape;2280;p57"/>
          <p:cNvSpPr txBox="1"/>
          <p:nvPr>
            <p:ph idx="5" type="title"/>
          </p:nvPr>
        </p:nvSpPr>
        <p:spPr>
          <a:xfrm>
            <a:off x="914400" y="3362033"/>
            <a:ext cx="2009100" cy="6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60,000</a:t>
            </a:r>
            <a:endParaRPr/>
          </a:p>
        </p:txBody>
      </p:sp>
      <p:sp>
        <p:nvSpPr>
          <p:cNvPr id="2281" name="Google Shape;2281;p57"/>
          <p:cNvSpPr txBox="1"/>
          <p:nvPr/>
        </p:nvSpPr>
        <p:spPr>
          <a:xfrm>
            <a:off x="5278050" y="4090908"/>
            <a:ext cx="29895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T</a:t>
            </a: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o modify this graph, click on it, follow the link, change the data and </a:t>
            </a: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replace it here</a:t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282" name="Google Shape;2282;p57"/>
          <p:cNvSpPr/>
          <p:nvPr/>
        </p:nvSpPr>
        <p:spPr>
          <a:xfrm>
            <a:off x="7644300" y="1384500"/>
            <a:ext cx="561742" cy="572714"/>
          </a:xfrm>
          <a:custGeom>
            <a:rect b="b" l="l" r="r" t="t"/>
            <a:pathLst>
              <a:path extrusionOk="0" h="12684" w="12441">
                <a:moveTo>
                  <a:pt x="1221" y="0"/>
                </a:moveTo>
                <a:cubicBezTo>
                  <a:pt x="548" y="0"/>
                  <a:pt x="1" y="548"/>
                  <a:pt x="1" y="1220"/>
                </a:cubicBezTo>
                <a:lnTo>
                  <a:pt x="1" y="8813"/>
                </a:lnTo>
                <a:lnTo>
                  <a:pt x="1" y="12683"/>
                </a:lnTo>
                <a:lnTo>
                  <a:pt x="2432" y="8813"/>
                </a:lnTo>
                <a:lnTo>
                  <a:pt x="11221" y="8813"/>
                </a:lnTo>
                <a:cubicBezTo>
                  <a:pt x="11894" y="8813"/>
                  <a:pt x="12441" y="8265"/>
                  <a:pt x="12441" y="7593"/>
                </a:cubicBezTo>
                <a:lnTo>
                  <a:pt x="12441" y="1220"/>
                </a:lnTo>
                <a:cubicBezTo>
                  <a:pt x="12441" y="548"/>
                  <a:pt x="11894" y="0"/>
                  <a:pt x="11221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3" name="Google Shape;2283;p57"/>
          <p:cNvSpPr/>
          <p:nvPr/>
        </p:nvSpPr>
        <p:spPr>
          <a:xfrm rot="10800000">
            <a:off x="5040837" y="2339003"/>
            <a:ext cx="732763" cy="465484"/>
          </a:xfrm>
          <a:custGeom>
            <a:rect b="b" l="l" r="r" t="t"/>
            <a:pathLst>
              <a:path extrusionOk="0" h="10554" w="16615">
                <a:moveTo>
                  <a:pt x="4149" y="1"/>
                </a:moveTo>
                <a:cubicBezTo>
                  <a:pt x="3501" y="1"/>
                  <a:pt x="2975" y="524"/>
                  <a:pt x="2975" y="1174"/>
                </a:cubicBezTo>
                <a:lnTo>
                  <a:pt x="2975" y="3531"/>
                </a:lnTo>
                <a:cubicBezTo>
                  <a:pt x="2975" y="3791"/>
                  <a:pt x="2818" y="4025"/>
                  <a:pt x="2578" y="4125"/>
                </a:cubicBezTo>
                <a:lnTo>
                  <a:pt x="144" y="5119"/>
                </a:lnTo>
                <a:cubicBezTo>
                  <a:pt x="0" y="5179"/>
                  <a:pt x="0" y="5375"/>
                  <a:pt x="144" y="5432"/>
                </a:cubicBezTo>
                <a:lnTo>
                  <a:pt x="2578" y="6429"/>
                </a:lnTo>
                <a:cubicBezTo>
                  <a:pt x="2818" y="6529"/>
                  <a:pt x="2975" y="6763"/>
                  <a:pt x="2975" y="7019"/>
                </a:cubicBezTo>
                <a:lnTo>
                  <a:pt x="2975" y="9380"/>
                </a:lnTo>
                <a:cubicBezTo>
                  <a:pt x="2975" y="10027"/>
                  <a:pt x="3501" y="10553"/>
                  <a:pt x="4149" y="10553"/>
                </a:cubicBezTo>
                <a:lnTo>
                  <a:pt x="15441" y="10553"/>
                </a:lnTo>
                <a:cubicBezTo>
                  <a:pt x="16088" y="10553"/>
                  <a:pt x="16615" y="10027"/>
                  <a:pt x="16615" y="9380"/>
                </a:cubicBezTo>
                <a:lnTo>
                  <a:pt x="16615" y="1174"/>
                </a:lnTo>
                <a:cubicBezTo>
                  <a:pt x="16615" y="524"/>
                  <a:pt x="16088" y="1"/>
                  <a:pt x="1544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84" name="Google Shape;2284;p57"/>
          <p:cNvSpPr txBox="1"/>
          <p:nvPr/>
        </p:nvSpPr>
        <p:spPr>
          <a:xfrm>
            <a:off x="5008977" y="2369150"/>
            <a:ext cx="7314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216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 sz="3000">
                <a:solidFill>
                  <a:schemeClr val="dk1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60%</a:t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2285" name="Google Shape;2285;p57"/>
          <p:cNvSpPr txBox="1"/>
          <p:nvPr/>
        </p:nvSpPr>
        <p:spPr>
          <a:xfrm>
            <a:off x="6388893" y="1210187"/>
            <a:ext cx="7314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216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 sz="3000">
                <a:solidFill>
                  <a:schemeClr val="dk1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30%</a:t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  <p:sp>
        <p:nvSpPr>
          <p:cNvPr id="2286" name="Google Shape;2286;p57"/>
          <p:cNvSpPr txBox="1"/>
          <p:nvPr/>
        </p:nvSpPr>
        <p:spPr>
          <a:xfrm>
            <a:off x="7570049" y="3404386"/>
            <a:ext cx="7314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2160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rPr b="1" lang="en" sz="3000">
                <a:solidFill>
                  <a:schemeClr val="dk1"/>
                </a:solidFill>
                <a:latin typeface="Roboto Condensed"/>
                <a:ea typeface="Roboto Condensed"/>
                <a:cs typeface="Roboto Condensed"/>
                <a:sym typeface="Roboto Condensed"/>
              </a:rPr>
              <a:t>10%</a:t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3000">
              <a:solidFill>
                <a:schemeClr val="dk1"/>
              </a:solidFill>
              <a:latin typeface="Roboto Condensed"/>
              <a:ea typeface="Roboto Condensed"/>
              <a:cs typeface="Roboto Condensed"/>
              <a:sym typeface="Roboto Condensed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290" name="Shape 2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1" name="Google Shape;2291;p58"/>
          <p:cNvGrpSpPr/>
          <p:nvPr/>
        </p:nvGrpSpPr>
        <p:grpSpPr>
          <a:xfrm>
            <a:off x="6760575" y="1443162"/>
            <a:ext cx="1120361" cy="938680"/>
            <a:chOff x="6760575" y="1443162"/>
            <a:chExt cx="1120361" cy="938680"/>
          </a:xfrm>
        </p:grpSpPr>
        <p:sp>
          <p:nvSpPr>
            <p:cNvPr id="2292" name="Google Shape;2292;p58"/>
            <p:cNvSpPr/>
            <p:nvPr/>
          </p:nvSpPr>
          <p:spPr>
            <a:xfrm>
              <a:off x="6836775" y="1443162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6760575" y="1443162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4" name="Google Shape;2294;p58"/>
          <p:cNvGrpSpPr/>
          <p:nvPr/>
        </p:nvGrpSpPr>
        <p:grpSpPr>
          <a:xfrm>
            <a:off x="4801201" y="1289566"/>
            <a:ext cx="1456123" cy="1399636"/>
            <a:chOff x="4801201" y="1289566"/>
            <a:chExt cx="1456123" cy="1399636"/>
          </a:xfrm>
        </p:grpSpPr>
        <p:sp>
          <p:nvSpPr>
            <p:cNvPr id="2295" name="Google Shape;2295;p58"/>
            <p:cNvSpPr/>
            <p:nvPr/>
          </p:nvSpPr>
          <p:spPr>
            <a:xfrm rot="-7643915">
              <a:off x="5045274" y="1520036"/>
              <a:ext cx="1044176" cy="93869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8"/>
            <p:cNvSpPr/>
            <p:nvPr/>
          </p:nvSpPr>
          <p:spPr>
            <a:xfrm rot="-7643915">
              <a:off x="4969074" y="1520036"/>
              <a:ext cx="1044176" cy="93869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97" name="Google Shape;2297;p58"/>
          <p:cNvGrpSpPr/>
          <p:nvPr/>
        </p:nvGrpSpPr>
        <p:grpSpPr>
          <a:xfrm>
            <a:off x="3028493" y="1326442"/>
            <a:ext cx="1339428" cy="1173478"/>
            <a:chOff x="3028493" y="1326442"/>
            <a:chExt cx="1339428" cy="1173478"/>
          </a:xfrm>
        </p:grpSpPr>
        <p:sp>
          <p:nvSpPr>
            <p:cNvPr id="2298" name="Google Shape;2298;p58"/>
            <p:cNvSpPr/>
            <p:nvPr/>
          </p:nvSpPr>
          <p:spPr>
            <a:xfrm rot="884392">
              <a:off x="3221498" y="1443830"/>
              <a:ext cx="1044182" cy="93870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8"/>
            <p:cNvSpPr/>
            <p:nvPr/>
          </p:nvSpPr>
          <p:spPr>
            <a:xfrm rot="884392">
              <a:off x="3130735" y="1443830"/>
              <a:ext cx="1044182" cy="93870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00" name="Google Shape;2300;p58"/>
          <p:cNvGrpSpPr/>
          <p:nvPr/>
        </p:nvGrpSpPr>
        <p:grpSpPr>
          <a:xfrm>
            <a:off x="1264850" y="1443824"/>
            <a:ext cx="1147986" cy="980268"/>
            <a:chOff x="1264850" y="1443824"/>
            <a:chExt cx="1147986" cy="980268"/>
          </a:xfrm>
        </p:grpSpPr>
        <p:sp>
          <p:nvSpPr>
            <p:cNvPr id="2301" name="Google Shape;2301;p58"/>
            <p:cNvSpPr/>
            <p:nvPr/>
          </p:nvSpPr>
          <p:spPr>
            <a:xfrm>
              <a:off x="1368675" y="1485412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1264850" y="1443824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03" name="Google Shape;2303;p58"/>
          <p:cNvSpPr txBox="1"/>
          <p:nvPr>
            <p:ph type="title"/>
          </p:nvPr>
        </p:nvSpPr>
        <p:spPr>
          <a:xfrm>
            <a:off x="914400" y="502480"/>
            <a:ext cx="7299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CASE STUDY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304" name="Google Shape;2304;p58"/>
          <p:cNvSpPr txBox="1"/>
          <p:nvPr>
            <p:ph idx="2" type="title"/>
          </p:nvPr>
        </p:nvSpPr>
        <p:spPr>
          <a:xfrm>
            <a:off x="2700408" y="1638393"/>
            <a:ext cx="18807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2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05" name="Google Shape;2305;p58"/>
          <p:cNvSpPr txBox="1"/>
          <p:nvPr>
            <p:ph idx="3" type="title"/>
          </p:nvPr>
        </p:nvSpPr>
        <p:spPr>
          <a:xfrm>
            <a:off x="922135" y="1638393"/>
            <a:ext cx="17769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1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06" name="Google Shape;2306;p58"/>
          <p:cNvSpPr txBox="1"/>
          <p:nvPr>
            <p:ph idx="4" type="title"/>
          </p:nvPr>
        </p:nvSpPr>
        <p:spPr>
          <a:xfrm>
            <a:off x="6441309" y="1638394"/>
            <a:ext cx="17991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4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07" name="Google Shape;2307;p58"/>
          <p:cNvSpPr txBox="1"/>
          <p:nvPr>
            <p:ph idx="1" type="subTitle"/>
          </p:nvPr>
        </p:nvSpPr>
        <p:spPr>
          <a:xfrm>
            <a:off x="896185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CHALLENGE</a:t>
            </a:r>
            <a:endParaRPr/>
          </a:p>
        </p:txBody>
      </p:sp>
      <p:sp>
        <p:nvSpPr>
          <p:cNvPr id="2308" name="Google Shape;2308;p58"/>
          <p:cNvSpPr txBox="1"/>
          <p:nvPr>
            <p:ph idx="6" type="subTitle"/>
          </p:nvPr>
        </p:nvSpPr>
        <p:spPr>
          <a:xfrm>
            <a:off x="2739609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BUDGET</a:t>
            </a:r>
            <a:endParaRPr/>
          </a:p>
        </p:txBody>
      </p:sp>
      <p:sp>
        <p:nvSpPr>
          <p:cNvPr id="2309" name="Google Shape;2309;p58"/>
          <p:cNvSpPr txBox="1"/>
          <p:nvPr>
            <p:ph idx="7" type="subTitle"/>
          </p:nvPr>
        </p:nvSpPr>
        <p:spPr>
          <a:xfrm>
            <a:off x="4583034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RESULTS</a:t>
            </a:r>
            <a:endParaRPr/>
          </a:p>
        </p:txBody>
      </p:sp>
      <p:sp>
        <p:nvSpPr>
          <p:cNvPr id="2310" name="Google Shape;2310;p58"/>
          <p:cNvSpPr txBox="1"/>
          <p:nvPr>
            <p:ph idx="8" type="subTitle"/>
          </p:nvPr>
        </p:nvSpPr>
        <p:spPr>
          <a:xfrm>
            <a:off x="6426459" y="2543910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SOLUTIONS</a:t>
            </a:r>
            <a:endParaRPr/>
          </a:p>
        </p:txBody>
      </p:sp>
      <p:sp>
        <p:nvSpPr>
          <p:cNvPr id="2311" name="Google Shape;2311;p58"/>
          <p:cNvSpPr txBox="1"/>
          <p:nvPr>
            <p:ph idx="5" type="title"/>
          </p:nvPr>
        </p:nvSpPr>
        <p:spPr>
          <a:xfrm>
            <a:off x="4575208" y="1638393"/>
            <a:ext cx="1842300" cy="57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3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312" name="Google Shape;2312;p58"/>
          <p:cNvSpPr txBox="1"/>
          <p:nvPr>
            <p:ph idx="9" type="subTitle"/>
          </p:nvPr>
        </p:nvSpPr>
        <p:spPr>
          <a:xfrm>
            <a:off x="941935" y="2910668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2313" name="Google Shape;2313;p58"/>
          <p:cNvSpPr txBox="1"/>
          <p:nvPr>
            <p:ph idx="13" type="subTitle"/>
          </p:nvPr>
        </p:nvSpPr>
        <p:spPr>
          <a:xfrm>
            <a:off x="2785359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the biggest planet in the Solar System</a:t>
            </a:r>
            <a:endParaRPr/>
          </a:p>
        </p:txBody>
      </p:sp>
      <p:sp>
        <p:nvSpPr>
          <p:cNvPr id="2314" name="Google Shape;2314;p58"/>
          <p:cNvSpPr txBox="1"/>
          <p:nvPr>
            <p:ph idx="14" type="subTitle"/>
          </p:nvPr>
        </p:nvSpPr>
        <p:spPr>
          <a:xfrm>
            <a:off x="4628784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</a:t>
            </a:r>
            <a:endParaRPr/>
          </a:p>
        </p:txBody>
      </p:sp>
      <p:sp>
        <p:nvSpPr>
          <p:cNvPr id="2315" name="Google Shape;2315;p58"/>
          <p:cNvSpPr txBox="1"/>
          <p:nvPr>
            <p:ph idx="15" type="subTitle"/>
          </p:nvPr>
        </p:nvSpPr>
        <p:spPr>
          <a:xfrm>
            <a:off x="6472209" y="2921193"/>
            <a:ext cx="1737300" cy="109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Saturn is a gas giant, composed mostly of hydrogen and helium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319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0" name="Google Shape;2320;p59"/>
          <p:cNvGrpSpPr/>
          <p:nvPr/>
        </p:nvGrpSpPr>
        <p:grpSpPr>
          <a:xfrm flipH="1" rot="-7008816">
            <a:off x="629877" y="2806929"/>
            <a:ext cx="1088081" cy="1106086"/>
            <a:chOff x="1356743" y="1072013"/>
            <a:chExt cx="1088055" cy="1341466"/>
          </a:xfrm>
        </p:grpSpPr>
        <p:sp>
          <p:nvSpPr>
            <p:cNvPr id="2321" name="Google Shape;2321;p59"/>
            <p:cNvSpPr/>
            <p:nvPr/>
          </p:nvSpPr>
          <p:spPr>
            <a:xfrm rot="-3571178">
              <a:off x="1476398" y="1287516"/>
              <a:ext cx="848746" cy="86974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9"/>
            <p:cNvSpPr/>
            <p:nvPr/>
          </p:nvSpPr>
          <p:spPr>
            <a:xfrm rot="-5400000">
              <a:off x="1339424" y="1560189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23" name="Google Shape;2323;p59"/>
          <p:cNvGrpSpPr/>
          <p:nvPr/>
        </p:nvGrpSpPr>
        <p:grpSpPr>
          <a:xfrm rot="-1840256">
            <a:off x="2802992" y="1257400"/>
            <a:ext cx="919876" cy="1140429"/>
            <a:chOff x="1384819" y="1273035"/>
            <a:chExt cx="919887" cy="1140444"/>
          </a:xfrm>
        </p:grpSpPr>
        <p:sp>
          <p:nvSpPr>
            <p:cNvPr id="2324" name="Google Shape;2324;p59"/>
            <p:cNvSpPr/>
            <p:nvPr/>
          </p:nvSpPr>
          <p:spPr>
            <a:xfrm rot="-5400000">
              <a:off x="1451417" y="1318430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9"/>
            <p:cNvSpPr/>
            <p:nvPr/>
          </p:nvSpPr>
          <p:spPr>
            <a:xfrm rot="-5400000">
              <a:off x="1339424" y="1560189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26" name="Google Shape;2326;p59"/>
          <p:cNvSpPr txBox="1"/>
          <p:nvPr>
            <p:ph type="title"/>
          </p:nvPr>
        </p:nvSpPr>
        <p:spPr>
          <a:xfrm>
            <a:off x="914400" y="551820"/>
            <a:ext cx="7315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REVIEWS</a:t>
            </a:r>
            <a:endParaRPr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327" name="Google Shape;2327;p59"/>
          <p:cNvSpPr txBox="1"/>
          <p:nvPr>
            <p:ph idx="1" type="subTitle"/>
          </p:nvPr>
        </p:nvSpPr>
        <p:spPr>
          <a:xfrm>
            <a:off x="3962670" y="1391720"/>
            <a:ext cx="2986500" cy="7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“Jupiter is the biggest planet in the Solar System and the fourth-brightest object in the sky”</a:t>
            </a:r>
            <a:endParaRPr/>
          </a:p>
        </p:txBody>
      </p:sp>
      <p:sp>
        <p:nvSpPr>
          <p:cNvPr id="2328" name="Google Shape;2328;p59"/>
          <p:cNvSpPr txBox="1"/>
          <p:nvPr>
            <p:ph idx="2" type="subTitle"/>
          </p:nvPr>
        </p:nvSpPr>
        <p:spPr>
          <a:xfrm>
            <a:off x="3954583" y="2161448"/>
            <a:ext cx="2986500" cy="424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—ZAHRA WATKINS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29" name="Google Shape;2329;p59"/>
          <p:cNvSpPr txBox="1"/>
          <p:nvPr>
            <p:ph idx="3" type="subTitle"/>
          </p:nvPr>
        </p:nvSpPr>
        <p:spPr>
          <a:xfrm>
            <a:off x="2467426" y="3118946"/>
            <a:ext cx="2986500" cy="72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“Mercury is the closest planet to the Sun and the smallest one in the Solar System”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0" name="Google Shape;2330;p59"/>
          <p:cNvSpPr txBox="1"/>
          <p:nvPr>
            <p:ph idx="4" type="subTitle"/>
          </p:nvPr>
        </p:nvSpPr>
        <p:spPr>
          <a:xfrm>
            <a:off x="2467426" y="3887876"/>
            <a:ext cx="2986500" cy="374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—LOUIE STONE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31" name="Google Shape;2331;p5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180197" y="1376904"/>
            <a:ext cx="1234800" cy="1234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2332" name="Google Shape;2332;p59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914389" y="3083161"/>
            <a:ext cx="1234800" cy="12348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336" name="Shape 2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7" name="Google Shape;2337;p60"/>
          <p:cNvSpPr txBox="1"/>
          <p:nvPr>
            <p:ph type="title"/>
          </p:nvPr>
        </p:nvSpPr>
        <p:spPr>
          <a:xfrm>
            <a:off x="922200" y="432516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2338" name="Google Shape;2338;p60"/>
          <p:cNvSpPr txBox="1"/>
          <p:nvPr>
            <p:ph idx="1" type="subTitle"/>
          </p:nvPr>
        </p:nvSpPr>
        <p:spPr>
          <a:xfrm>
            <a:off x="4758372" y="3001221"/>
            <a:ext cx="21162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hot, even hotter than Mercury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9" name="Google Shape;2339;p60"/>
          <p:cNvSpPr txBox="1"/>
          <p:nvPr>
            <p:ph idx="2" type="subTitle"/>
          </p:nvPr>
        </p:nvSpPr>
        <p:spPr>
          <a:xfrm>
            <a:off x="2559249" y="2538821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2340" name="Google Shape;2340;p60"/>
          <p:cNvSpPr txBox="1"/>
          <p:nvPr>
            <p:ph idx="3" type="subTitle"/>
          </p:nvPr>
        </p:nvSpPr>
        <p:spPr>
          <a:xfrm>
            <a:off x="2273064" y="3001226"/>
            <a:ext cx="2116200" cy="1240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1" name="Google Shape;2341;p60"/>
          <p:cNvSpPr txBox="1"/>
          <p:nvPr>
            <p:ph idx="4" type="subTitle"/>
          </p:nvPr>
        </p:nvSpPr>
        <p:spPr>
          <a:xfrm>
            <a:off x="4767476" y="2540105"/>
            <a:ext cx="1828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grpSp>
        <p:nvGrpSpPr>
          <p:cNvPr id="2342" name="Google Shape;2342;p60"/>
          <p:cNvGrpSpPr/>
          <p:nvPr/>
        </p:nvGrpSpPr>
        <p:grpSpPr>
          <a:xfrm>
            <a:off x="3350312" y="1559891"/>
            <a:ext cx="1130176" cy="946136"/>
            <a:chOff x="3350312" y="1559891"/>
            <a:chExt cx="1130176" cy="946136"/>
          </a:xfrm>
        </p:grpSpPr>
        <p:grpSp>
          <p:nvGrpSpPr>
            <p:cNvPr id="2343" name="Google Shape;2343;p60"/>
            <p:cNvGrpSpPr/>
            <p:nvPr/>
          </p:nvGrpSpPr>
          <p:grpSpPr>
            <a:xfrm>
              <a:off x="3350312" y="1559891"/>
              <a:ext cx="1130176" cy="946136"/>
              <a:chOff x="3333303" y="1481175"/>
              <a:chExt cx="1209003" cy="1012127"/>
            </a:xfrm>
          </p:grpSpPr>
          <p:sp>
            <p:nvSpPr>
              <p:cNvPr id="2344" name="Google Shape;2344;p60"/>
              <p:cNvSpPr/>
              <p:nvPr/>
            </p:nvSpPr>
            <p:spPr>
              <a:xfrm rot="846634">
                <a:off x="3508843" y="1581171"/>
                <a:ext cx="939848" cy="812136"/>
              </a:xfrm>
              <a:custGeom>
                <a:rect b="b" l="l" r="r" t="t"/>
                <a:pathLst>
                  <a:path extrusionOk="0" h="16379" w="14676">
                    <a:moveTo>
                      <a:pt x="7560" y="1"/>
                    </a:moveTo>
                    <a:cubicBezTo>
                      <a:pt x="3283" y="1"/>
                      <a:pt x="0" y="8178"/>
                      <a:pt x="2476" y="12988"/>
                    </a:cubicBezTo>
                    <a:cubicBezTo>
                      <a:pt x="3703" y="15375"/>
                      <a:pt x="6008" y="16379"/>
                      <a:pt x="8201" y="16379"/>
                    </a:cubicBezTo>
                    <a:cubicBezTo>
                      <a:pt x="10559" y="16379"/>
                      <a:pt x="12790" y="15223"/>
                      <a:pt x="13430" y="13366"/>
                    </a:cubicBezTo>
                    <a:cubicBezTo>
                      <a:pt x="14675" y="9777"/>
                      <a:pt x="13214" y="571"/>
                      <a:pt x="7908" y="20"/>
                    </a:cubicBezTo>
                    <a:cubicBezTo>
                      <a:pt x="7791" y="5"/>
                      <a:pt x="7677" y="1"/>
                      <a:pt x="75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60"/>
              <p:cNvSpPr/>
              <p:nvPr/>
            </p:nvSpPr>
            <p:spPr>
              <a:xfrm rot="846634">
                <a:off x="3426918" y="1581171"/>
                <a:ext cx="939848" cy="812136"/>
              </a:xfrm>
              <a:custGeom>
                <a:rect b="b" l="l" r="r" t="t"/>
                <a:pathLst>
                  <a:path extrusionOk="0" h="16379" w="14676">
                    <a:moveTo>
                      <a:pt x="7560" y="1"/>
                    </a:moveTo>
                    <a:cubicBezTo>
                      <a:pt x="3283" y="1"/>
                      <a:pt x="0" y="8178"/>
                      <a:pt x="2476" y="12988"/>
                    </a:cubicBezTo>
                    <a:cubicBezTo>
                      <a:pt x="3703" y="15375"/>
                      <a:pt x="6008" y="16379"/>
                      <a:pt x="8201" y="16379"/>
                    </a:cubicBezTo>
                    <a:cubicBezTo>
                      <a:pt x="10559" y="16379"/>
                      <a:pt x="12790" y="15223"/>
                      <a:pt x="13430" y="13366"/>
                    </a:cubicBezTo>
                    <a:cubicBezTo>
                      <a:pt x="14675" y="9777"/>
                      <a:pt x="13214" y="571"/>
                      <a:pt x="7908" y="20"/>
                    </a:cubicBezTo>
                    <a:cubicBezTo>
                      <a:pt x="7791" y="5"/>
                      <a:pt x="7677" y="1"/>
                      <a:pt x="75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46" name="Google Shape;2346;p60"/>
            <p:cNvSpPr/>
            <p:nvPr/>
          </p:nvSpPr>
          <p:spPr>
            <a:xfrm>
              <a:off x="3754066" y="1883194"/>
              <a:ext cx="322534" cy="299415"/>
            </a:xfrm>
            <a:custGeom>
              <a:rect b="b" l="l" r="r" t="t"/>
              <a:pathLst>
                <a:path extrusionOk="0" h="18196" w="19601">
                  <a:moveTo>
                    <a:pt x="9798" y="0"/>
                  </a:moveTo>
                  <a:cubicBezTo>
                    <a:pt x="9597" y="0"/>
                    <a:pt x="9397" y="104"/>
                    <a:pt x="9293" y="312"/>
                  </a:cubicBezTo>
                  <a:lnTo>
                    <a:pt x="6619" y="5666"/>
                  </a:lnTo>
                  <a:lnTo>
                    <a:pt x="648" y="6524"/>
                  </a:lnTo>
                  <a:cubicBezTo>
                    <a:pt x="184" y="6590"/>
                    <a:pt x="1" y="7163"/>
                    <a:pt x="338" y="7488"/>
                  </a:cubicBezTo>
                  <a:lnTo>
                    <a:pt x="4659" y="11652"/>
                  </a:lnTo>
                  <a:lnTo>
                    <a:pt x="3638" y="17530"/>
                  </a:lnTo>
                  <a:cubicBezTo>
                    <a:pt x="3574" y="17898"/>
                    <a:pt x="3865" y="18195"/>
                    <a:pt x="4195" y="18195"/>
                  </a:cubicBezTo>
                  <a:cubicBezTo>
                    <a:pt x="4281" y="18195"/>
                    <a:pt x="4371" y="18175"/>
                    <a:pt x="4457" y="18129"/>
                  </a:cubicBezTo>
                  <a:lnTo>
                    <a:pt x="9802" y="15350"/>
                  </a:lnTo>
                  <a:lnTo>
                    <a:pt x="15147" y="18129"/>
                  </a:lnTo>
                  <a:cubicBezTo>
                    <a:pt x="15233" y="18175"/>
                    <a:pt x="15322" y="18195"/>
                    <a:pt x="15408" y="18195"/>
                  </a:cubicBezTo>
                  <a:cubicBezTo>
                    <a:pt x="15736" y="18195"/>
                    <a:pt x="16025" y="17898"/>
                    <a:pt x="15963" y="17533"/>
                  </a:cubicBezTo>
                  <a:lnTo>
                    <a:pt x="14942" y="11652"/>
                  </a:lnTo>
                  <a:lnTo>
                    <a:pt x="19263" y="7491"/>
                  </a:lnTo>
                  <a:cubicBezTo>
                    <a:pt x="19601" y="7163"/>
                    <a:pt x="19417" y="6590"/>
                    <a:pt x="18950" y="6524"/>
                  </a:cubicBezTo>
                  <a:lnTo>
                    <a:pt x="12976" y="5666"/>
                  </a:lnTo>
                  <a:lnTo>
                    <a:pt x="10302" y="312"/>
                  </a:lnTo>
                  <a:cubicBezTo>
                    <a:pt x="10198" y="104"/>
                    <a:pt x="9998" y="0"/>
                    <a:pt x="97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347" name="Google Shape;2347;p60"/>
          <p:cNvGrpSpPr/>
          <p:nvPr/>
        </p:nvGrpSpPr>
        <p:grpSpPr>
          <a:xfrm>
            <a:off x="4615068" y="1488160"/>
            <a:ext cx="1225372" cy="1125573"/>
            <a:chOff x="4607741" y="1488160"/>
            <a:chExt cx="1225372" cy="1125573"/>
          </a:xfrm>
        </p:grpSpPr>
        <p:grpSp>
          <p:nvGrpSpPr>
            <p:cNvPr id="2348" name="Google Shape;2348;p60"/>
            <p:cNvGrpSpPr/>
            <p:nvPr/>
          </p:nvGrpSpPr>
          <p:grpSpPr>
            <a:xfrm>
              <a:off x="4607741" y="1488160"/>
              <a:ext cx="1225372" cy="1125573"/>
              <a:chOff x="4933405" y="1449318"/>
              <a:chExt cx="1314354" cy="1207308"/>
            </a:xfrm>
          </p:grpSpPr>
          <p:sp>
            <p:nvSpPr>
              <p:cNvPr id="2349" name="Google Shape;2349;p60"/>
              <p:cNvSpPr/>
              <p:nvPr/>
            </p:nvSpPr>
            <p:spPr>
              <a:xfrm rot="-7719631">
                <a:off x="5166806" y="1636151"/>
                <a:ext cx="916333" cy="833642"/>
              </a:xfrm>
              <a:custGeom>
                <a:rect b="b" l="l" r="r" t="t"/>
                <a:pathLst>
                  <a:path extrusionOk="0" h="16379" w="14676">
                    <a:moveTo>
                      <a:pt x="7560" y="1"/>
                    </a:moveTo>
                    <a:cubicBezTo>
                      <a:pt x="3283" y="1"/>
                      <a:pt x="0" y="8178"/>
                      <a:pt x="2476" y="12988"/>
                    </a:cubicBezTo>
                    <a:cubicBezTo>
                      <a:pt x="3703" y="15375"/>
                      <a:pt x="6008" y="16379"/>
                      <a:pt x="8201" y="16379"/>
                    </a:cubicBezTo>
                    <a:cubicBezTo>
                      <a:pt x="10559" y="16379"/>
                      <a:pt x="12790" y="15223"/>
                      <a:pt x="13430" y="13366"/>
                    </a:cubicBezTo>
                    <a:cubicBezTo>
                      <a:pt x="14675" y="9777"/>
                      <a:pt x="13214" y="571"/>
                      <a:pt x="7908" y="20"/>
                    </a:cubicBezTo>
                    <a:cubicBezTo>
                      <a:pt x="7791" y="5"/>
                      <a:pt x="7677" y="1"/>
                      <a:pt x="756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60"/>
              <p:cNvSpPr/>
              <p:nvPr/>
            </p:nvSpPr>
            <p:spPr>
              <a:xfrm rot="-7719631">
                <a:off x="5098025" y="1636151"/>
                <a:ext cx="916333" cy="833642"/>
              </a:xfrm>
              <a:custGeom>
                <a:rect b="b" l="l" r="r" t="t"/>
                <a:pathLst>
                  <a:path extrusionOk="0" h="16379" w="14676">
                    <a:moveTo>
                      <a:pt x="7560" y="1"/>
                    </a:moveTo>
                    <a:cubicBezTo>
                      <a:pt x="3283" y="1"/>
                      <a:pt x="0" y="8178"/>
                      <a:pt x="2476" y="12988"/>
                    </a:cubicBezTo>
                    <a:cubicBezTo>
                      <a:pt x="3703" y="15375"/>
                      <a:pt x="6008" y="16379"/>
                      <a:pt x="8201" y="16379"/>
                    </a:cubicBezTo>
                    <a:cubicBezTo>
                      <a:pt x="10559" y="16379"/>
                      <a:pt x="12790" y="15223"/>
                      <a:pt x="13430" y="13366"/>
                    </a:cubicBezTo>
                    <a:cubicBezTo>
                      <a:pt x="14675" y="9777"/>
                      <a:pt x="13214" y="571"/>
                      <a:pt x="7908" y="20"/>
                    </a:cubicBezTo>
                    <a:cubicBezTo>
                      <a:pt x="7791" y="5"/>
                      <a:pt x="7677" y="1"/>
                      <a:pt x="756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51" name="Google Shape;2351;p60"/>
            <p:cNvSpPr/>
            <p:nvPr/>
          </p:nvSpPr>
          <p:spPr>
            <a:xfrm>
              <a:off x="5023841" y="1931595"/>
              <a:ext cx="317137" cy="280015"/>
            </a:xfrm>
            <a:custGeom>
              <a:rect b="b" l="l" r="r" t="t"/>
              <a:pathLst>
                <a:path extrusionOk="0" h="17017" w="19273">
                  <a:moveTo>
                    <a:pt x="5119" y="1"/>
                  </a:moveTo>
                  <a:cubicBezTo>
                    <a:pt x="2198" y="1"/>
                    <a:pt x="0" y="2389"/>
                    <a:pt x="0" y="5554"/>
                  </a:cubicBezTo>
                  <a:cubicBezTo>
                    <a:pt x="0" y="8974"/>
                    <a:pt x="2744" y="11311"/>
                    <a:pt x="6902" y="14855"/>
                  </a:cubicBezTo>
                  <a:cubicBezTo>
                    <a:pt x="7607" y="15458"/>
                    <a:pt x="8408" y="16138"/>
                    <a:pt x="9239" y="16867"/>
                  </a:cubicBezTo>
                  <a:cubicBezTo>
                    <a:pt x="9352" y="16966"/>
                    <a:pt x="9493" y="17016"/>
                    <a:pt x="9635" y="17016"/>
                  </a:cubicBezTo>
                  <a:cubicBezTo>
                    <a:pt x="9776" y="17016"/>
                    <a:pt x="9918" y="16966"/>
                    <a:pt x="10031" y="16867"/>
                  </a:cubicBezTo>
                  <a:cubicBezTo>
                    <a:pt x="10862" y="16138"/>
                    <a:pt x="11663" y="15458"/>
                    <a:pt x="12370" y="14855"/>
                  </a:cubicBezTo>
                  <a:cubicBezTo>
                    <a:pt x="16526" y="11314"/>
                    <a:pt x="19272" y="8974"/>
                    <a:pt x="19272" y="5554"/>
                  </a:cubicBezTo>
                  <a:cubicBezTo>
                    <a:pt x="19272" y="2389"/>
                    <a:pt x="17071" y="1"/>
                    <a:pt x="14153" y="1"/>
                  </a:cubicBezTo>
                  <a:cubicBezTo>
                    <a:pt x="13105" y="1"/>
                    <a:pt x="12148" y="332"/>
                    <a:pt x="11301" y="986"/>
                  </a:cubicBezTo>
                  <a:cubicBezTo>
                    <a:pt x="10491" y="1612"/>
                    <a:pt x="9952" y="2410"/>
                    <a:pt x="9636" y="2991"/>
                  </a:cubicBezTo>
                  <a:cubicBezTo>
                    <a:pt x="9317" y="2410"/>
                    <a:pt x="8778" y="1612"/>
                    <a:pt x="7968" y="986"/>
                  </a:cubicBezTo>
                  <a:cubicBezTo>
                    <a:pt x="7122" y="332"/>
                    <a:pt x="6164" y="1"/>
                    <a:pt x="51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355" name="Shape 2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6" name="Google Shape;2356;p61"/>
          <p:cNvSpPr txBox="1"/>
          <p:nvPr>
            <p:ph type="title"/>
          </p:nvPr>
        </p:nvSpPr>
        <p:spPr>
          <a:xfrm>
            <a:off x="1377175" y="2098650"/>
            <a:ext cx="6389700" cy="624000"/>
          </a:xfrm>
          <a:prstGeom prst="rect">
            <a:avLst/>
          </a:prstGeom>
        </p:spPr>
        <p:txBody>
          <a:bodyPr anchorCtr="0" anchor="ctr" bIns="0" lIns="91425" spcFirstLastPara="1" rIns="91425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321</a:t>
            </a:r>
            <a:r>
              <a:rPr lang="en"/>
              <a:t>,000,000</a:t>
            </a:r>
            <a:endParaRPr b="1"/>
          </a:p>
        </p:txBody>
      </p:sp>
      <p:sp>
        <p:nvSpPr>
          <p:cNvPr id="2357" name="Google Shape;2357;p61"/>
          <p:cNvSpPr txBox="1"/>
          <p:nvPr>
            <p:ph idx="1" type="body"/>
          </p:nvPr>
        </p:nvSpPr>
        <p:spPr>
          <a:xfrm>
            <a:off x="2141275" y="2908400"/>
            <a:ext cx="4861500" cy="45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/>
              <a:t>Big numbers catch your audience’s attention</a:t>
            </a:r>
            <a:endParaRPr sz="180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4"/>
        </a:solidFill>
      </p:bgPr>
    </p:bg>
    <p:spTree>
      <p:nvGrpSpPr>
        <p:cNvPr id="2361" name="Shape 23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" name="Google Shape;2362;p62"/>
          <p:cNvGrpSpPr/>
          <p:nvPr/>
        </p:nvGrpSpPr>
        <p:grpSpPr>
          <a:xfrm>
            <a:off x="1871341" y="1204194"/>
            <a:ext cx="5399227" cy="3550388"/>
            <a:chOff x="235800" y="830650"/>
            <a:chExt cx="6978450" cy="4588844"/>
          </a:xfrm>
        </p:grpSpPr>
        <p:sp>
          <p:nvSpPr>
            <p:cNvPr id="2363" name="Google Shape;2363;p62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2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2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2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69" name="Google Shape;2369;p62"/>
          <p:cNvSpPr txBox="1"/>
          <p:nvPr>
            <p:ph type="title"/>
          </p:nvPr>
        </p:nvSpPr>
        <p:spPr>
          <a:xfrm>
            <a:off x="914400" y="550675"/>
            <a:ext cx="7315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MARKET SIZE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370" name="Google Shape;2370;p62"/>
          <p:cNvSpPr txBox="1"/>
          <p:nvPr>
            <p:ph idx="4294967295" type="body"/>
          </p:nvPr>
        </p:nvSpPr>
        <p:spPr>
          <a:xfrm>
            <a:off x="7137775" y="2579712"/>
            <a:ext cx="1076400" cy="89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40%</a:t>
            </a:r>
            <a:endParaRPr sz="30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371" name="Google Shape;2371;p62"/>
          <p:cNvGrpSpPr/>
          <p:nvPr/>
        </p:nvGrpSpPr>
        <p:grpSpPr>
          <a:xfrm>
            <a:off x="6825863" y="4514082"/>
            <a:ext cx="2878771" cy="827500"/>
            <a:chOff x="3098100" y="3849750"/>
            <a:chExt cx="940775" cy="270425"/>
          </a:xfrm>
        </p:grpSpPr>
        <p:sp>
          <p:nvSpPr>
            <p:cNvPr id="2372" name="Google Shape;2372;p62"/>
            <p:cNvSpPr/>
            <p:nvPr/>
          </p:nvSpPr>
          <p:spPr>
            <a:xfrm>
              <a:off x="3098100" y="3849750"/>
              <a:ext cx="940775" cy="270425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3304800" y="3964300"/>
              <a:ext cx="665525" cy="155875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3"/>
            </a:solidFill>
            <a:ln cap="flat" cmpd="sng" w="9525">
              <a:solidFill>
                <a:schemeClr val="accent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74" name="Google Shape;2374;p62"/>
          <p:cNvSpPr txBox="1"/>
          <p:nvPr>
            <p:ph idx="4294967295" type="body"/>
          </p:nvPr>
        </p:nvSpPr>
        <p:spPr>
          <a:xfrm>
            <a:off x="914400" y="2579712"/>
            <a:ext cx="1076400" cy="891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30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50%</a:t>
            </a:r>
            <a:endParaRPr sz="30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375" name="Google Shape;2375;p62"/>
          <p:cNvSpPr/>
          <p:nvPr/>
        </p:nvSpPr>
        <p:spPr>
          <a:xfrm flipH="1">
            <a:off x="4282219" y="2852082"/>
            <a:ext cx="274368" cy="365578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376" name="Google Shape;2376;p62"/>
          <p:cNvCxnSpPr/>
          <p:nvPr/>
        </p:nvCxnSpPr>
        <p:spPr>
          <a:xfrm flipH="1" rot="10800000">
            <a:off x="1976000" y="2572350"/>
            <a:ext cx="947400" cy="2589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dot"/>
            <a:round/>
            <a:headEnd len="med" w="med" type="none"/>
            <a:tailEnd len="med" w="med" type="none"/>
          </a:ln>
        </p:spPr>
      </p:cxnSp>
      <p:cxnSp>
        <p:nvCxnSpPr>
          <p:cNvPr id="2377" name="Google Shape;2377;p62"/>
          <p:cNvCxnSpPr/>
          <p:nvPr/>
        </p:nvCxnSpPr>
        <p:spPr>
          <a:xfrm>
            <a:off x="5861375" y="2476000"/>
            <a:ext cx="1302600" cy="333000"/>
          </a:xfrm>
          <a:prstGeom prst="straightConnector1">
            <a:avLst/>
          </a:prstGeom>
          <a:noFill/>
          <a:ln cap="flat" cmpd="sng" w="28575">
            <a:solidFill>
              <a:srgbClr val="FFFFFF"/>
            </a:solidFill>
            <a:prstDash val="dot"/>
            <a:round/>
            <a:headEnd len="med" w="med" type="none"/>
            <a:tailEnd len="med" w="med" type="none"/>
          </a:ln>
        </p:spPr>
      </p:cxnSp>
      <p:sp>
        <p:nvSpPr>
          <p:cNvPr id="2378" name="Google Shape;2378;p62"/>
          <p:cNvSpPr txBox="1"/>
          <p:nvPr>
            <p:ph idx="4294967295" type="body"/>
          </p:nvPr>
        </p:nvSpPr>
        <p:spPr>
          <a:xfrm>
            <a:off x="914400" y="3028950"/>
            <a:ext cx="14172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dk1"/>
                </a:solidFill>
              </a:rPr>
              <a:t>Venus is the second planet from the Sun</a:t>
            </a:r>
            <a:endParaRPr sz="1200"/>
          </a:p>
        </p:txBody>
      </p:sp>
      <p:sp>
        <p:nvSpPr>
          <p:cNvPr id="2379" name="Google Shape;2379;p62"/>
          <p:cNvSpPr txBox="1"/>
          <p:nvPr>
            <p:ph idx="4294967295" type="body"/>
          </p:nvPr>
        </p:nvSpPr>
        <p:spPr>
          <a:xfrm>
            <a:off x="6814975" y="3030665"/>
            <a:ext cx="14172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 is the closest planet to the Sun</a:t>
            </a:r>
            <a:endParaRPr sz="1200"/>
          </a:p>
        </p:txBody>
      </p:sp>
      <p:sp>
        <p:nvSpPr>
          <p:cNvPr id="2380" name="Google Shape;2380;p62"/>
          <p:cNvSpPr/>
          <p:nvPr/>
        </p:nvSpPr>
        <p:spPr>
          <a:xfrm flipH="1">
            <a:off x="2489098" y="2071968"/>
            <a:ext cx="476569" cy="63523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1" name="Google Shape;2381;p62"/>
          <p:cNvSpPr/>
          <p:nvPr/>
        </p:nvSpPr>
        <p:spPr>
          <a:xfrm flipH="1">
            <a:off x="5938032" y="2071975"/>
            <a:ext cx="411719" cy="548612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385" name="Shape 2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" name="Google Shape;2386;p63"/>
          <p:cNvSpPr txBox="1"/>
          <p:nvPr>
            <p:ph type="title"/>
          </p:nvPr>
        </p:nvSpPr>
        <p:spPr>
          <a:xfrm>
            <a:off x="914400" y="507028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TARGET</a:t>
            </a:r>
            <a:endParaRPr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387" name="Google Shape;2387;p63"/>
          <p:cNvSpPr txBox="1"/>
          <p:nvPr/>
        </p:nvSpPr>
        <p:spPr>
          <a:xfrm>
            <a:off x="4686359" y="-870705"/>
            <a:ext cx="10251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Female</a:t>
            </a:r>
            <a:endParaRPr sz="1200">
              <a:solidFill>
                <a:srgbClr val="20124D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sp>
        <p:nvSpPr>
          <p:cNvPr id="2388" name="Google Shape;2388;p63"/>
          <p:cNvSpPr txBox="1"/>
          <p:nvPr/>
        </p:nvSpPr>
        <p:spPr>
          <a:xfrm>
            <a:off x="4686360" y="-522555"/>
            <a:ext cx="1025100" cy="212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6350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Roboto Condensed Light"/>
                <a:ea typeface="Roboto Condensed Light"/>
                <a:cs typeface="Roboto Condensed Light"/>
                <a:sym typeface="Roboto Condensed Light"/>
              </a:rPr>
              <a:t>Male</a:t>
            </a:r>
            <a:endParaRPr sz="1200">
              <a:solidFill>
                <a:srgbClr val="20124D"/>
              </a:solidFill>
              <a:latin typeface="Roboto Condensed Light"/>
              <a:ea typeface="Roboto Condensed Light"/>
              <a:cs typeface="Roboto Condensed Light"/>
              <a:sym typeface="Roboto Condensed Light"/>
            </a:endParaRPr>
          </a:p>
        </p:txBody>
      </p:sp>
      <p:grpSp>
        <p:nvGrpSpPr>
          <p:cNvPr id="2389" name="Google Shape;2389;p63"/>
          <p:cNvGrpSpPr/>
          <p:nvPr/>
        </p:nvGrpSpPr>
        <p:grpSpPr>
          <a:xfrm>
            <a:off x="911200" y="1523825"/>
            <a:ext cx="822446" cy="820222"/>
            <a:chOff x="911200" y="1523825"/>
            <a:chExt cx="822446" cy="820222"/>
          </a:xfrm>
        </p:grpSpPr>
        <p:sp>
          <p:nvSpPr>
            <p:cNvPr id="2390" name="Google Shape;2390;p63"/>
            <p:cNvSpPr/>
            <p:nvPr/>
          </p:nvSpPr>
          <p:spPr>
            <a:xfrm>
              <a:off x="911200" y="1523825"/>
              <a:ext cx="822446" cy="820222"/>
            </a:xfrm>
            <a:custGeom>
              <a:rect b="b" l="l" r="r" t="t"/>
              <a:pathLst>
                <a:path extrusionOk="0" h="19135" w="19188">
                  <a:moveTo>
                    <a:pt x="9620" y="0"/>
                  </a:moveTo>
                  <a:cubicBezTo>
                    <a:pt x="4318" y="0"/>
                    <a:pt x="1" y="4265"/>
                    <a:pt x="1" y="9568"/>
                  </a:cubicBezTo>
                  <a:cubicBezTo>
                    <a:pt x="1" y="14870"/>
                    <a:pt x="4318" y="19135"/>
                    <a:pt x="9620" y="19135"/>
                  </a:cubicBezTo>
                  <a:cubicBezTo>
                    <a:pt x="14922" y="19135"/>
                    <a:pt x="19188" y="14870"/>
                    <a:pt x="19188" y="9568"/>
                  </a:cubicBezTo>
                  <a:cubicBezTo>
                    <a:pt x="19188" y="4265"/>
                    <a:pt x="14922" y="0"/>
                    <a:pt x="9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3"/>
            <p:cNvSpPr/>
            <p:nvPr/>
          </p:nvSpPr>
          <p:spPr>
            <a:xfrm>
              <a:off x="943819" y="1556103"/>
              <a:ext cx="759438" cy="755667"/>
            </a:xfrm>
            <a:custGeom>
              <a:rect b="b" l="l" r="r" t="t"/>
              <a:pathLst>
                <a:path extrusionOk="0" h="17629" w="17718">
                  <a:moveTo>
                    <a:pt x="7970" y="1"/>
                  </a:moveTo>
                  <a:cubicBezTo>
                    <a:pt x="7939" y="1"/>
                    <a:pt x="7907" y="3"/>
                    <a:pt x="7875" y="8"/>
                  </a:cubicBezTo>
                  <a:cubicBezTo>
                    <a:pt x="7599" y="8"/>
                    <a:pt x="7389" y="284"/>
                    <a:pt x="7442" y="612"/>
                  </a:cubicBezTo>
                  <a:cubicBezTo>
                    <a:pt x="7442" y="888"/>
                    <a:pt x="7718" y="1098"/>
                    <a:pt x="8046" y="1098"/>
                  </a:cubicBezTo>
                  <a:cubicBezTo>
                    <a:pt x="8321" y="1045"/>
                    <a:pt x="8531" y="770"/>
                    <a:pt x="8479" y="507"/>
                  </a:cubicBezTo>
                  <a:cubicBezTo>
                    <a:pt x="8479" y="211"/>
                    <a:pt x="8255" y="1"/>
                    <a:pt x="7970" y="1"/>
                  </a:cubicBezTo>
                  <a:close/>
                  <a:moveTo>
                    <a:pt x="9658" y="1"/>
                  </a:moveTo>
                  <a:cubicBezTo>
                    <a:pt x="9411" y="1"/>
                    <a:pt x="9182" y="211"/>
                    <a:pt x="9135" y="507"/>
                  </a:cubicBezTo>
                  <a:cubicBezTo>
                    <a:pt x="9135" y="770"/>
                    <a:pt x="9358" y="1045"/>
                    <a:pt x="9634" y="1098"/>
                  </a:cubicBezTo>
                  <a:cubicBezTo>
                    <a:pt x="9962" y="1098"/>
                    <a:pt x="10224" y="888"/>
                    <a:pt x="10224" y="612"/>
                  </a:cubicBezTo>
                  <a:cubicBezTo>
                    <a:pt x="10290" y="284"/>
                    <a:pt x="10067" y="8"/>
                    <a:pt x="9739" y="8"/>
                  </a:cubicBezTo>
                  <a:cubicBezTo>
                    <a:pt x="9712" y="3"/>
                    <a:pt x="9684" y="1"/>
                    <a:pt x="9658" y="1"/>
                  </a:cubicBezTo>
                  <a:close/>
                  <a:moveTo>
                    <a:pt x="11369" y="356"/>
                  </a:moveTo>
                  <a:cubicBezTo>
                    <a:pt x="11164" y="356"/>
                    <a:pt x="10973" y="500"/>
                    <a:pt x="10880" y="717"/>
                  </a:cubicBezTo>
                  <a:cubicBezTo>
                    <a:pt x="10775" y="993"/>
                    <a:pt x="10946" y="1321"/>
                    <a:pt x="11209" y="1426"/>
                  </a:cubicBezTo>
                  <a:cubicBezTo>
                    <a:pt x="11266" y="1437"/>
                    <a:pt x="11323" y="1443"/>
                    <a:pt x="11377" y="1443"/>
                  </a:cubicBezTo>
                  <a:cubicBezTo>
                    <a:pt x="11629" y="1443"/>
                    <a:pt x="11833" y="1315"/>
                    <a:pt x="11930" y="1045"/>
                  </a:cubicBezTo>
                  <a:cubicBezTo>
                    <a:pt x="12035" y="770"/>
                    <a:pt x="11865" y="441"/>
                    <a:pt x="11537" y="389"/>
                  </a:cubicBezTo>
                  <a:cubicBezTo>
                    <a:pt x="11481" y="367"/>
                    <a:pt x="11425" y="356"/>
                    <a:pt x="11369" y="356"/>
                  </a:cubicBezTo>
                  <a:close/>
                  <a:moveTo>
                    <a:pt x="6278" y="356"/>
                  </a:moveTo>
                  <a:cubicBezTo>
                    <a:pt x="6214" y="356"/>
                    <a:pt x="6147" y="367"/>
                    <a:pt x="6077" y="389"/>
                  </a:cubicBezTo>
                  <a:cubicBezTo>
                    <a:pt x="5801" y="507"/>
                    <a:pt x="5631" y="770"/>
                    <a:pt x="5749" y="1098"/>
                  </a:cubicBezTo>
                  <a:cubicBezTo>
                    <a:pt x="5831" y="1313"/>
                    <a:pt x="6017" y="1464"/>
                    <a:pt x="6250" y="1464"/>
                  </a:cubicBezTo>
                  <a:cubicBezTo>
                    <a:pt x="6316" y="1464"/>
                    <a:pt x="6385" y="1452"/>
                    <a:pt x="6458" y="1426"/>
                  </a:cubicBezTo>
                  <a:cubicBezTo>
                    <a:pt x="6733" y="1321"/>
                    <a:pt x="6891" y="1045"/>
                    <a:pt x="6786" y="717"/>
                  </a:cubicBezTo>
                  <a:cubicBezTo>
                    <a:pt x="6703" y="500"/>
                    <a:pt x="6515" y="356"/>
                    <a:pt x="6278" y="356"/>
                  </a:cubicBezTo>
                  <a:close/>
                  <a:moveTo>
                    <a:pt x="13000" y="1047"/>
                  </a:moveTo>
                  <a:cubicBezTo>
                    <a:pt x="12807" y="1047"/>
                    <a:pt x="12602" y="1131"/>
                    <a:pt x="12521" y="1321"/>
                  </a:cubicBezTo>
                  <a:cubicBezTo>
                    <a:pt x="12363" y="1596"/>
                    <a:pt x="12468" y="1924"/>
                    <a:pt x="12692" y="2082"/>
                  </a:cubicBezTo>
                  <a:cubicBezTo>
                    <a:pt x="12782" y="2121"/>
                    <a:pt x="12879" y="2141"/>
                    <a:pt x="12973" y="2141"/>
                  </a:cubicBezTo>
                  <a:cubicBezTo>
                    <a:pt x="13165" y="2141"/>
                    <a:pt x="13347" y="2057"/>
                    <a:pt x="13453" y="1872"/>
                  </a:cubicBezTo>
                  <a:cubicBezTo>
                    <a:pt x="13623" y="1596"/>
                    <a:pt x="13505" y="1268"/>
                    <a:pt x="13243" y="1098"/>
                  </a:cubicBezTo>
                  <a:cubicBezTo>
                    <a:pt x="13173" y="1065"/>
                    <a:pt x="13088" y="1047"/>
                    <a:pt x="13000" y="1047"/>
                  </a:cubicBezTo>
                  <a:close/>
                  <a:moveTo>
                    <a:pt x="4668" y="1079"/>
                  </a:moveTo>
                  <a:cubicBezTo>
                    <a:pt x="4572" y="1079"/>
                    <a:pt x="4474" y="1105"/>
                    <a:pt x="4384" y="1163"/>
                  </a:cubicBezTo>
                  <a:cubicBezTo>
                    <a:pt x="4161" y="1321"/>
                    <a:pt x="4056" y="1649"/>
                    <a:pt x="4213" y="1924"/>
                  </a:cubicBezTo>
                  <a:cubicBezTo>
                    <a:pt x="4326" y="2071"/>
                    <a:pt x="4506" y="2167"/>
                    <a:pt x="4690" y="2167"/>
                  </a:cubicBezTo>
                  <a:cubicBezTo>
                    <a:pt x="4787" y="2167"/>
                    <a:pt x="4885" y="2141"/>
                    <a:pt x="4975" y="2082"/>
                  </a:cubicBezTo>
                  <a:cubicBezTo>
                    <a:pt x="5198" y="1924"/>
                    <a:pt x="5303" y="1596"/>
                    <a:pt x="5145" y="1321"/>
                  </a:cubicBezTo>
                  <a:cubicBezTo>
                    <a:pt x="5033" y="1174"/>
                    <a:pt x="4853" y="1079"/>
                    <a:pt x="4668" y="1079"/>
                  </a:cubicBezTo>
                  <a:close/>
                  <a:moveTo>
                    <a:pt x="14394" y="2078"/>
                  </a:moveTo>
                  <a:cubicBezTo>
                    <a:pt x="14239" y="2078"/>
                    <a:pt x="14088" y="2134"/>
                    <a:pt x="14004" y="2253"/>
                  </a:cubicBezTo>
                  <a:cubicBezTo>
                    <a:pt x="13781" y="2476"/>
                    <a:pt x="13781" y="2804"/>
                    <a:pt x="14004" y="3014"/>
                  </a:cubicBezTo>
                  <a:cubicBezTo>
                    <a:pt x="14126" y="3112"/>
                    <a:pt x="14258" y="3157"/>
                    <a:pt x="14385" y="3157"/>
                  </a:cubicBezTo>
                  <a:cubicBezTo>
                    <a:pt x="14546" y="3157"/>
                    <a:pt x="14700" y="3086"/>
                    <a:pt x="14818" y="2961"/>
                  </a:cubicBezTo>
                  <a:cubicBezTo>
                    <a:pt x="14988" y="2738"/>
                    <a:pt x="14988" y="2410"/>
                    <a:pt x="14765" y="2200"/>
                  </a:cubicBezTo>
                  <a:cubicBezTo>
                    <a:pt x="14667" y="2121"/>
                    <a:pt x="14529" y="2078"/>
                    <a:pt x="14394" y="2078"/>
                  </a:cubicBezTo>
                  <a:close/>
                  <a:moveTo>
                    <a:pt x="3284" y="2091"/>
                  </a:moveTo>
                  <a:cubicBezTo>
                    <a:pt x="3148" y="2091"/>
                    <a:pt x="3007" y="2147"/>
                    <a:pt x="2901" y="2253"/>
                  </a:cubicBezTo>
                  <a:cubicBezTo>
                    <a:pt x="2678" y="2476"/>
                    <a:pt x="2678" y="2804"/>
                    <a:pt x="2849" y="3014"/>
                  </a:cubicBezTo>
                  <a:cubicBezTo>
                    <a:pt x="2968" y="3133"/>
                    <a:pt x="3117" y="3188"/>
                    <a:pt x="3269" y="3188"/>
                  </a:cubicBezTo>
                  <a:cubicBezTo>
                    <a:pt x="3403" y="3188"/>
                    <a:pt x="3540" y="3146"/>
                    <a:pt x="3662" y="3066"/>
                  </a:cubicBezTo>
                  <a:cubicBezTo>
                    <a:pt x="3885" y="2856"/>
                    <a:pt x="3885" y="2528"/>
                    <a:pt x="3662" y="2305"/>
                  </a:cubicBezTo>
                  <a:cubicBezTo>
                    <a:pt x="3579" y="2160"/>
                    <a:pt x="3435" y="2091"/>
                    <a:pt x="3284" y="2091"/>
                  </a:cubicBezTo>
                  <a:close/>
                  <a:moveTo>
                    <a:pt x="15559" y="3359"/>
                  </a:moveTo>
                  <a:cubicBezTo>
                    <a:pt x="15451" y="3359"/>
                    <a:pt x="15348" y="3392"/>
                    <a:pt x="15264" y="3460"/>
                  </a:cubicBezTo>
                  <a:cubicBezTo>
                    <a:pt x="14988" y="3617"/>
                    <a:pt x="14936" y="3998"/>
                    <a:pt x="15093" y="4221"/>
                  </a:cubicBezTo>
                  <a:cubicBezTo>
                    <a:pt x="15222" y="4381"/>
                    <a:pt x="15386" y="4465"/>
                    <a:pt x="15545" y="4465"/>
                  </a:cubicBezTo>
                  <a:cubicBezTo>
                    <a:pt x="15661" y="4465"/>
                    <a:pt x="15773" y="4420"/>
                    <a:pt x="15867" y="4326"/>
                  </a:cubicBezTo>
                  <a:cubicBezTo>
                    <a:pt x="16130" y="4169"/>
                    <a:pt x="16196" y="3841"/>
                    <a:pt x="16025" y="3565"/>
                  </a:cubicBezTo>
                  <a:cubicBezTo>
                    <a:pt x="15891" y="3431"/>
                    <a:pt x="15720" y="3359"/>
                    <a:pt x="15559" y="3359"/>
                  </a:cubicBezTo>
                  <a:close/>
                  <a:moveTo>
                    <a:pt x="2124" y="3411"/>
                  </a:moveTo>
                  <a:cubicBezTo>
                    <a:pt x="1954" y="3411"/>
                    <a:pt x="1796" y="3484"/>
                    <a:pt x="1694" y="3617"/>
                  </a:cubicBezTo>
                  <a:cubicBezTo>
                    <a:pt x="1484" y="3893"/>
                    <a:pt x="1536" y="4221"/>
                    <a:pt x="1812" y="4379"/>
                  </a:cubicBezTo>
                  <a:cubicBezTo>
                    <a:pt x="1896" y="4447"/>
                    <a:pt x="2010" y="4480"/>
                    <a:pt x="2126" y="4480"/>
                  </a:cubicBezTo>
                  <a:cubicBezTo>
                    <a:pt x="2300" y="4480"/>
                    <a:pt x="2479" y="4407"/>
                    <a:pt x="2573" y="4274"/>
                  </a:cubicBezTo>
                  <a:cubicBezTo>
                    <a:pt x="2744" y="3998"/>
                    <a:pt x="2678" y="3670"/>
                    <a:pt x="2468" y="3512"/>
                  </a:cubicBezTo>
                  <a:cubicBezTo>
                    <a:pt x="2357" y="3444"/>
                    <a:pt x="2238" y="3411"/>
                    <a:pt x="2124" y="3411"/>
                  </a:cubicBezTo>
                  <a:close/>
                  <a:moveTo>
                    <a:pt x="16406" y="4837"/>
                  </a:moveTo>
                  <a:cubicBezTo>
                    <a:pt x="16334" y="4837"/>
                    <a:pt x="16263" y="4850"/>
                    <a:pt x="16196" y="4877"/>
                  </a:cubicBezTo>
                  <a:cubicBezTo>
                    <a:pt x="15920" y="5035"/>
                    <a:pt x="15802" y="5363"/>
                    <a:pt x="15920" y="5639"/>
                  </a:cubicBezTo>
                  <a:cubicBezTo>
                    <a:pt x="16037" y="5844"/>
                    <a:pt x="16249" y="5954"/>
                    <a:pt x="16463" y="5954"/>
                  </a:cubicBezTo>
                  <a:cubicBezTo>
                    <a:pt x="16537" y="5954"/>
                    <a:pt x="16611" y="5941"/>
                    <a:pt x="16681" y="5914"/>
                  </a:cubicBezTo>
                  <a:cubicBezTo>
                    <a:pt x="16957" y="5757"/>
                    <a:pt x="17062" y="5481"/>
                    <a:pt x="16957" y="5153"/>
                  </a:cubicBezTo>
                  <a:cubicBezTo>
                    <a:pt x="16830" y="4948"/>
                    <a:pt x="16616" y="4837"/>
                    <a:pt x="16406" y="4837"/>
                  </a:cubicBezTo>
                  <a:close/>
                  <a:moveTo>
                    <a:pt x="1266" y="4890"/>
                  </a:moveTo>
                  <a:cubicBezTo>
                    <a:pt x="1055" y="4890"/>
                    <a:pt x="853" y="5000"/>
                    <a:pt x="775" y="5205"/>
                  </a:cubicBezTo>
                  <a:cubicBezTo>
                    <a:pt x="604" y="5481"/>
                    <a:pt x="775" y="5809"/>
                    <a:pt x="1037" y="5967"/>
                  </a:cubicBezTo>
                  <a:cubicBezTo>
                    <a:pt x="1107" y="5997"/>
                    <a:pt x="1181" y="6011"/>
                    <a:pt x="1253" y="6011"/>
                  </a:cubicBezTo>
                  <a:cubicBezTo>
                    <a:pt x="1466" y="6011"/>
                    <a:pt x="1671" y="5883"/>
                    <a:pt x="1759" y="5639"/>
                  </a:cubicBezTo>
                  <a:cubicBezTo>
                    <a:pt x="1864" y="5363"/>
                    <a:pt x="1759" y="5100"/>
                    <a:pt x="1484" y="4930"/>
                  </a:cubicBezTo>
                  <a:cubicBezTo>
                    <a:pt x="1413" y="4903"/>
                    <a:pt x="1339" y="4890"/>
                    <a:pt x="1266" y="4890"/>
                  </a:cubicBezTo>
                  <a:close/>
                  <a:moveTo>
                    <a:pt x="16973" y="6508"/>
                  </a:moveTo>
                  <a:cubicBezTo>
                    <a:pt x="16934" y="6508"/>
                    <a:pt x="16893" y="6511"/>
                    <a:pt x="16852" y="6518"/>
                  </a:cubicBezTo>
                  <a:cubicBezTo>
                    <a:pt x="16576" y="6570"/>
                    <a:pt x="16353" y="6846"/>
                    <a:pt x="16458" y="7174"/>
                  </a:cubicBezTo>
                  <a:cubicBezTo>
                    <a:pt x="16517" y="7421"/>
                    <a:pt x="16734" y="7615"/>
                    <a:pt x="17014" y="7615"/>
                  </a:cubicBezTo>
                  <a:cubicBezTo>
                    <a:pt x="17047" y="7615"/>
                    <a:pt x="17080" y="7613"/>
                    <a:pt x="17114" y="7607"/>
                  </a:cubicBezTo>
                  <a:cubicBezTo>
                    <a:pt x="17390" y="7502"/>
                    <a:pt x="17560" y="7227"/>
                    <a:pt x="17508" y="6951"/>
                  </a:cubicBezTo>
                  <a:cubicBezTo>
                    <a:pt x="17451" y="6664"/>
                    <a:pt x="17243" y="6508"/>
                    <a:pt x="16973" y="6508"/>
                  </a:cubicBezTo>
                  <a:close/>
                  <a:moveTo>
                    <a:pt x="721" y="6560"/>
                  </a:moveTo>
                  <a:cubicBezTo>
                    <a:pt x="473" y="6560"/>
                    <a:pt x="217" y="6717"/>
                    <a:pt x="171" y="7003"/>
                  </a:cubicBezTo>
                  <a:cubicBezTo>
                    <a:pt x="119" y="7279"/>
                    <a:pt x="329" y="7555"/>
                    <a:pt x="604" y="7607"/>
                  </a:cubicBezTo>
                  <a:cubicBezTo>
                    <a:pt x="656" y="7629"/>
                    <a:pt x="710" y="7640"/>
                    <a:pt x="763" y="7640"/>
                  </a:cubicBezTo>
                  <a:cubicBezTo>
                    <a:pt x="994" y="7640"/>
                    <a:pt x="1218" y="7450"/>
                    <a:pt x="1261" y="7227"/>
                  </a:cubicBezTo>
                  <a:cubicBezTo>
                    <a:pt x="1313" y="6898"/>
                    <a:pt x="1156" y="6623"/>
                    <a:pt x="827" y="6570"/>
                  </a:cubicBezTo>
                  <a:cubicBezTo>
                    <a:pt x="793" y="6564"/>
                    <a:pt x="757" y="6560"/>
                    <a:pt x="721" y="6560"/>
                  </a:cubicBezTo>
                  <a:close/>
                  <a:moveTo>
                    <a:pt x="552" y="8263"/>
                  </a:moveTo>
                  <a:cubicBezTo>
                    <a:pt x="224" y="8263"/>
                    <a:pt x="1" y="8539"/>
                    <a:pt x="1" y="8815"/>
                  </a:cubicBezTo>
                  <a:cubicBezTo>
                    <a:pt x="1" y="9143"/>
                    <a:pt x="224" y="9366"/>
                    <a:pt x="552" y="9366"/>
                  </a:cubicBezTo>
                  <a:cubicBezTo>
                    <a:pt x="827" y="9366"/>
                    <a:pt x="1103" y="9143"/>
                    <a:pt x="1103" y="8815"/>
                  </a:cubicBezTo>
                  <a:cubicBezTo>
                    <a:pt x="1103" y="8539"/>
                    <a:pt x="827" y="8263"/>
                    <a:pt x="552" y="8263"/>
                  </a:cubicBezTo>
                  <a:close/>
                  <a:moveTo>
                    <a:pt x="17180" y="8211"/>
                  </a:moveTo>
                  <a:cubicBezTo>
                    <a:pt x="16852" y="8211"/>
                    <a:pt x="16629" y="8486"/>
                    <a:pt x="16629" y="8762"/>
                  </a:cubicBezTo>
                  <a:cubicBezTo>
                    <a:pt x="16629" y="8771"/>
                    <a:pt x="16629" y="8780"/>
                    <a:pt x="16629" y="8788"/>
                  </a:cubicBezTo>
                  <a:lnTo>
                    <a:pt x="16629" y="8788"/>
                  </a:lnTo>
                  <a:cubicBezTo>
                    <a:pt x="16629" y="8797"/>
                    <a:pt x="16629" y="8806"/>
                    <a:pt x="16629" y="8815"/>
                  </a:cubicBezTo>
                  <a:cubicBezTo>
                    <a:pt x="16629" y="9090"/>
                    <a:pt x="16852" y="9366"/>
                    <a:pt x="17180" y="9366"/>
                  </a:cubicBezTo>
                  <a:cubicBezTo>
                    <a:pt x="17442" y="9366"/>
                    <a:pt x="17718" y="9090"/>
                    <a:pt x="17718" y="8815"/>
                  </a:cubicBezTo>
                  <a:cubicBezTo>
                    <a:pt x="17718" y="8806"/>
                    <a:pt x="17718" y="8797"/>
                    <a:pt x="17717" y="8788"/>
                  </a:cubicBezTo>
                  <a:lnTo>
                    <a:pt x="17717" y="8788"/>
                  </a:lnTo>
                  <a:cubicBezTo>
                    <a:pt x="17718" y="8780"/>
                    <a:pt x="17718" y="8771"/>
                    <a:pt x="17718" y="8762"/>
                  </a:cubicBezTo>
                  <a:cubicBezTo>
                    <a:pt x="17718" y="8486"/>
                    <a:pt x="17442" y="8211"/>
                    <a:pt x="17180" y="8211"/>
                  </a:cubicBezTo>
                  <a:close/>
                  <a:moveTo>
                    <a:pt x="16976" y="10008"/>
                  </a:moveTo>
                  <a:cubicBezTo>
                    <a:pt x="16714" y="10008"/>
                    <a:pt x="16514" y="10167"/>
                    <a:pt x="16458" y="10403"/>
                  </a:cubicBezTo>
                  <a:cubicBezTo>
                    <a:pt x="16406" y="10731"/>
                    <a:pt x="16576" y="11006"/>
                    <a:pt x="16852" y="11059"/>
                  </a:cubicBezTo>
                  <a:cubicBezTo>
                    <a:pt x="16892" y="11065"/>
                    <a:pt x="16931" y="11068"/>
                    <a:pt x="16969" y="11068"/>
                  </a:cubicBezTo>
                  <a:cubicBezTo>
                    <a:pt x="17241" y="11068"/>
                    <a:pt x="17450" y="10909"/>
                    <a:pt x="17508" y="10678"/>
                  </a:cubicBezTo>
                  <a:cubicBezTo>
                    <a:pt x="17560" y="10350"/>
                    <a:pt x="17390" y="10074"/>
                    <a:pt x="17114" y="10022"/>
                  </a:cubicBezTo>
                  <a:cubicBezTo>
                    <a:pt x="17067" y="10012"/>
                    <a:pt x="17021" y="10008"/>
                    <a:pt x="16976" y="10008"/>
                  </a:cubicBezTo>
                  <a:close/>
                  <a:moveTo>
                    <a:pt x="741" y="10008"/>
                  </a:moveTo>
                  <a:cubicBezTo>
                    <a:pt x="697" y="10008"/>
                    <a:pt x="651" y="10013"/>
                    <a:pt x="604" y="10022"/>
                  </a:cubicBezTo>
                  <a:cubicBezTo>
                    <a:pt x="329" y="10074"/>
                    <a:pt x="119" y="10403"/>
                    <a:pt x="171" y="10678"/>
                  </a:cubicBezTo>
                  <a:cubicBezTo>
                    <a:pt x="266" y="10915"/>
                    <a:pt x="499" y="11119"/>
                    <a:pt x="745" y="11119"/>
                  </a:cubicBezTo>
                  <a:cubicBezTo>
                    <a:pt x="773" y="11119"/>
                    <a:pt x="800" y="11116"/>
                    <a:pt x="827" y="11111"/>
                  </a:cubicBezTo>
                  <a:cubicBezTo>
                    <a:pt x="1156" y="11006"/>
                    <a:pt x="1313" y="10731"/>
                    <a:pt x="1261" y="10455"/>
                  </a:cubicBezTo>
                  <a:cubicBezTo>
                    <a:pt x="1216" y="10174"/>
                    <a:pt x="1006" y="10008"/>
                    <a:pt x="741" y="10008"/>
                  </a:cubicBezTo>
                  <a:close/>
                  <a:moveTo>
                    <a:pt x="1260" y="11669"/>
                  </a:moveTo>
                  <a:cubicBezTo>
                    <a:pt x="1185" y="11669"/>
                    <a:pt x="1110" y="11684"/>
                    <a:pt x="1037" y="11715"/>
                  </a:cubicBezTo>
                  <a:cubicBezTo>
                    <a:pt x="775" y="11820"/>
                    <a:pt x="657" y="12148"/>
                    <a:pt x="775" y="12424"/>
                  </a:cubicBezTo>
                  <a:cubicBezTo>
                    <a:pt x="853" y="12629"/>
                    <a:pt x="1055" y="12739"/>
                    <a:pt x="1266" y="12739"/>
                  </a:cubicBezTo>
                  <a:cubicBezTo>
                    <a:pt x="1339" y="12739"/>
                    <a:pt x="1413" y="12726"/>
                    <a:pt x="1484" y="12699"/>
                  </a:cubicBezTo>
                  <a:cubicBezTo>
                    <a:pt x="1759" y="12581"/>
                    <a:pt x="1864" y="12253"/>
                    <a:pt x="1759" y="11991"/>
                  </a:cubicBezTo>
                  <a:cubicBezTo>
                    <a:pt x="1672" y="11787"/>
                    <a:pt x="1470" y="11669"/>
                    <a:pt x="1260" y="11669"/>
                  </a:cubicBezTo>
                  <a:close/>
                  <a:moveTo>
                    <a:pt x="16446" y="11647"/>
                  </a:moveTo>
                  <a:cubicBezTo>
                    <a:pt x="16241" y="11647"/>
                    <a:pt x="16048" y="11791"/>
                    <a:pt x="15972" y="11991"/>
                  </a:cubicBezTo>
                  <a:cubicBezTo>
                    <a:pt x="15802" y="12253"/>
                    <a:pt x="15972" y="12581"/>
                    <a:pt x="16248" y="12699"/>
                  </a:cubicBezTo>
                  <a:cubicBezTo>
                    <a:pt x="16319" y="12726"/>
                    <a:pt x="16393" y="12739"/>
                    <a:pt x="16466" y="12739"/>
                  </a:cubicBezTo>
                  <a:cubicBezTo>
                    <a:pt x="16677" y="12739"/>
                    <a:pt x="16879" y="12629"/>
                    <a:pt x="16957" y="12424"/>
                  </a:cubicBezTo>
                  <a:cubicBezTo>
                    <a:pt x="17062" y="12148"/>
                    <a:pt x="16957" y="11820"/>
                    <a:pt x="16681" y="11715"/>
                  </a:cubicBezTo>
                  <a:cubicBezTo>
                    <a:pt x="16605" y="11668"/>
                    <a:pt x="16525" y="11647"/>
                    <a:pt x="16446" y="11647"/>
                  </a:cubicBezTo>
                  <a:close/>
                  <a:moveTo>
                    <a:pt x="15587" y="13147"/>
                  </a:moveTo>
                  <a:cubicBezTo>
                    <a:pt x="15413" y="13147"/>
                    <a:pt x="15250" y="13219"/>
                    <a:pt x="15146" y="13355"/>
                  </a:cubicBezTo>
                  <a:cubicBezTo>
                    <a:pt x="14988" y="13631"/>
                    <a:pt x="14988" y="13959"/>
                    <a:pt x="15264" y="14117"/>
                  </a:cubicBezTo>
                  <a:cubicBezTo>
                    <a:pt x="15352" y="14211"/>
                    <a:pt x="15474" y="14256"/>
                    <a:pt x="15596" y="14256"/>
                  </a:cubicBezTo>
                  <a:cubicBezTo>
                    <a:pt x="15764" y="14256"/>
                    <a:pt x="15934" y="14171"/>
                    <a:pt x="16025" y="14012"/>
                  </a:cubicBezTo>
                  <a:cubicBezTo>
                    <a:pt x="16196" y="13789"/>
                    <a:pt x="16130" y="13408"/>
                    <a:pt x="15920" y="13237"/>
                  </a:cubicBezTo>
                  <a:cubicBezTo>
                    <a:pt x="15813" y="13176"/>
                    <a:pt x="15698" y="13147"/>
                    <a:pt x="15587" y="13147"/>
                  </a:cubicBezTo>
                  <a:close/>
                  <a:moveTo>
                    <a:pt x="2129" y="13149"/>
                  </a:moveTo>
                  <a:cubicBezTo>
                    <a:pt x="2023" y="13149"/>
                    <a:pt x="1914" y="13179"/>
                    <a:pt x="1812" y="13237"/>
                  </a:cubicBezTo>
                  <a:cubicBezTo>
                    <a:pt x="1589" y="13460"/>
                    <a:pt x="1536" y="13789"/>
                    <a:pt x="1694" y="14012"/>
                  </a:cubicBezTo>
                  <a:cubicBezTo>
                    <a:pt x="1799" y="14182"/>
                    <a:pt x="1965" y="14267"/>
                    <a:pt x="2141" y="14267"/>
                  </a:cubicBezTo>
                  <a:cubicBezTo>
                    <a:pt x="2250" y="14267"/>
                    <a:pt x="2363" y="14234"/>
                    <a:pt x="2468" y="14169"/>
                  </a:cubicBezTo>
                  <a:cubicBezTo>
                    <a:pt x="2678" y="13959"/>
                    <a:pt x="2744" y="13631"/>
                    <a:pt x="2573" y="13408"/>
                  </a:cubicBezTo>
                  <a:cubicBezTo>
                    <a:pt x="2474" y="13235"/>
                    <a:pt x="2307" y="13149"/>
                    <a:pt x="2129" y="13149"/>
                  </a:cubicBezTo>
                  <a:close/>
                  <a:moveTo>
                    <a:pt x="3287" y="14448"/>
                  </a:moveTo>
                  <a:cubicBezTo>
                    <a:pt x="3150" y="14448"/>
                    <a:pt x="3013" y="14504"/>
                    <a:pt x="2901" y="14615"/>
                  </a:cubicBezTo>
                  <a:cubicBezTo>
                    <a:pt x="2678" y="14825"/>
                    <a:pt x="2744" y="15206"/>
                    <a:pt x="2954" y="15377"/>
                  </a:cubicBezTo>
                  <a:cubicBezTo>
                    <a:pt x="3065" y="15488"/>
                    <a:pt x="3203" y="15544"/>
                    <a:pt x="3341" y="15544"/>
                  </a:cubicBezTo>
                  <a:cubicBezTo>
                    <a:pt x="3479" y="15544"/>
                    <a:pt x="3616" y="15488"/>
                    <a:pt x="3728" y="15377"/>
                  </a:cubicBezTo>
                  <a:cubicBezTo>
                    <a:pt x="3885" y="15153"/>
                    <a:pt x="3885" y="14773"/>
                    <a:pt x="3662" y="14615"/>
                  </a:cubicBezTo>
                  <a:cubicBezTo>
                    <a:pt x="3557" y="14504"/>
                    <a:pt x="3423" y="14448"/>
                    <a:pt x="3287" y="14448"/>
                  </a:cubicBezTo>
                  <a:close/>
                  <a:moveTo>
                    <a:pt x="14406" y="14439"/>
                  </a:moveTo>
                  <a:cubicBezTo>
                    <a:pt x="14282" y="14439"/>
                    <a:pt x="14158" y="14478"/>
                    <a:pt x="14056" y="14550"/>
                  </a:cubicBezTo>
                  <a:cubicBezTo>
                    <a:pt x="13833" y="14773"/>
                    <a:pt x="13781" y="15101"/>
                    <a:pt x="14004" y="15377"/>
                  </a:cubicBezTo>
                  <a:cubicBezTo>
                    <a:pt x="14115" y="15488"/>
                    <a:pt x="14253" y="15544"/>
                    <a:pt x="14389" y="15544"/>
                  </a:cubicBezTo>
                  <a:cubicBezTo>
                    <a:pt x="14526" y="15544"/>
                    <a:pt x="14660" y="15488"/>
                    <a:pt x="14765" y="15377"/>
                  </a:cubicBezTo>
                  <a:cubicBezTo>
                    <a:pt x="14988" y="15206"/>
                    <a:pt x="15041" y="14825"/>
                    <a:pt x="14818" y="14615"/>
                  </a:cubicBezTo>
                  <a:cubicBezTo>
                    <a:pt x="14703" y="14494"/>
                    <a:pt x="14554" y="14439"/>
                    <a:pt x="14406" y="14439"/>
                  </a:cubicBezTo>
                  <a:close/>
                  <a:moveTo>
                    <a:pt x="4712" y="15460"/>
                  </a:moveTo>
                  <a:cubicBezTo>
                    <a:pt x="4520" y="15460"/>
                    <a:pt x="4330" y="15569"/>
                    <a:pt x="4213" y="15757"/>
                  </a:cubicBezTo>
                  <a:cubicBezTo>
                    <a:pt x="4108" y="15980"/>
                    <a:pt x="4161" y="16361"/>
                    <a:pt x="4437" y="16466"/>
                  </a:cubicBezTo>
                  <a:cubicBezTo>
                    <a:pt x="4528" y="16523"/>
                    <a:pt x="4626" y="16547"/>
                    <a:pt x="4721" y="16547"/>
                  </a:cubicBezTo>
                  <a:cubicBezTo>
                    <a:pt x="4912" y="16547"/>
                    <a:pt x="5093" y="16448"/>
                    <a:pt x="5198" y="16308"/>
                  </a:cubicBezTo>
                  <a:cubicBezTo>
                    <a:pt x="5303" y="16033"/>
                    <a:pt x="5250" y="15705"/>
                    <a:pt x="4975" y="15534"/>
                  </a:cubicBezTo>
                  <a:cubicBezTo>
                    <a:pt x="4891" y="15484"/>
                    <a:pt x="4801" y="15460"/>
                    <a:pt x="4712" y="15460"/>
                  </a:cubicBezTo>
                  <a:close/>
                  <a:moveTo>
                    <a:pt x="13015" y="15460"/>
                  </a:moveTo>
                  <a:cubicBezTo>
                    <a:pt x="12924" y="15460"/>
                    <a:pt x="12832" y="15484"/>
                    <a:pt x="12744" y="15534"/>
                  </a:cubicBezTo>
                  <a:cubicBezTo>
                    <a:pt x="12468" y="15705"/>
                    <a:pt x="12416" y="16033"/>
                    <a:pt x="12521" y="16308"/>
                  </a:cubicBezTo>
                  <a:cubicBezTo>
                    <a:pt x="12635" y="16448"/>
                    <a:pt x="12818" y="16547"/>
                    <a:pt x="13010" y="16547"/>
                  </a:cubicBezTo>
                  <a:cubicBezTo>
                    <a:pt x="13106" y="16547"/>
                    <a:pt x="13203" y="16523"/>
                    <a:pt x="13295" y="16466"/>
                  </a:cubicBezTo>
                  <a:cubicBezTo>
                    <a:pt x="13571" y="16308"/>
                    <a:pt x="13623" y="15980"/>
                    <a:pt x="13505" y="15757"/>
                  </a:cubicBezTo>
                  <a:cubicBezTo>
                    <a:pt x="13398" y="15569"/>
                    <a:pt x="13211" y="15460"/>
                    <a:pt x="13015" y="15460"/>
                  </a:cubicBezTo>
                  <a:close/>
                  <a:moveTo>
                    <a:pt x="6290" y="16159"/>
                  </a:moveTo>
                  <a:cubicBezTo>
                    <a:pt x="6062" y="16159"/>
                    <a:pt x="5844" y="16321"/>
                    <a:pt x="5801" y="16584"/>
                  </a:cubicBezTo>
                  <a:cubicBezTo>
                    <a:pt x="5696" y="16846"/>
                    <a:pt x="5854" y="17122"/>
                    <a:pt x="6130" y="17240"/>
                  </a:cubicBezTo>
                  <a:cubicBezTo>
                    <a:pt x="6186" y="17262"/>
                    <a:pt x="6244" y="17272"/>
                    <a:pt x="6303" y="17272"/>
                  </a:cubicBezTo>
                  <a:cubicBezTo>
                    <a:pt x="6530" y="17272"/>
                    <a:pt x="6755" y="17121"/>
                    <a:pt x="6838" y="16912"/>
                  </a:cubicBezTo>
                  <a:cubicBezTo>
                    <a:pt x="6891" y="16584"/>
                    <a:pt x="6733" y="16308"/>
                    <a:pt x="6458" y="16190"/>
                  </a:cubicBezTo>
                  <a:cubicBezTo>
                    <a:pt x="6403" y="16169"/>
                    <a:pt x="6346" y="16159"/>
                    <a:pt x="6290" y="16159"/>
                  </a:cubicBezTo>
                  <a:close/>
                  <a:moveTo>
                    <a:pt x="11441" y="16159"/>
                  </a:moveTo>
                  <a:cubicBezTo>
                    <a:pt x="11384" y="16159"/>
                    <a:pt x="11328" y="16169"/>
                    <a:pt x="11274" y="16190"/>
                  </a:cubicBezTo>
                  <a:cubicBezTo>
                    <a:pt x="10999" y="16308"/>
                    <a:pt x="10828" y="16584"/>
                    <a:pt x="10880" y="16912"/>
                  </a:cubicBezTo>
                  <a:cubicBezTo>
                    <a:pt x="10974" y="17121"/>
                    <a:pt x="11201" y="17272"/>
                    <a:pt x="11429" y="17272"/>
                  </a:cubicBezTo>
                  <a:cubicBezTo>
                    <a:pt x="11487" y="17272"/>
                    <a:pt x="11546" y="17262"/>
                    <a:pt x="11602" y="17240"/>
                  </a:cubicBezTo>
                  <a:cubicBezTo>
                    <a:pt x="11865" y="17122"/>
                    <a:pt x="12035" y="16846"/>
                    <a:pt x="11930" y="16518"/>
                  </a:cubicBezTo>
                  <a:cubicBezTo>
                    <a:pt x="11878" y="16309"/>
                    <a:pt x="11660" y="16159"/>
                    <a:pt x="11441" y="16159"/>
                  </a:cubicBezTo>
                  <a:close/>
                  <a:moveTo>
                    <a:pt x="8046" y="16518"/>
                  </a:moveTo>
                  <a:cubicBezTo>
                    <a:pt x="7770" y="16518"/>
                    <a:pt x="7494" y="16741"/>
                    <a:pt x="7442" y="17017"/>
                  </a:cubicBezTo>
                  <a:cubicBezTo>
                    <a:pt x="7442" y="17345"/>
                    <a:pt x="7665" y="17621"/>
                    <a:pt x="7928" y="17621"/>
                  </a:cubicBezTo>
                  <a:cubicBezTo>
                    <a:pt x="7960" y="17626"/>
                    <a:pt x="7991" y="17628"/>
                    <a:pt x="8021" y="17628"/>
                  </a:cubicBezTo>
                  <a:cubicBezTo>
                    <a:pt x="8298" y="17628"/>
                    <a:pt x="8484" y="17418"/>
                    <a:pt x="8531" y="17122"/>
                  </a:cubicBezTo>
                  <a:cubicBezTo>
                    <a:pt x="8584" y="16846"/>
                    <a:pt x="8374" y="16584"/>
                    <a:pt x="8046" y="16518"/>
                  </a:cubicBezTo>
                  <a:close/>
                  <a:moveTo>
                    <a:pt x="9686" y="16518"/>
                  </a:moveTo>
                  <a:cubicBezTo>
                    <a:pt x="9358" y="16584"/>
                    <a:pt x="9135" y="16846"/>
                    <a:pt x="9187" y="17122"/>
                  </a:cubicBezTo>
                  <a:cubicBezTo>
                    <a:pt x="9235" y="17418"/>
                    <a:pt x="9421" y="17628"/>
                    <a:pt x="9698" y="17628"/>
                  </a:cubicBezTo>
                  <a:cubicBezTo>
                    <a:pt x="9728" y="17628"/>
                    <a:pt x="9759" y="17626"/>
                    <a:pt x="9791" y="17621"/>
                  </a:cubicBezTo>
                  <a:cubicBezTo>
                    <a:pt x="10067" y="17568"/>
                    <a:pt x="10290" y="17345"/>
                    <a:pt x="10290" y="17017"/>
                  </a:cubicBezTo>
                  <a:cubicBezTo>
                    <a:pt x="10224" y="16741"/>
                    <a:pt x="9962" y="16518"/>
                    <a:pt x="9686" y="165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 rot="-5400000">
              <a:off x="941738" y="1554363"/>
              <a:ext cx="759300" cy="7593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991097" y="1603127"/>
              <a:ext cx="663254" cy="661064"/>
            </a:xfrm>
            <a:custGeom>
              <a:rect b="b" l="l" r="r" t="t"/>
              <a:pathLst>
                <a:path extrusionOk="0" h="15422" w="15474">
                  <a:moveTo>
                    <a:pt x="7756" y="1"/>
                  </a:moveTo>
                  <a:cubicBezTo>
                    <a:pt x="3491" y="1"/>
                    <a:pt x="0" y="3452"/>
                    <a:pt x="0" y="7718"/>
                  </a:cubicBezTo>
                  <a:cubicBezTo>
                    <a:pt x="0" y="11983"/>
                    <a:pt x="3491" y="15421"/>
                    <a:pt x="7756" y="15421"/>
                  </a:cubicBezTo>
                  <a:cubicBezTo>
                    <a:pt x="12022" y="15421"/>
                    <a:pt x="15473" y="11983"/>
                    <a:pt x="15473" y="7718"/>
                  </a:cubicBezTo>
                  <a:cubicBezTo>
                    <a:pt x="15473" y="3452"/>
                    <a:pt x="12022" y="1"/>
                    <a:pt x="77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1056335" y="1666698"/>
              <a:ext cx="534453" cy="534484"/>
            </a:xfrm>
            <a:custGeom>
              <a:rect b="b" l="l" r="r" t="t"/>
              <a:pathLst>
                <a:path extrusionOk="0" h="12469" w="12469">
                  <a:moveTo>
                    <a:pt x="6234" y="1"/>
                  </a:moveTo>
                  <a:cubicBezTo>
                    <a:pt x="2796" y="1"/>
                    <a:pt x="0" y="2783"/>
                    <a:pt x="0" y="6235"/>
                  </a:cubicBezTo>
                  <a:cubicBezTo>
                    <a:pt x="0" y="9673"/>
                    <a:pt x="2796" y="12468"/>
                    <a:pt x="6234" y="12468"/>
                  </a:cubicBezTo>
                  <a:cubicBezTo>
                    <a:pt x="9686" y="12468"/>
                    <a:pt x="12468" y="9673"/>
                    <a:pt x="12468" y="6235"/>
                  </a:cubicBezTo>
                  <a:cubicBezTo>
                    <a:pt x="12468" y="2783"/>
                    <a:pt x="9686" y="1"/>
                    <a:pt x="6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3"/>
            <p:cNvSpPr/>
            <p:nvPr/>
          </p:nvSpPr>
          <p:spPr>
            <a:xfrm>
              <a:off x="1260537" y="1821401"/>
              <a:ext cx="126616" cy="126623"/>
            </a:xfrm>
            <a:custGeom>
              <a:rect b="b" l="l" r="r" t="t"/>
              <a:pathLst>
                <a:path extrusionOk="0" h="2954" w="2954">
                  <a:moveTo>
                    <a:pt x="1470" y="1"/>
                  </a:moveTo>
                  <a:cubicBezTo>
                    <a:pt x="657" y="1"/>
                    <a:pt x="0" y="657"/>
                    <a:pt x="0" y="1471"/>
                  </a:cubicBezTo>
                  <a:cubicBezTo>
                    <a:pt x="0" y="2297"/>
                    <a:pt x="657" y="2954"/>
                    <a:pt x="1470" y="2954"/>
                  </a:cubicBezTo>
                  <a:cubicBezTo>
                    <a:pt x="2297" y="2954"/>
                    <a:pt x="2953" y="2297"/>
                    <a:pt x="2953" y="1471"/>
                  </a:cubicBezTo>
                  <a:cubicBezTo>
                    <a:pt x="2953" y="657"/>
                    <a:pt x="2297" y="1"/>
                    <a:pt x="14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3"/>
            <p:cNvSpPr/>
            <p:nvPr/>
          </p:nvSpPr>
          <p:spPr>
            <a:xfrm>
              <a:off x="1216087" y="1933925"/>
              <a:ext cx="215513" cy="112563"/>
            </a:xfrm>
            <a:custGeom>
              <a:rect b="b" l="l" r="r" t="t"/>
              <a:pathLst>
                <a:path extrusionOk="0" h="2626" w="5028">
                  <a:moveTo>
                    <a:pt x="2507" y="1"/>
                  </a:moveTo>
                  <a:cubicBezTo>
                    <a:pt x="1195" y="1"/>
                    <a:pt x="106" y="985"/>
                    <a:pt x="1" y="2245"/>
                  </a:cubicBezTo>
                  <a:cubicBezTo>
                    <a:pt x="486" y="2455"/>
                    <a:pt x="1313" y="2625"/>
                    <a:pt x="2507" y="2625"/>
                  </a:cubicBezTo>
                  <a:cubicBezTo>
                    <a:pt x="3715" y="2625"/>
                    <a:pt x="4476" y="2455"/>
                    <a:pt x="5027" y="2245"/>
                  </a:cubicBezTo>
                  <a:cubicBezTo>
                    <a:pt x="4857" y="985"/>
                    <a:pt x="3820" y="1"/>
                    <a:pt x="2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97" name="Google Shape;2397;p63"/>
          <p:cNvGrpSpPr/>
          <p:nvPr/>
        </p:nvGrpSpPr>
        <p:grpSpPr>
          <a:xfrm>
            <a:off x="1895644" y="1523825"/>
            <a:ext cx="822446" cy="820222"/>
            <a:chOff x="1895644" y="1523825"/>
            <a:chExt cx="822446" cy="820222"/>
          </a:xfrm>
        </p:grpSpPr>
        <p:sp>
          <p:nvSpPr>
            <p:cNvPr id="2398" name="Google Shape;2398;p63"/>
            <p:cNvSpPr/>
            <p:nvPr/>
          </p:nvSpPr>
          <p:spPr>
            <a:xfrm>
              <a:off x="1895644" y="1523825"/>
              <a:ext cx="822446" cy="820222"/>
            </a:xfrm>
            <a:custGeom>
              <a:rect b="b" l="l" r="r" t="t"/>
              <a:pathLst>
                <a:path extrusionOk="0" h="19135" w="19188">
                  <a:moveTo>
                    <a:pt x="9620" y="0"/>
                  </a:moveTo>
                  <a:cubicBezTo>
                    <a:pt x="4318" y="0"/>
                    <a:pt x="0" y="4265"/>
                    <a:pt x="0" y="9568"/>
                  </a:cubicBezTo>
                  <a:cubicBezTo>
                    <a:pt x="0" y="14870"/>
                    <a:pt x="4318" y="19135"/>
                    <a:pt x="9620" y="19135"/>
                  </a:cubicBezTo>
                  <a:cubicBezTo>
                    <a:pt x="14922" y="19135"/>
                    <a:pt x="19188" y="14870"/>
                    <a:pt x="19188" y="9568"/>
                  </a:cubicBezTo>
                  <a:cubicBezTo>
                    <a:pt x="19188" y="4265"/>
                    <a:pt x="14922" y="0"/>
                    <a:pt x="9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3"/>
            <p:cNvSpPr/>
            <p:nvPr/>
          </p:nvSpPr>
          <p:spPr>
            <a:xfrm>
              <a:off x="1928263" y="1556103"/>
              <a:ext cx="759438" cy="755667"/>
            </a:xfrm>
            <a:custGeom>
              <a:rect b="b" l="l" r="r" t="t"/>
              <a:pathLst>
                <a:path extrusionOk="0" h="17629" w="17718">
                  <a:moveTo>
                    <a:pt x="7970" y="1"/>
                  </a:moveTo>
                  <a:cubicBezTo>
                    <a:pt x="7939" y="1"/>
                    <a:pt x="7907" y="3"/>
                    <a:pt x="7875" y="8"/>
                  </a:cubicBezTo>
                  <a:cubicBezTo>
                    <a:pt x="7599" y="8"/>
                    <a:pt x="7389" y="284"/>
                    <a:pt x="7442" y="612"/>
                  </a:cubicBezTo>
                  <a:cubicBezTo>
                    <a:pt x="7442" y="888"/>
                    <a:pt x="7717" y="1098"/>
                    <a:pt x="8045" y="1098"/>
                  </a:cubicBezTo>
                  <a:cubicBezTo>
                    <a:pt x="8321" y="1045"/>
                    <a:pt x="8531" y="770"/>
                    <a:pt x="8479" y="507"/>
                  </a:cubicBezTo>
                  <a:cubicBezTo>
                    <a:pt x="8479" y="211"/>
                    <a:pt x="8254" y="1"/>
                    <a:pt x="7970" y="1"/>
                  </a:cubicBezTo>
                  <a:close/>
                  <a:moveTo>
                    <a:pt x="9657" y="1"/>
                  </a:moveTo>
                  <a:cubicBezTo>
                    <a:pt x="9411" y="1"/>
                    <a:pt x="9182" y="211"/>
                    <a:pt x="9135" y="507"/>
                  </a:cubicBezTo>
                  <a:cubicBezTo>
                    <a:pt x="9135" y="770"/>
                    <a:pt x="9358" y="1045"/>
                    <a:pt x="9633" y="1098"/>
                  </a:cubicBezTo>
                  <a:cubicBezTo>
                    <a:pt x="9962" y="1098"/>
                    <a:pt x="10224" y="888"/>
                    <a:pt x="10224" y="612"/>
                  </a:cubicBezTo>
                  <a:cubicBezTo>
                    <a:pt x="10290" y="284"/>
                    <a:pt x="10067" y="8"/>
                    <a:pt x="9738" y="8"/>
                  </a:cubicBezTo>
                  <a:cubicBezTo>
                    <a:pt x="9711" y="3"/>
                    <a:pt x="9684" y="1"/>
                    <a:pt x="9657" y="1"/>
                  </a:cubicBezTo>
                  <a:close/>
                  <a:moveTo>
                    <a:pt x="11369" y="356"/>
                  </a:moveTo>
                  <a:cubicBezTo>
                    <a:pt x="11164" y="356"/>
                    <a:pt x="10973" y="500"/>
                    <a:pt x="10880" y="717"/>
                  </a:cubicBezTo>
                  <a:cubicBezTo>
                    <a:pt x="10775" y="993"/>
                    <a:pt x="10946" y="1321"/>
                    <a:pt x="11208" y="1426"/>
                  </a:cubicBezTo>
                  <a:cubicBezTo>
                    <a:pt x="11266" y="1437"/>
                    <a:pt x="11322" y="1443"/>
                    <a:pt x="11376" y="1443"/>
                  </a:cubicBezTo>
                  <a:cubicBezTo>
                    <a:pt x="11629" y="1443"/>
                    <a:pt x="11833" y="1315"/>
                    <a:pt x="11930" y="1045"/>
                  </a:cubicBezTo>
                  <a:cubicBezTo>
                    <a:pt x="12035" y="770"/>
                    <a:pt x="11865" y="441"/>
                    <a:pt x="11536" y="389"/>
                  </a:cubicBezTo>
                  <a:cubicBezTo>
                    <a:pt x="11481" y="367"/>
                    <a:pt x="11424" y="356"/>
                    <a:pt x="11369" y="356"/>
                  </a:cubicBezTo>
                  <a:close/>
                  <a:moveTo>
                    <a:pt x="6278" y="356"/>
                  </a:moveTo>
                  <a:cubicBezTo>
                    <a:pt x="6214" y="356"/>
                    <a:pt x="6147" y="367"/>
                    <a:pt x="6077" y="389"/>
                  </a:cubicBezTo>
                  <a:cubicBezTo>
                    <a:pt x="5801" y="507"/>
                    <a:pt x="5631" y="770"/>
                    <a:pt x="5749" y="1098"/>
                  </a:cubicBezTo>
                  <a:cubicBezTo>
                    <a:pt x="5831" y="1313"/>
                    <a:pt x="6016" y="1464"/>
                    <a:pt x="6250" y="1464"/>
                  </a:cubicBezTo>
                  <a:cubicBezTo>
                    <a:pt x="6316" y="1464"/>
                    <a:pt x="6385" y="1452"/>
                    <a:pt x="6457" y="1426"/>
                  </a:cubicBezTo>
                  <a:cubicBezTo>
                    <a:pt x="6733" y="1321"/>
                    <a:pt x="6891" y="1045"/>
                    <a:pt x="6786" y="717"/>
                  </a:cubicBezTo>
                  <a:cubicBezTo>
                    <a:pt x="6703" y="500"/>
                    <a:pt x="6514" y="356"/>
                    <a:pt x="6278" y="356"/>
                  </a:cubicBezTo>
                  <a:close/>
                  <a:moveTo>
                    <a:pt x="13000" y="1047"/>
                  </a:moveTo>
                  <a:cubicBezTo>
                    <a:pt x="12807" y="1047"/>
                    <a:pt x="12602" y="1131"/>
                    <a:pt x="12521" y="1321"/>
                  </a:cubicBezTo>
                  <a:cubicBezTo>
                    <a:pt x="12363" y="1596"/>
                    <a:pt x="12468" y="1924"/>
                    <a:pt x="12691" y="2082"/>
                  </a:cubicBezTo>
                  <a:cubicBezTo>
                    <a:pt x="12782" y="2121"/>
                    <a:pt x="12879" y="2141"/>
                    <a:pt x="12973" y="2141"/>
                  </a:cubicBezTo>
                  <a:cubicBezTo>
                    <a:pt x="13165" y="2141"/>
                    <a:pt x="13347" y="2057"/>
                    <a:pt x="13453" y="1872"/>
                  </a:cubicBezTo>
                  <a:cubicBezTo>
                    <a:pt x="13623" y="1596"/>
                    <a:pt x="13505" y="1268"/>
                    <a:pt x="13243" y="1098"/>
                  </a:cubicBezTo>
                  <a:cubicBezTo>
                    <a:pt x="13173" y="1065"/>
                    <a:pt x="13088" y="1047"/>
                    <a:pt x="13000" y="1047"/>
                  </a:cubicBezTo>
                  <a:close/>
                  <a:moveTo>
                    <a:pt x="4668" y="1079"/>
                  </a:moveTo>
                  <a:cubicBezTo>
                    <a:pt x="4572" y="1079"/>
                    <a:pt x="4474" y="1105"/>
                    <a:pt x="4384" y="1163"/>
                  </a:cubicBezTo>
                  <a:cubicBezTo>
                    <a:pt x="4161" y="1321"/>
                    <a:pt x="4056" y="1649"/>
                    <a:pt x="4213" y="1924"/>
                  </a:cubicBezTo>
                  <a:cubicBezTo>
                    <a:pt x="4325" y="2071"/>
                    <a:pt x="4505" y="2167"/>
                    <a:pt x="4690" y="2167"/>
                  </a:cubicBezTo>
                  <a:cubicBezTo>
                    <a:pt x="4787" y="2167"/>
                    <a:pt x="4884" y="2141"/>
                    <a:pt x="4974" y="2082"/>
                  </a:cubicBezTo>
                  <a:cubicBezTo>
                    <a:pt x="5198" y="1924"/>
                    <a:pt x="5303" y="1596"/>
                    <a:pt x="5145" y="1321"/>
                  </a:cubicBezTo>
                  <a:cubicBezTo>
                    <a:pt x="5033" y="1174"/>
                    <a:pt x="4853" y="1079"/>
                    <a:pt x="4668" y="1079"/>
                  </a:cubicBezTo>
                  <a:close/>
                  <a:moveTo>
                    <a:pt x="14394" y="2078"/>
                  </a:moveTo>
                  <a:cubicBezTo>
                    <a:pt x="14239" y="2078"/>
                    <a:pt x="14088" y="2134"/>
                    <a:pt x="14004" y="2253"/>
                  </a:cubicBezTo>
                  <a:cubicBezTo>
                    <a:pt x="13781" y="2476"/>
                    <a:pt x="13781" y="2804"/>
                    <a:pt x="14004" y="3014"/>
                  </a:cubicBezTo>
                  <a:cubicBezTo>
                    <a:pt x="14126" y="3112"/>
                    <a:pt x="14258" y="3157"/>
                    <a:pt x="14385" y="3157"/>
                  </a:cubicBezTo>
                  <a:cubicBezTo>
                    <a:pt x="14546" y="3157"/>
                    <a:pt x="14700" y="3086"/>
                    <a:pt x="14817" y="2961"/>
                  </a:cubicBezTo>
                  <a:cubicBezTo>
                    <a:pt x="14988" y="2738"/>
                    <a:pt x="14988" y="2410"/>
                    <a:pt x="14765" y="2200"/>
                  </a:cubicBezTo>
                  <a:cubicBezTo>
                    <a:pt x="14667" y="2121"/>
                    <a:pt x="14529" y="2078"/>
                    <a:pt x="14394" y="2078"/>
                  </a:cubicBezTo>
                  <a:close/>
                  <a:moveTo>
                    <a:pt x="3283" y="2091"/>
                  </a:moveTo>
                  <a:cubicBezTo>
                    <a:pt x="3148" y="2091"/>
                    <a:pt x="3007" y="2147"/>
                    <a:pt x="2901" y="2253"/>
                  </a:cubicBezTo>
                  <a:cubicBezTo>
                    <a:pt x="2678" y="2476"/>
                    <a:pt x="2678" y="2804"/>
                    <a:pt x="2848" y="3014"/>
                  </a:cubicBezTo>
                  <a:cubicBezTo>
                    <a:pt x="2967" y="3133"/>
                    <a:pt x="3116" y="3188"/>
                    <a:pt x="3269" y="3188"/>
                  </a:cubicBezTo>
                  <a:cubicBezTo>
                    <a:pt x="3403" y="3188"/>
                    <a:pt x="3540" y="3146"/>
                    <a:pt x="3662" y="3066"/>
                  </a:cubicBezTo>
                  <a:cubicBezTo>
                    <a:pt x="3885" y="2856"/>
                    <a:pt x="3885" y="2528"/>
                    <a:pt x="3662" y="2305"/>
                  </a:cubicBezTo>
                  <a:cubicBezTo>
                    <a:pt x="3579" y="2160"/>
                    <a:pt x="3434" y="2091"/>
                    <a:pt x="3283" y="2091"/>
                  </a:cubicBezTo>
                  <a:close/>
                  <a:moveTo>
                    <a:pt x="15559" y="3359"/>
                  </a:moveTo>
                  <a:cubicBezTo>
                    <a:pt x="15451" y="3359"/>
                    <a:pt x="15348" y="3392"/>
                    <a:pt x="15264" y="3460"/>
                  </a:cubicBezTo>
                  <a:cubicBezTo>
                    <a:pt x="14988" y="3617"/>
                    <a:pt x="14936" y="3998"/>
                    <a:pt x="15093" y="4221"/>
                  </a:cubicBezTo>
                  <a:cubicBezTo>
                    <a:pt x="15222" y="4381"/>
                    <a:pt x="15386" y="4465"/>
                    <a:pt x="15545" y="4465"/>
                  </a:cubicBezTo>
                  <a:cubicBezTo>
                    <a:pt x="15661" y="4465"/>
                    <a:pt x="15773" y="4420"/>
                    <a:pt x="15867" y="4326"/>
                  </a:cubicBezTo>
                  <a:cubicBezTo>
                    <a:pt x="16130" y="4169"/>
                    <a:pt x="16195" y="3841"/>
                    <a:pt x="16025" y="3565"/>
                  </a:cubicBezTo>
                  <a:cubicBezTo>
                    <a:pt x="15891" y="3431"/>
                    <a:pt x="15720" y="3359"/>
                    <a:pt x="15559" y="3359"/>
                  </a:cubicBezTo>
                  <a:close/>
                  <a:moveTo>
                    <a:pt x="2124" y="3411"/>
                  </a:moveTo>
                  <a:cubicBezTo>
                    <a:pt x="1954" y="3411"/>
                    <a:pt x="1796" y="3484"/>
                    <a:pt x="1694" y="3617"/>
                  </a:cubicBezTo>
                  <a:cubicBezTo>
                    <a:pt x="1484" y="3893"/>
                    <a:pt x="1536" y="4221"/>
                    <a:pt x="1812" y="4379"/>
                  </a:cubicBezTo>
                  <a:cubicBezTo>
                    <a:pt x="1896" y="4447"/>
                    <a:pt x="2010" y="4480"/>
                    <a:pt x="2126" y="4480"/>
                  </a:cubicBezTo>
                  <a:cubicBezTo>
                    <a:pt x="2300" y="4480"/>
                    <a:pt x="2479" y="4407"/>
                    <a:pt x="2573" y="4274"/>
                  </a:cubicBezTo>
                  <a:cubicBezTo>
                    <a:pt x="2743" y="3998"/>
                    <a:pt x="2678" y="3670"/>
                    <a:pt x="2468" y="3512"/>
                  </a:cubicBezTo>
                  <a:cubicBezTo>
                    <a:pt x="2357" y="3444"/>
                    <a:pt x="2238" y="3411"/>
                    <a:pt x="2124" y="3411"/>
                  </a:cubicBezTo>
                  <a:close/>
                  <a:moveTo>
                    <a:pt x="16406" y="4837"/>
                  </a:moveTo>
                  <a:cubicBezTo>
                    <a:pt x="16334" y="4837"/>
                    <a:pt x="16263" y="4850"/>
                    <a:pt x="16195" y="4877"/>
                  </a:cubicBezTo>
                  <a:cubicBezTo>
                    <a:pt x="15920" y="5035"/>
                    <a:pt x="15802" y="5363"/>
                    <a:pt x="15920" y="5639"/>
                  </a:cubicBezTo>
                  <a:cubicBezTo>
                    <a:pt x="16037" y="5844"/>
                    <a:pt x="16249" y="5954"/>
                    <a:pt x="16463" y="5954"/>
                  </a:cubicBezTo>
                  <a:cubicBezTo>
                    <a:pt x="16536" y="5954"/>
                    <a:pt x="16610" y="5941"/>
                    <a:pt x="16681" y="5914"/>
                  </a:cubicBezTo>
                  <a:cubicBezTo>
                    <a:pt x="16957" y="5757"/>
                    <a:pt x="17062" y="5481"/>
                    <a:pt x="16957" y="5153"/>
                  </a:cubicBezTo>
                  <a:cubicBezTo>
                    <a:pt x="16830" y="4948"/>
                    <a:pt x="16616" y="4837"/>
                    <a:pt x="16406" y="4837"/>
                  </a:cubicBezTo>
                  <a:close/>
                  <a:moveTo>
                    <a:pt x="1266" y="4890"/>
                  </a:moveTo>
                  <a:cubicBezTo>
                    <a:pt x="1054" y="4890"/>
                    <a:pt x="853" y="5000"/>
                    <a:pt x="775" y="5205"/>
                  </a:cubicBezTo>
                  <a:cubicBezTo>
                    <a:pt x="604" y="5481"/>
                    <a:pt x="775" y="5809"/>
                    <a:pt x="1037" y="5967"/>
                  </a:cubicBezTo>
                  <a:cubicBezTo>
                    <a:pt x="1107" y="5997"/>
                    <a:pt x="1180" y="6011"/>
                    <a:pt x="1253" y="6011"/>
                  </a:cubicBezTo>
                  <a:cubicBezTo>
                    <a:pt x="1466" y="6011"/>
                    <a:pt x="1671" y="5883"/>
                    <a:pt x="1759" y="5639"/>
                  </a:cubicBezTo>
                  <a:cubicBezTo>
                    <a:pt x="1864" y="5363"/>
                    <a:pt x="1759" y="5100"/>
                    <a:pt x="1484" y="4930"/>
                  </a:cubicBezTo>
                  <a:cubicBezTo>
                    <a:pt x="1413" y="4903"/>
                    <a:pt x="1339" y="4890"/>
                    <a:pt x="1266" y="4890"/>
                  </a:cubicBezTo>
                  <a:close/>
                  <a:moveTo>
                    <a:pt x="16973" y="6508"/>
                  </a:moveTo>
                  <a:cubicBezTo>
                    <a:pt x="16934" y="6508"/>
                    <a:pt x="16893" y="6511"/>
                    <a:pt x="16852" y="6518"/>
                  </a:cubicBezTo>
                  <a:cubicBezTo>
                    <a:pt x="16576" y="6570"/>
                    <a:pt x="16353" y="6846"/>
                    <a:pt x="16458" y="7174"/>
                  </a:cubicBezTo>
                  <a:cubicBezTo>
                    <a:pt x="16517" y="7421"/>
                    <a:pt x="16734" y="7615"/>
                    <a:pt x="17014" y="7615"/>
                  </a:cubicBezTo>
                  <a:cubicBezTo>
                    <a:pt x="17047" y="7615"/>
                    <a:pt x="17080" y="7613"/>
                    <a:pt x="17114" y="7607"/>
                  </a:cubicBezTo>
                  <a:cubicBezTo>
                    <a:pt x="17390" y="7502"/>
                    <a:pt x="17560" y="7227"/>
                    <a:pt x="17508" y="6951"/>
                  </a:cubicBezTo>
                  <a:cubicBezTo>
                    <a:pt x="17451" y="6664"/>
                    <a:pt x="17243" y="6508"/>
                    <a:pt x="16973" y="6508"/>
                  </a:cubicBezTo>
                  <a:close/>
                  <a:moveTo>
                    <a:pt x="721" y="6560"/>
                  </a:moveTo>
                  <a:cubicBezTo>
                    <a:pt x="473" y="6560"/>
                    <a:pt x="217" y="6717"/>
                    <a:pt x="171" y="7003"/>
                  </a:cubicBezTo>
                  <a:cubicBezTo>
                    <a:pt x="119" y="7279"/>
                    <a:pt x="329" y="7555"/>
                    <a:pt x="604" y="7607"/>
                  </a:cubicBezTo>
                  <a:cubicBezTo>
                    <a:pt x="656" y="7629"/>
                    <a:pt x="710" y="7640"/>
                    <a:pt x="763" y="7640"/>
                  </a:cubicBezTo>
                  <a:cubicBezTo>
                    <a:pt x="993" y="7640"/>
                    <a:pt x="1218" y="7450"/>
                    <a:pt x="1260" y="7227"/>
                  </a:cubicBezTo>
                  <a:cubicBezTo>
                    <a:pt x="1313" y="6898"/>
                    <a:pt x="1155" y="6623"/>
                    <a:pt x="827" y="6570"/>
                  </a:cubicBezTo>
                  <a:cubicBezTo>
                    <a:pt x="792" y="6564"/>
                    <a:pt x="757" y="6560"/>
                    <a:pt x="721" y="6560"/>
                  </a:cubicBezTo>
                  <a:close/>
                  <a:moveTo>
                    <a:pt x="552" y="8263"/>
                  </a:moveTo>
                  <a:cubicBezTo>
                    <a:pt x="224" y="8263"/>
                    <a:pt x="1" y="8539"/>
                    <a:pt x="1" y="8815"/>
                  </a:cubicBezTo>
                  <a:cubicBezTo>
                    <a:pt x="1" y="9143"/>
                    <a:pt x="224" y="9366"/>
                    <a:pt x="552" y="9366"/>
                  </a:cubicBezTo>
                  <a:cubicBezTo>
                    <a:pt x="827" y="9366"/>
                    <a:pt x="1103" y="9143"/>
                    <a:pt x="1103" y="8815"/>
                  </a:cubicBezTo>
                  <a:cubicBezTo>
                    <a:pt x="1103" y="8539"/>
                    <a:pt x="827" y="8263"/>
                    <a:pt x="552" y="8263"/>
                  </a:cubicBezTo>
                  <a:close/>
                  <a:moveTo>
                    <a:pt x="17180" y="8211"/>
                  </a:moveTo>
                  <a:cubicBezTo>
                    <a:pt x="16852" y="8211"/>
                    <a:pt x="16629" y="8486"/>
                    <a:pt x="16629" y="8762"/>
                  </a:cubicBezTo>
                  <a:cubicBezTo>
                    <a:pt x="16629" y="8771"/>
                    <a:pt x="16629" y="8780"/>
                    <a:pt x="16629" y="8788"/>
                  </a:cubicBezTo>
                  <a:lnTo>
                    <a:pt x="16629" y="8788"/>
                  </a:lnTo>
                  <a:cubicBezTo>
                    <a:pt x="16629" y="8797"/>
                    <a:pt x="16629" y="8806"/>
                    <a:pt x="16629" y="8815"/>
                  </a:cubicBezTo>
                  <a:cubicBezTo>
                    <a:pt x="16629" y="9090"/>
                    <a:pt x="16852" y="9366"/>
                    <a:pt x="17180" y="9366"/>
                  </a:cubicBezTo>
                  <a:cubicBezTo>
                    <a:pt x="17442" y="9366"/>
                    <a:pt x="17718" y="9090"/>
                    <a:pt x="17718" y="8815"/>
                  </a:cubicBezTo>
                  <a:cubicBezTo>
                    <a:pt x="17718" y="8806"/>
                    <a:pt x="17718" y="8797"/>
                    <a:pt x="17717" y="8788"/>
                  </a:cubicBezTo>
                  <a:lnTo>
                    <a:pt x="17717" y="8788"/>
                  </a:lnTo>
                  <a:cubicBezTo>
                    <a:pt x="17718" y="8780"/>
                    <a:pt x="17718" y="8771"/>
                    <a:pt x="17718" y="8762"/>
                  </a:cubicBezTo>
                  <a:cubicBezTo>
                    <a:pt x="17718" y="8486"/>
                    <a:pt x="17442" y="8211"/>
                    <a:pt x="17180" y="8211"/>
                  </a:cubicBezTo>
                  <a:close/>
                  <a:moveTo>
                    <a:pt x="16976" y="10008"/>
                  </a:moveTo>
                  <a:cubicBezTo>
                    <a:pt x="16714" y="10008"/>
                    <a:pt x="16514" y="10167"/>
                    <a:pt x="16458" y="10403"/>
                  </a:cubicBezTo>
                  <a:cubicBezTo>
                    <a:pt x="16405" y="10731"/>
                    <a:pt x="16576" y="11006"/>
                    <a:pt x="16852" y="11059"/>
                  </a:cubicBezTo>
                  <a:cubicBezTo>
                    <a:pt x="16892" y="11065"/>
                    <a:pt x="16931" y="11068"/>
                    <a:pt x="16969" y="11068"/>
                  </a:cubicBezTo>
                  <a:cubicBezTo>
                    <a:pt x="17241" y="11068"/>
                    <a:pt x="17450" y="10909"/>
                    <a:pt x="17508" y="10678"/>
                  </a:cubicBezTo>
                  <a:cubicBezTo>
                    <a:pt x="17560" y="10350"/>
                    <a:pt x="17390" y="10074"/>
                    <a:pt x="17114" y="10022"/>
                  </a:cubicBezTo>
                  <a:cubicBezTo>
                    <a:pt x="17067" y="10012"/>
                    <a:pt x="17021" y="10008"/>
                    <a:pt x="16976" y="10008"/>
                  </a:cubicBezTo>
                  <a:close/>
                  <a:moveTo>
                    <a:pt x="741" y="10008"/>
                  </a:moveTo>
                  <a:cubicBezTo>
                    <a:pt x="697" y="10008"/>
                    <a:pt x="651" y="10013"/>
                    <a:pt x="604" y="10022"/>
                  </a:cubicBezTo>
                  <a:cubicBezTo>
                    <a:pt x="329" y="10074"/>
                    <a:pt x="119" y="10403"/>
                    <a:pt x="171" y="10678"/>
                  </a:cubicBezTo>
                  <a:cubicBezTo>
                    <a:pt x="266" y="10915"/>
                    <a:pt x="499" y="11119"/>
                    <a:pt x="745" y="11119"/>
                  </a:cubicBezTo>
                  <a:cubicBezTo>
                    <a:pt x="773" y="11119"/>
                    <a:pt x="800" y="11116"/>
                    <a:pt x="827" y="11111"/>
                  </a:cubicBezTo>
                  <a:cubicBezTo>
                    <a:pt x="1155" y="11006"/>
                    <a:pt x="1313" y="10731"/>
                    <a:pt x="1260" y="10455"/>
                  </a:cubicBezTo>
                  <a:cubicBezTo>
                    <a:pt x="1215" y="10174"/>
                    <a:pt x="1006" y="10008"/>
                    <a:pt x="741" y="10008"/>
                  </a:cubicBezTo>
                  <a:close/>
                  <a:moveTo>
                    <a:pt x="1260" y="11669"/>
                  </a:moveTo>
                  <a:cubicBezTo>
                    <a:pt x="1185" y="11669"/>
                    <a:pt x="1109" y="11684"/>
                    <a:pt x="1037" y="11715"/>
                  </a:cubicBezTo>
                  <a:cubicBezTo>
                    <a:pt x="775" y="11820"/>
                    <a:pt x="657" y="12148"/>
                    <a:pt x="775" y="12424"/>
                  </a:cubicBezTo>
                  <a:cubicBezTo>
                    <a:pt x="853" y="12629"/>
                    <a:pt x="1054" y="12739"/>
                    <a:pt x="1266" y="12739"/>
                  </a:cubicBezTo>
                  <a:cubicBezTo>
                    <a:pt x="1339" y="12739"/>
                    <a:pt x="1413" y="12726"/>
                    <a:pt x="1484" y="12699"/>
                  </a:cubicBezTo>
                  <a:cubicBezTo>
                    <a:pt x="1759" y="12581"/>
                    <a:pt x="1864" y="12253"/>
                    <a:pt x="1759" y="11991"/>
                  </a:cubicBezTo>
                  <a:cubicBezTo>
                    <a:pt x="1672" y="11787"/>
                    <a:pt x="1470" y="11669"/>
                    <a:pt x="1260" y="11669"/>
                  </a:cubicBezTo>
                  <a:close/>
                  <a:moveTo>
                    <a:pt x="16446" y="11647"/>
                  </a:moveTo>
                  <a:cubicBezTo>
                    <a:pt x="16241" y="11647"/>
                    <a:pt x="16048" y="11791"/>
                    <a:pt x="15972" y="11991"/>
                  </a:cubicBezTo>
                  <a:cubicBezTo>
                    <a:pt x="15802" y="12253"/>
                    <a:pt x="15972" y="12581"/>
                    <a:pt x="16248" y="12699"/>
                  </a:cubicBezTo>
                  <a:cubicBezTo>
                    <a:pt x="16319" y="12726"/>
                    <a:pt x="16393" y="12739"/>
                    <a:pt x="16465" y="12739"/>
                  </a:cubicBezTo>
                  <a:cubicBezTo>
                    <a:pt x="16677" y="12739"/>
                    <a:pt x="16879" y="12629"/>
                    <a:pt x="16957" y="12424"/>
                  </a:cubicBezTo>
                  <a:cubicBezTo>
                    <a:pt x="17062" y="12148"/>
                    <a:pt x="16957" y="11820"/>
                    <a:pt x="16681" y="11715"/>
                  </a:cubicBezTo>
                  <a:cubicBezTo>
                    <a:pt x="16605" y="11668"/>
                    <a:pt x="16525" y="11647"/>
                    <a:pt x="16446" y="11647"/>
                  </a:cubicBezTo>
                  <a:close/>
                  <a:moveTo>
                    <a:pt x="15587" y="13147"/>
                  </a:moveTo>
                  <a:cubicBezTo>
                    <a:pt x="15413" y="13147"/>
                    <a:pt x="15250" y="13219"/>
                    <a:pt x="15146" y="13355"/>
                  </a:cubicBezTo>
                  <a:cubicBezTo>
                    <a:pt x="14988" y="13631"/>
                    <a:pt x="14988" y="13959"/>
                    <a:pt x="15264" y="14117"/>
                  </a:cubicBezTo>
                  <a:cubicBezTo>
                    <a:pt x="15352" y="14211"/>
                    <a:pt x="15473" y="14256"/>
                    <a:pt x="15596" y="14256"/>
                  </a:cubicBezTo>
                  <a:cubicBezTo>
                    <a:pt x="15764" y="14256"/>
                    <a:pt x="15934" y="14171"/>
                    <a:pt x="16025" y="14012"/>
                  </a:cubicBezTo>
                  <a:cubicBezTo>
                    <a:pt x="16195" y="13789"/>
                    <a:pt x="16130" y="13408"/>
                    <a:pt x="15920" y="13237"/>
                  </a:cubicBezTo>
                  <a:cubicBezTo>
                    <a:pt x="15813" y="13176"/>
                    <a:pt x="15697" y="13147"/>
                    <a:pt x="15587" y="13147"/>
                  </a:cubicBezTo>
                  <a:close/>
                  <a:moveTo>
                    <a:pt x="2128" y="13149"/>
                  </a:moveTo>
                  <a:cubicBezTo>
                    <a:pt x="2023" y="13149"/>
                    <a:pt x="1914" y="13179"/>
                    <a:pt x="1812" y="13237"/>
                  </a:cubicBezTo>
                  <a:cubicBezTo>
                    <a:pt x="1589" y="13460"/>
                    <a:pt x="1536" y="13789"/>
                    <a:pt x="1694" y="14012"/>
                  </a:cubicBezTo>
                  <a:cubicBezTo>
                    <a:pt x="1799" y="14182"/>
                    <a:pt x="1964" y="14267"/>
                    <a:pt x="2140" y="14267"/>
                  </a:cubicBezTo>
                  <a:cubicBezTo>
                    <a:pt x="2249" y="14267"/>
                    <a:pt x="2362" y="14234"/>
                    <a:pt x="2468" y="14169"/>
                  </a:cubicBezTo>
                  <a:cubicBezTo>
                    <a:pt x="2678" y="13959"/>
                    <a:pt x="2743" y="13631"/>
                    <a:pt x="2573" y="13408"/>
                  </a:cubicBezTo>
                  <a:cubicBezTo>
                    <a:pt x="2474" y="13235"/>
                    <a:pt x="2307" y="13149"/>
                    <a:pt x="2128" y="13149"/>
                  </a:cubicBezTo>
                  <a:close/>
                  <a:moveTo>
                    <a:pt x="3286" y="14448"/>
                  </a:moveTo>
                  <a:cubicBezTo>
                    <a:pt x="3150" y="14448"/>
                    <a:pt x="3012" y="14504"/>
                    <a:pt x="2901" y="14615"/>
                  </a:cubicBezTo>
                  <a:cubicBezTo>
                    <a:pt x="2678" y="14825"/>
                    <a:pt x="2743" y="15206"/>
                    <a:pt x="2953" y="15377"/>
                  </a:cubicBezTo>
                  <a:cubicBezTo>
                    <a:pt x="3065" y="15488"/>
                    <a:pt x="3203" y="15544"/>
                    <a:pt x="3341" y="15544"/>
                  </a:cubicBezTo>
                  <a:cubicBezTo>
                    <a:pt x="3478" y="15544"/>
                    <a:pt x="3616" y="15488"/>
                    <a:pt x="3728" y="15377"/>
                  </a:cubicBezTo>
                  <a:cubicBezTo>
                    <a:pt x="3885" y="15153"/>
                    <a:pt x="3885" y="14773"/>
                    <a:pt x="3662" y="14615"/>
                  </a:cubicBezTo>
                  <a:cubicBezTo>
                    <a:pt x="3557" y="14504"/>
                    <a:pt x="3423" y="14448"/>
                    <a:pt x="3286" y="14448"/>
                  </a:cubicBezTo>
                  <a:close/>
                  <a:moveTo>
                    <a:pt x="14406" y="14439"/>
                  </a:moveTo>
                  <a:cubicBezTo>
                    <a:pt x="14282" y="14439"/>
                    <a:pt x="14158" y="14478"/>
                    <a:pt x="14056" y="14550"/>
                  </a:cubicBezTo>
                  <a:cubicBezTo>
                    <a:pt x="13833" y="14773"/>
                    <a:pt x="13781" y="15101"/>
                    <a:pt x="14004" y="15377"/>
                  </a:cubicBezTo>
                  <a:cubicBezTo>
                    <a:pt x="14115" y="15488"/>
                    <a:pt x="14253" y="15544"/>
                    <a:pt x="14389" y="15544"/>
                  </a:cubicBezTo>
                  <a:cubicBezTo>
                    <a:pt x="14525" y="15544"/>
                    <a:pt x="14660" y="15488"/>
                    <a:pt x="14765" y="15377"/>
                  </a:cubicBezTo>
                  <a:cubicBezTo>
                    <a:pt x="14988" y="15206"/>
                    <a:pt x="15041" y="14825"/>
                    <a:pt x="14817" y="14615"/>
                  </a:cubicBezTo>
                  <a:cubicBezTo>
                    <a:pt x="14703" y="14494"/>
                    <a:pt x="14554" y="14439"/>
                    <a:pt x="14406" y="14439"/>
                  </a:cubicBezTo>
                  <a:close/>
                  <a:moveTo>
                    <a:pt x="4712" y="15460"/>
                  </a:moveTo>
                  <a:cubicBezTo>
                    <a:pt x="4519" y="15460"/>
                    <a:pt x="4330" y="15569"/>
                    <a:pt x="4213" y="15757"/>
                  </a:cubicBezTo>
                  <a:cubicBezTo>
                    <a:pt x="4108" y="15980"/>
                    <a:pt x="4161" y="16361"/>
                    <a:pt x="4436" y="16466"/>
                  </a:cubicBezTo>
                  <a:cubicBezTo>
                    <a:pt x="4528" y="16523"/>
                    <a:pt x="4626" y="16547"/>
                    <a:pt x="4721" y="16547"/>
                  </a:cubicBezTo>
                  <a:cubicBezTo>
                    <a:pt x="4912" y="16547"/>
                    <a:pt x="5093" y="16448"/>
                    <a:pt x="5198" y="16308"/>
                  </a:cubicBezTo>
                  <a:cubicBezTo>
                    <a:pt x="5303" y="16033"/>
                    <a:pt x="5250" y="15705"/>
                    <a:pt x="4974" y="15534"/>
                  </a:cubicBezTo>
                  <a:cubicBezTo>
                    <a:pt x="4891" y="15484"/>
                    <a:pt x="4801" y="15460"/>
                    <a:pt x="4712" y="15460"/>
                  </a:cubicBezTo>
                  <a:close/>
                  <a:moveTo>
                    <a:pt x="13015" y="15460"/>
                  </a:moveTo>
                  <a:cubicBezTo>
                    <a:pt x="12924" y="15460"/>
                    <a:pt x="12831" y="15484"/>
                    <a:pt x="12744" y="15534"/>
                  </a:cubicBezTo>
                  <a:cubicBezTo>
                    <a:pt x="12468" y="15705"/>
                    <a:pt x="12416" y="16033"/>
                    <a:pt x="12521" y="16308"/>
                  </a:cubicBezTo>
                  <a:cubicBezTo>
                    <a:pt x="12634" y="16448"/>
                    <a:pt x="12818" y="16547"/>
                    <a:pt x="13010" y="16547"/>
                  </a:cubicBezTo>
                  <a:cubicBezTo>
                    <a:pt x="13105" y="16547"/>
                    <a:pt x="13203" y="16523"/>
                    <a:pt x="13295" y="16466"/>
                  </a:cubicBezTo>
                  <a:cubicBezTo>
                    <a:pt x="13571" y="16308"/>
                    <a:pt x="13623" y="15980"/>
                    <a:pt x="13505" y="15757"/>
                  </a:cubicBezTo>
                  <a:cubicBezTo>
                    <a:pt x="13398" y="15569"/>
                    <a:pt x="13211" y="15460"/>
                    <a:pt x="13015" y="15460"/>
                  </a:cubicBezTo>
                  <a:close/>
                  <a:moveTo>
                    <a:pt x="6289" y="16159"/>
                  </a:moveTo>
                  <a:cubicBezTo>
                    <a:pt x="6062" y="16159"/>
                    <a:pt x="5843" y="16321"/>
                    <a:pt x="5801" y="16584"/>
                  </a:cubicBezTo>
                  <a:cubicBezTo>
                    <a:pt x="5696" y="16846"/>
                    <a:pt x="5854" y="17122"/>
                    <a:pt x="6129" y="17240"/>
                  </a:cubicBezTo>
                  <a:cubicBezTo>
                    <a:pt x="6186" y="17262"/>
                    <a:pt x="6244" y="17272"/>
                    <a:pt x="6303" y="17272"/>
                  </a:cubicBezTo>
                  <a:cubicBezTo>
                    <a:pt x="6530" y="17272"/>
                    <a:pt x="6755" y="17121"/>
                    <a:pt x="6838" y="16912"/>
                  </a:cubicBezTo>
                  <a:cubicBezTo>
                    <a:pt x="6891" y="16584"/>
                    <a:pt x="6733" y="16308"/>
                    <a:pt x="6457" y="16190"/>
                  </a:cubicBezTo>
                  <a:cubicBezTo>
                    <a:pt x="6403" y="16169"/>
                    <a:pt x="6346" y="16159"/>
                    <a:pt x="6289" y="16159"/>
                  </a:cubicBezTo>
                  <a:close/>
                  <a:moveTo>
                    <a:pt x="11440" y="16159"/>
                  </a:moveTo>
                  <a:cubicBezTo>
                    <a:pt x="11384" y="16159"/>
                    <a:pt x="11328" y="16169"/>
                    <a:pt x="11274" y="16190"/>
                  </a:cubicBezTo>
                  <a:cubicBezTo>
                    <a:pt x="10998" y="16308"/>
                    <a:pt x="10828" y="16584"/>
                    <a:pt x="10880" y="16912"/>
                  </a:cubicBezTo>
                  <a:cubicBezTo>
                    <a:pt x="10974" y="17121"/>
                    <a:pt x="11201" y="17272"/>
                    <a:pt x="11429" y="17272"/>
                  </a:cubicBezTo>
                  <a:cubicBezTo>
                    <a:pt x="11487" y="17272"/>
                    <a:pt x="11546" y="17262"/>
                    <a:pt x="11602" y="17240"/>
                  </a:cubicBezTo>
                  <a:cubicBezTo>
                    <a:pt x="11865" y="17122"/>
                    <a:pt x="12035" y="16846"/>
                    <a:pt x="11930" y="16518"/>
                  </a:cubicBezTo>
                  <a:cubicBezTo>
                    <a:pt x="11878" y="16309"/>
                    <a:pt x="11660" y="16159"/>
                    <a:pt x="11440" y="16159"/>
                  </a:cubicBezTo>
                  <a:close/>
                  <a:moveTo>
                    <a:pt x="8045" y="16518"/>
                  </a:moveTo>
                  <a:cubicBezTo>
                    <a:pt x="7770" y="16518"/>
                    <a:pt x="7494" y="16741"/>
                    <a:pt x="7442" y="17017"/>
                  </a:cubicBezTo>
                  <a:cubicBezTo>
                    <a:pt x="7442" y="17345"/>
                    <a:pt x="7665" y="17621"/>
                    <a:pt x="7927" y="17621"/>
                  </a:cubicBezTo>
                  <a:cubicBezTo>
                    <a:pt x="7960" y="17626"/>
                    <a:pt x="7991" y="17628"/>
                    <a:pt x="8021" y="17628"/>
                  </a:cubicBezTo>
                  <a:cubicBezTo>
                    <a:pt x="8298" y="17628"/>
                    <a:pt x="8484" y="17418"/>
                    <a:pt x="8531" y="17122"/>
                  </a:cubicBezTo>
                  <a:cubicBezTo>
                    <a:pt x="8584" y="16846"/>
                    <a:pt x="8374" y="16584"/>
                    <a:pt x="8045" y="16518"/>
                  </a:cubicBezTo>
                  <a:close/>
                  <a:moveTo>
                    <a:pt x="9686" y="16518"/>
                  </a:moveTo>
                  <a:cubicBezTo>
                    <a:pt x="9358" y="16584"/>
                    <a:pt x="9135" y="16846"/>
                    <a:pt x="9187" y="17122"/>
                  </a:cubicBezTo>
                  <a:cubicBezTo>
                    <a:pt x="9235" y="17418"/>
                    <a:pt x="9421" y="17628"/>
                    <a:pt x="9697" y="17628"/>
                  </a:cubicBezTo>
                  <a:cubicBezTo>
                    <a:pt x="9728" y="17628"/>
                    <a:pt x="9759" y="17626"/>
                    <a:pt x="9791" y="17621"/>
                  </a:cubicBezTo>
                  <a:cubicBezTo>
                    <a:pt x="10067" y="17568"/>
                    <a:pt x="10290" y="17345"/>
                    <a:pt x="10290" y="17017"/>
                  </a:cubicBezTo>
                  <a:cubicBezTo>
                    <a:pt x="10224" y="16741"/>
                    <a:pt x="9962" y="16518"/>
                    <a:pt x="9686" y="165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3"/>
            <p:cNvSpPr/>
            <p:nvPr/>
          </p:nvSpPr>
          <p:spPr>
            <a:xfrm rot="-5400000">
              <a:off x="1927213" y="1549809"/>
              <a:ext cx="759300" cy="759300"/>
            </a:xfrm>
            <a:prstGeom prst="pie">
              <a:avLst>
                <a:gd fmla="val 0" name="adj1"/>
                <a:gd fmla="val 13286764" name="adj2"/>
              </a:avLst>
            </a:pr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3"/>
            <p:cNvSpPr/>
            <p:nvPr/>
          </p:nvSpPr>
          <p:spPr>
            <a:xfrm>
              <a:off x="1975498" y="1603127"/>
              <a:ext cx="663297" cy="661064"/>
            </a:xfrm>
            <a:custGeom>
              <a:rect b="b" l="l" r="r" t="t"/>
              <a:pathLst>
                <a:path extrusionOk="0" h="15422" w="15475">
                  <a:moveTo>
                    <a:pt x="7757" y="1"/>
                  </a:moveTo>
                  <a:cubicBezTo>
                    <a:pt x="3492" y="1"/>
                    <a:pt x="1" y="3452"/>
                    <a:pt x="1" y="7718"/>
                  </a:cubicBezTo>
                  <a:cubicBezTo>
                    <a:pt x="1" y="11983"/>
                    <a:pt x="3492" y="15421"/>
                    <a:pt x="7757" y="15421"/>
                  </a:cubicBezTo>
                  <a:cubicBezTo>
                    <a:pt x="12022" y="15421"/>
                    <a:pt x="15474" y="11983"/>
                    <a:pt x="15474" y="7718"/>
                  </a:cubicBezTo>
                  <a:cubicBezTo>
                    <a:pt x="15474" y="3452"/>
                    <a:pt x="12022" y="1"/>
                    <a:pt x="7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3"/>
            <p:cNvSpPr/>
            <p:nvPr/>
          </p:nvSpPr>
          <p:spPr>
            <a:xfrm>
              <a:off x="2040779" y="1666698"/>
              <a:ext cx="534453" cy="534484"/>
            </a:xfrm>
            <a:custGeom>
              <a:rect b="b" l="l" r="r" t="t"/>
              <a:pathLst>
                <a:path extrusionOk="0" h="12469" w="12469">
                  <a:moveTo>
                    <a:pt x="6234" y="1"/>
                  </a:moveTo>
                  <a:cubicBezTo>
                    <a:pt x="2796" y="1"/>
                    <a:pt x="0" y="2783"/>
                    <a:pt x="0" y="6235"/>
                  </a:cubicBezTo>
                  <a:cubicBezTo>
                    <a:pt x="0" y="9673"/>
                    <a:pt x="2796" y="12468"/>
                    <a:pt x="6234" y="12468"/>
                  </a:cubicBezTo>
                  <a:cubicBezTo>
                    <a:pt x="9686" y="12468"/>
                    <a:pt x="12468" y="9673"/>
                    <a:pt x="12468" y="6235"/>
                  </a:cubicBezTo>
                  <a:cubicBezTo>
                    <a:pt x="12468" y="2783"/>
                    <a:pt x="9686" y="1"/>
                    <a:pt x="62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3"/>
            <p:cNvSpPr/>
            <p:nvPr/>
          </p:nvSpPr>
          <p:spPr>
            <a:xfrm>
              <a:off x="2144294" y="1791052"/>
              <a:ext cx="327984" cy="285824"/>
            </a:xfrm>
            <a:custGeom>
              <a:rect b="b" l="l" r="r" t="t"/>
              <a:pathLst>
                <a:path extrusionOk="0" h="6668" w="7652">
                  <a:moveTo>
                    <a:pt x="2559" y="3058"/>
                  </a:moveTo>
                  <a:lnTo>
                    <a:pt x="2559" y="3885"/>
                  </a:lnTo>
                  <a:lnTo>
                    <a:pt x="1798" y="3885"/>
                  </a:lnTo>
                  <a:lnTo>
                    <a:pt x="1798" y="3058"/>
                  </a:lnTo>
                  <a:close/>
                  <a:moveTo>
                    <a:pt x="4200" y="3058"/>
                  </a:moveTo>
                  <a:lnTo>
                    <a:pt x="4200" y="3885"/>
                  </a:lnTo>
                  <a:lnTo>
                    <a:pt x="3439" y="3885"/>
                  </a:lnTo>
                  <a:lnTo>
                    <a:pt x="3439" y="3058"/>
                  </a:lnTo>
                  <a:close/>
                  <a:moveTo>
                    <a:pt x="5840" y="3058"/>
                  </a:moveTo>
                  <a:lnTo>
                    <a:pt x="5840" y="3885"/>
                  </a:lnTo>
                  <a:lnTo>
                    <a:pt x="5079" y="3885"/>
                  </a:lnTo>
                  <a:lnTo>
                    <a:pt x="5079" y="3058"/>
                  </a:lnTo>
                  <a:close/>
                  <a:moveTo>
                    <a:pt x="2559" y="4593"/>
                  </a:moveTo>
                  <a:lnTo>
                    <a:pt x="2559" y="5407"/>
                  </a:lnTo>
                  <a:lnTo>
                    <a:pt x="1798" y="5407"/>
                  </a:lnTo>
                  <a:lnTo>
                    <a:pt x="1798" y="4593"/>
                  </a:lnTo>
                  <a:close/>
                  <a:moveTo>
                    <a:pt x="5840" y="4593"/>
                  </a:moveTo>
                  <a:lnTo>
                    <a:pt x="5840" y="5407"/>
                  </a:lnTo>
                  <a:lnTo>
                    <a:pt x="5079" y="5407"/>
                  </a:lnTo>
                  <a:lnTo>
                    <a:pt x="5079" y="4593"/>
                  </a:lnTo>
                  <a:close/>
                  <a:moveTo>
                    <a:pt x="3819" y="0"/>
                  </a:moveTo>
                  <a:lnTo>
                    <a:pt x="0" y="2953"/>
                  </a:lnTo>
                  <a:lnTo>
                    <a:pt x="984" y="2953"/>
                  </a:lnTo>
                  <a:lnTo>
                    <a:pt x="984" y="6667"/>
                  </a:lnTo>
                  <a:lnTo>
                    <a:pt x="3281" y="6667"/>
                  </a:lnTo>
                  <a:lnTo>
                    <a:pt x="3281" y="4593"/>
                  </a:lnTo>
                  <a:lnTo>
                    <a:pt x="4370" y="4593"/>
                  </a:lnTo>
                  <a:lnTo>
                    <a:pt x="4370" y="6667"/>
                  </a:lnTo>
                  <a:lnTo>
                    <a:pt x="6667" y="6667"/>
                  </a:lnTo>
                  <a:lnTo>
                    <a:pt x="6667" y="2953"/>
                  </a:lnTo>
                  <a:lnTo>
                    <a:pt x="7651" y="2953"/>
                  </a:lnTo>
                  <a:lnTo>
                    <a:pt x="5958" y="1693"/>
                  </a:lnTo>
                  <a:lnTo>
                    <a:pt x="5958" y="210"/>
                  </a:lnTo>
                  <a:lnTo>
                    <a:pt x="5302" y="210"/>
                  </a:lnTo>
                  <a:lnTo>
                    <a:pt x="5302" y="1142"/>
                  </a:lnTo>
                  <a:lnTo>
                    <a:pt x="38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04" name="Google Shape;2404;p63"/>
          <p:cNvGrpSpPr/>
          <p:nvPr/>
        </p:nvGrpSpPr>
        <p:grpSpPr>
          <a:xfrm>
            <a:off x="2880088" y="1523825"/>
            <a:ext cx="822446" cy="820222"/>
            <a:chOff x="2880088" y="1523825"/>
            <a:chExt cx="822446" cy="820222"/>
          </a:xfrm>
        </p:grpSpPr>
        <p:sp>
          <p:nvSpPr>
            <p:cNvPr id="2405" name="Google Shape;2405;p63"/>
            <p:cNvSpPr/>
            <p:nvPr/>
          </p:nvSpPr>
          <p:spPr>
            <a:xfrm>
              <a:off x="2880088" y="1523825"/>
              <a:ext cx="822446" cy="820222"/>
            </a:xfrm>
            <a:custGeom>
              <a:rect b="b" l="l" r="r" t="t"/>
              <a:pathLst>
                <a:path extrusionOk="0" h="19135" w="19188">
                  <a:moveTo>
                    <a:pt x="9620" y="0"/>
                  </a:moveTo>
                  <a:cubicBezTo>
                    <a:pt x="4318" y="0"/>
                    <a:pt x="0" y="4265"/>
                    <a:pt x="0" y="9568"/>
                  </a:cubicBezTo>
                  <a:cubicBezTo>
                    <a:pt x="0" y="14870"/>
                    <a:pt x="4318" y="19135"/>
                    <a:pt x="9620" y="19135"/>
                  </a:cubicBezTo>
                  <a:cubicBezTo>
                    <a:pt x="14922" y="19135"/>
                    <a:pt x="19187" y="14870"/>
                    <a:pt x="19187" y="9568"/>
                  </a:cubicBezTo>
                  <a:cubicBezTo>
                    <a:pt x="19187" y="4265"/>
                    <a:pt x="14922" y="0"/>
                    <a:pt x="96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3"/>
            <p:cNvSpPr/>
            <p:nvPr/>
          </p:nvSpPr>
          <p:spPr>
            <a:xfrm>
              <a:off x="2912707" y="1556103"/>
              <a:ext cx="759438" cy="755667"/>
            </a:xfrm>
            <a:custGeom>
              <a:rect b="b" l="l" r="r" t="t"/>
              <a:pathLst>
                <a:path extrusionOk="0" h="17629" w="17718">
                  <a:moveTo>
                    <a:pt x="7970" y="1"/>
                  </a:moveTo>
                  <a:cubicBezTo>
                    <a:pt x="7939" y="1"/>
                    <a:pt x="7907" y="3"/>
                    <a:pt x="7875" y="8"/>
                  </a:cubicBezTo>
                  <a:cubicBezTo>
                    <a:pt x="7599" y="8"/>
                    <a:pt x="7389" y="284"/>
                    <a:pt x="7442" y="612"/>
                  </a:cubicBezTo>
                  <a:cubicBezTo>
                    <a:pt x="7442" y="888"/>
                    <a:pt x="7717" y="1098"/>
                    <a:pt x="8045" y="1098"/>
                  </a:cubicBezTo>
                  <a:cubicBezTo>
                    <a:pt x="8321" y="1045"/>
                    <a:pt x="8531" y="770"/>
                    <a:pt x="8478" y="507"/>
                  </a:cubicBezTo>
                  <a:cubicBezTo>
                    <a:pt x="8478" y="211"/>
                    <a:pt x="8254" y="1"/>
                    <a:pt x="7970" y="1"/>
                  </a:cubicBezTo>
                  <a:close/>
                  <a:moveTo>
                    <a:pt x="9657" y="1"/>
                  </a:moveTo>
                  <a:cubicBezTo>
                    <a:pt x="9411" y="1"/>
                    <a:pt x="9182" y="211"/>
                    <a:pt x="9135" y="507"/>
                  </a:cubicBezTo>
                  <a:cubicBezTo>
                    <a:pt x="9135" y="770"/>
                    <a:pt x="9358" y="1045"/>
                    <a:pt x="9633" y="1098"/>
                  </a:cubicBezTo>
                  <a:cubicBezTo>
                    <a:pt x="9961" y="1098"/>
                    <a:pt x="10224" y="888"/>
                    <a:pt x="10224" y="612"/>
                  </a:cubicBezTo>
                  <a:cubicBezTo>
                    <a:pt x="10290" y="284"/>
                    <a:pt x="10066" y="8"/>
                    <a:pt x="9738" y="8"/>
                  </a:cubicBezTo>
                  <a:cubicBezTo>
                    <a:pt x="9711" y="3"/>
                    <a:pt x="9684" y="1"/>
                    <a:pt x="9657" y="1"/>
                  </a:cubicBezTo>
                  <a:close/>
                  <a:moveTo>
                    <a:pt x="11369" y="356"/>
                  </a:moveTo>
                  <a:cubicBezTo>
                    <a:pt x="11164" y="356"/>
                    <a:pt x="10973" y="500"/>
                    <a:pt x="10880" y="717"/>
                  </a:cubicBezTo>
                  <a:cubicBezTo>
                    <a:pt x="10775" y="993"/>
                    <a:pt x="10946" y="1321"/>
                    <a:pt x="11208" y="1426"/>
                  </a:cubicBezTo>
                  <a:cubicBezTo>
                    <a:pt x="11266" y="1437"/>
                    <a:pt x="11322" y="1443"/>
                    <a:pt x="11376" y="1443"/>
                  </a:cubicBezTo>
                  <a:cubicBezTo>
                    <a:pt x="11629" y="1443"/>
                    <a:pt x="11833" y="1315"/>
                    <a:pt x="11930" y="1045"/>
                  </a:cubicBezTo>
                  <a:cubicBezTo>
                    <a:pt x="12035" y="770"/>
                    <a:pt x="11864" y="441"/>
                    <a:pt x="11536" y="389"/>
                  </a:cubicBezTo>
                  <a:cubicBezTo>
                    <a:pt x="11481" y="367"/>
                    <a:pt x="11424" y="356"/>
                    <a:pt x="11369" y="356"/>
                  </a:cubicBezTo>
                  <a:close/>
                  <a:moveTo>
                    <a:pt x="6278" y="356"/>
                  </a:moveTo>
                  <a:cubicBezTo>
                    <a:pt x="6214" y="356"/>
                    <a:pt x="6146" y="367"/>
                    <a:pt x="6077" y="389"/>
                  </a:cubicBezTo>
                  <a:cubicBezTo>
                    <a:pt x="5801" y="507"/>
                    <a:pt x="5631" y="770"/>
                    <a:pt x="5749" y="1098"/>
                  </a:cubicBezTo>
                  <a:cubicBezTo>
                    <a:pt x="5831" y="1313"/>
                    <a:pt x="6016" y="1464"/>
                    <a:pt x="6250" y="1464"/>
                  </a:cubicBezTo>
                  <a:cubicBezTo>
                    <a:pt x="6316" y="1464"/>
                    <a:pt x="6385" y="1452"/>
                    <a:pt x="6457" y="1426"/>
                  </a:cubicBezTo>
                  <a:cubicBezTo>
                    <a:pt x="6733" y="1321"/>
                    <a:pt x="6890" y="1045"/>
                    <a:pt x="6785" y="717"/>
                  </a:cubicBezTo>
                  <a:cubicBezTo>
                    <a:pt x="6703" y="500"/>
                    <a:pt x="6514" y="356"/>
                    <a:pt x="6278" y="356"/>
                  </a:cubicBezTo>
                  <a:close/>
                  <a:moveTo>
                    <a:pt x="13000" y="1047"/>
                  </a:moveTo>
                  <a:cubicBezTo>
                    <a:pt x="12807" y="1047"/>
                    <a:pt x="12602" y="1131"/>
                    <a:pt x="12521" y="1321"/>
                  </a:cubicBezTo>
                  <a:cubicBezTo>
                    <a:pt x="12363" y="1596"/>
                    <a:pt x="12468" y="1924"/>
                    <a:pt x="12691" y="2082"/>
                  </a:cubicBezTo>
                  <a:cubicBezTo>
                    <a:pt x="12782" y="2121"/>
                    <a:pt x="12878" y="2141"/>
                    <a:pt x="12973" y="2141"/>
                  </a:cubicBezTo>
                  <a:cubicBezTo>
                    <a:pt x="13164" y="2141"/>
                    <a:pt x="13347" y="2057"/>
                    <a:pt x="13452" y="1872"/>
                  </a:cubicBezTo>
                  <a:cubicBezTo>
                    <a:pt x="13623" y="1596"/>
                    <a:pt x="13505" y="1268"/>
                    <a:pt x="13242" y="1098"/>
                  </a:cubicBezTo>
                  <a:cubicBezTo>
                    <a:pt x="13173" y="1065"/>
                    <a:pt x="13087" y="1047"/>
                    <a:pt x="13000" y="1047"/>
                  </a:cubicBezTo>
                  <a:close/>
                  <a:moveTo>
                    <a:pt x="4668" y="1079"/>
                  </a:moveTo>
                  <a:cubicBezTo>
                    <a:pt x="4572" y="1079"/>
                    <a:pt x="4474" y="1105"/>
                    <a:pt x="4384" y="1163"/>
                  </a:cubicBezTo>
                  <a:cubicBezTo>
                    <a:pt x="4161" y="1321"/>
                    <a:pt x="4056" y="1649"/>
                    <a:pt x="4213" y="1924"/>
                  </a:cubicBezTo>
                  <a:cubicBezTo>
                    <a:pt x="4325" y="2071"/>
                    <a:pt x="4505" y="2167"/>
                    <a:pt x="4690" y="2167"/>
                  </a:cubicBezTo>
                  <a:cubicBezTo>
                    <a:pt x="4786" y="2167"/>
                    <a:pt x="4884" y="2141"/>
                    <a:pt x="4974" y="2082"/>
                  </a:cubicBezTo>
                  <a:cubicBezTo>
                    <a:pt x="5197" y="1924"/>
                    <a:pt x="5302" y="1596"/>
                    <a:pt x="5145" y="1321"/>
                  </a:cubicBezTo>
                  <a:cubicBezTo>
                    <a:pt x="5033" y="1174"/>
                    <a:pt x="4853" y="1079"/>
                    <a:pt x="4668" y="1079"/>
                  </a:cubicBezTo>
                  <a:close/>
                  <a:moveTo>
                    <a:pt x="14394" y="2078"/>
                  </a:moveTo>
                  <a:cubicBezTo>
                    <a:pt x="14239" y="2078"/>
                    <a:pt x="14088" y="2134"/>
                    <a:pt x="14004" y="2253"/>
                  </a:cubicBezTo>
                  <a:cubicBezTo>
                    <a:pt x="13780" y="2476"/>
                    <a:pt x="13780" y="2804"/>
                    <a:pt x="14004" y="3014"/>
                  </a:cubicBezTo>
                  <a:cubicBezTo>
                    <a:pt x="14125" y="3112"/>
                    <a:pt x="14257" y="3157"/>
                    <a:pt x="14385" y="3157"/>
                  </a:cubicBezTo>
                  <a:cubicBezTo>
                    <a:pt x="14546" y="3157"/>
                    <a:pt x="14700" y="3086"/>
                    <a:pt x="14817" y="2961"/>
                  </a:cubicBezTo>
                  <a:cubicBezTo>
                    <a:pt x="14988" y="2738"/>
                    <a:pt x="14988" y="2410"/>
                    <a:pt x="14765" y="2200"/>
                  </a:cubicBezTo>
                  <a:cubicBezTo>
                    <a:pt x="14667" y="2121"/>
                    <a:pt x="14529" y="2078"/>
                    <a:pt x="14394" y="2078"/>
                  </a:cubicBezTo>
                  <a:close/>
                  <a:moveTo>
                    <a:pt x="3283" y="2091"/>
                  </a:moveTo>
                  <a:cubicBezTo>
                    <a:pt x="3147" y="2091"/>
                    <a:pt x="3006" y="2147"/>
                    <a:pt x="2901" y="2253"/>
                  </a:cubicBezTo>
                  <a:cubicBezTo>
                    <a:pt x="2678" y="2476"/>
                    <a:pt x="2678" y="2804"/>
                    <a:pt x="2848" y="3014"/>
                  </a:cubicBezTo>
                  <a:cubicBezTo>
                    <a:pt x="2967" y="3133"/>
                    <a:pt x="3116" y="3188"/>
                    <a:pt x="3269" y="3188"/>
                  </a:cubicBezTo>
                  <a:cubicBezTo>
                    <a:pt x="3403" y="3188"/>
                    <a:pt x="3539" y="3146"/>
                    <a:pt x="3662" y="3066"/>
                  </a:cubicBezTo>
                  <a:cubicBezTo>
                    <a:pt x="3885" y="2856"/>
                    <a:pt x="3885" y="2528"/>
                    <a:pt x="3662" y="2305"/>
                  </a:cubicBezTo>
                  <a:cubicBezTo>
                    <a:pt x="3579" y="2160"/>
                    <a:pt x="3434" y="2091"/>
                    <a:pt x="3283" y="2091"/>
                  </a:cubicBezTo>
                  <a:close/>
                  <a:moveTo>
                    <a:pt x="15559" y="3359"/>
                  </a:moveTo>
                  <a:cubicBezTo>
                    <a:pt x="15451" y="3359"/>
                    <a:pt x="15348" y="3392"/>
                    <a:pt x="15263" y="3460"/>
                  </a:cubicBezTo>
                  <a:cubicBezTo>
                    <a:pt x="14988" y="3617"/>
                    <a:pt x="14935" y="3998"/>
                    <a:pt x="15093" y="4221"/>
                  </a:cubicBezTo>
                  <a:cubicBezTo>
                    <a:pt x="15222" y="4381"/>
                    <a:pt x="15386" y="4465"/>
                    <a:pt x="15545" y="4465"/>
                  </a:cubicBezTo>
                  <a:cubicBezTo>
                    <a:pt x="15660" y="4465"/>
                    <a:pt x="15773" y="4420"/>
                    <a:pt x="15867" y="4326"/>
                  </a:cubicBezTo>
                  <a:cubicBezTo>
                    <a:pt x="16130" y="4169"/>
                    <a:pt x="16195" y="3841"/>
                    <a:pt x="16025" y="3565"/>
                  </a:cubicBezTo>
                  <a:cubicBezTo>
                    <a:pt x="15891" y="3431"/>
                    <a:pt x="15720" y="3359"/>
                    <a:pt x="15559" y="3359"/>
                  </a:cubicBezTo>
                  <a:close/>
                  <a:moveTo>
                    <a:pt x="2124" y="3411"/>
                  </a:moveTo>
                  <a:cubicBezTo>
                    <a:pt x="1954" y="3411"/>
                    <a:pt x="1796" y="3484"/>
                    <a:pt x="1693" y="3617"/>
                  </a:cubicBezTo>
                  <a:cubicBezTo>
                    <a:pt x="1483" y="3893"/>
                    <a:pt x="1536" y="4221"/>
                    <a:pt x="1811" y="4379"/>
                  </a:cubicBezTo>
                  <a:cubicBezTo>
                    <a:pt x="1896" y="4447"/>
                    <a:pt x="2010" y="4480"/>
                    <a:pt x="2126" y="4480"/>
                  </a:cubicBezTo>
                  <a:cubicBezTo>
                    <a:pt x="2299" y="4480"/>
                    <a:pt x="2478" y="4407"/>
                    <a:pt x="2573" y="4274"/>
                  </a:cubicBezTo>
                  <a:cubicBezTo>
                    <a:pt x="2743" y="3998"/>
                    <a:pt x="2678" y="3670"/>
                    <a:pt x="2468" y="3512"/>
                  </a:cubicBezTo>
                  <a:cubicBezTo>
                    <a:pt x="2357" y="3444"/>
                    <a:pt x="2238" y="3411"/>
                    <a:pt x="2124" y="3411"/>
                  </a:cubicBezTo>
                  <a:close/>
                  <a:moveTo>
                    <a:pt x="16406" y="4837"/>
                  </a:moveTo>
                  <a:cubicBezTo>
                    <a:pt x="16334" y="4837"/>
                    <a:pt x="16263" y="4850"/>
                    <a:pt x="16195" y="4877"/>
                  </a:cubicBezTo>
                  <a:cubicBezTo>
                    <a:pt x="15920" y="5035"/>
                    <a:pt x="15802" y="5363"/>
                    <a:pt x="15920" y="5639"/>
                  </a:cubicBezTo>
                  <a:cubicBezTo>
                    <a:pt x="16037" y="5844"/>
                    <a:pt x="16248" y="5954"/>
                    <a:pt x="16462" y="5954"/>
                  </a:cubicBezTo>
                  <a:cubicBezTo>
                    <a:pt x="16536" y="5954"/>
                    <a:pt x="16610" y="5941"/>
                    <a:pt x="16681" y="5914"/>
                  </a:cubicBezTo>
                  <a:cubicBezTo>
                    <a:pt x="16956" y="5757"/>
                    <a:pt x="17061" y="5481"/>
                    <a:pt x="16956" y="5153"/>
                  </a:cubicBezTo>
                  <a:cubicBezTo>
                    <a:pt x="16830" y="4948"/>
                    <a:pt x="16616" y="4837"/>
                    <a:pt x="16406" y="4837"/>
                  </a:cubicBezTo>
                  <a:close/>
                  <a:moveTo>
                    <a:pt x="1266" y="4890"/>
                  </a:moveTo>
                  <a:cubicBezTo>
                    <a:pt x="1054" y="4890"/>
                    <a:pt x="853" y="5000"/>
                    <a:pt x="775" y="5205"/>
                  </a:cubicBezTo>
                  <a:cubicBezTo>
                    <a:pt x="604" y="5481"/>
                    <a:pt x="775" y="5809"/>
                    <a:pt x="1037" y="5967"/>
                  </a:cubicBezTo>
                  <a:cubicBezTo>
                    <a:pt x="1107" y="5997"/>
                    <a:pt x="1180" y="6011"/>
                    <a:pt x="1253" y="6011"/>
                  </a:cubicBezTo>
                  <a:cubicBezTo>
                    <a:pt x="1466" y="6011"/>
                    <a:pt x="1671" y="5883"/>
                    <a:pt x="1759" y="5639"/>
                  </a:cubicBezTo>
                  <a:cubicBezTo>
                    <a:pt x="1864" y="5363"/>
                    <a:pt x="1759" y="5100"/>
                    <a:pt x="1483" y="4930"/>
                  </a:cubicBezTo>
                  <a:cubicBezTo>
                    <a:pt x="1413" y="4903"/>
                    <a:pt x="1339" y="4890"/>
                    <a:pt x="1266" y="4890"/>
                  </a:cubicBezTo>
                  <a:close/>
                  <a:moveTo>
                    <a:pt x="16973" y="6508"/>
                  </a:moveTo>
                  <a:cubicBezTo>
                    <a:pt x="16933" y="6508"/>
                    <a:pt x="16893" y="6511"/>
                    <a:pt x="16851" y="6518"/>
                  </a:cubicBezTo>
                  <a:cubicBezTo>
                    <a:pt x="16576" y="6570"/>
                    <a:pt x="16353" y="6846"/>
                    <a:pt x="16458" y="7174"/>
                  </a:cubicBezTo>
                  <a:cubicBezTo>
                    <a:pt x="16517" y="7421"/>
                    <a:pt x="16733" y="7615"/>
                    <a:pt x="17014" y="7615"/>
                  </a:cubicBezTo>
                  <a:cubicBezTo>
                    <a:pt x="17046" y="7615"/>
                    <a:pt x="17080" y="7613"/>
                    <a:pt x="17114" y="7607"/>
                  </a:cubicBezTo>
                  <a:cubicBezTo>
                    <a:pt x="17390" y="7502"/>
                    <a:pt x="17560" y="7227"/>
                    <a:pt x="17508" y="6951"/>
                  </a:cubicBezTo>
                  <a:cubicBezTo>
                    <a:pt x="17450" y="6664"/>
                    <a:pt x="17243" y="6508"/>
                    <a:pt x="16973" y="6508"/>
                  </a:cubicBezTo>
                  <a:close/>
                  <a:moveTo>
                    <a:pt x="721" y="6560"/>
                  </a:moveTo>
                  <a:cubicBezTo>
                    <a:pt x="473" y="6560"/>
                    <a:pt x="217" y="6717"/>
                    <a:pt x="171" y="7003"/>
                  </a:cubicBezTo>
                  <a:cubicBezTo>
                    <a:pt x="118" y="7279"/>
                    <a:pt x="328" y="7555"/>
                    <a:pt x="604" y="7607"/>
                  </a:cubicBezTo>
                  <a:cubicBezTo>
                    <a:pt x="656" y="7629"/>
                    <a:pt x="710" y="7640"/>
                    <a:pt x="763" y="7640"/>
                  </a:cubicBezTo>
                  <a:cubicBezTo>
                    <a:pt x="993" y="7640"/>
                    <a:pt x="1218" y="7450"/>
                    <a:pt x="1260" y="7227"/>
                  </a:cubicBezTo>
                  <a:cubicBezTo>
                    <a:pt x="1313" y="6898"/>
                    <a:pt x="1155" y="6623"/>
                    <a:pt x="827" y="6570"/>
                  </a:cubicBezTo>
                  <a:cubicBezTo>
                    <a:pt x="792" y="6564"/>
                    <a:pt x="757" y="6560"/>
                    <a:pt x="721" y="6560"/>
                  </a:cubicBezTo>
                  <a:close/>
                  <a:moveTo>
                    <a:pt x="552" y="8263"/>
                  </a:moveTo>
                  <a:cubicBezTo>
                    <a:pt x="223" y="8263"/>
                    <a:pt x="0" y="8539"/>
                    <a:pt x="0" y="8815"/>
                  </a:cubicBezTo>
                  <a:cubicBezTo>
                    <a:pt x="0" y="9143"/>
                    <a:pt x="223" y="9366"/>
                    <a:pt x="552" y="9366"/>
                  </a:cubicBezTo>
                  <a:cubicBezTo>
                    <a:pt x="827" y="9366"/>
                    <a:pt x="1103" y="9143"/>
                    <a:pt x="1103" y="8815"/>
                  </a:cubicBezTo>
                  <a:cubicBezTo>
                    <a:pt x="1103" y="8539"/>
                    <a:pt x="827" y="8263"/>
                    <a:pt x="552" y="8263"/>
                  </a:cubicBezTo>
                  <a:close/>
                  <a:moveTo>
                    <a:pt x="17180" y="8211"/>
                  </a:moveTo>
                  <a:cubicBezTo>
                    <a:pt x="16851" y="8211"/>
                    <a:pt x="16628" y="8486"/>
                    <a:pt x="16628" y="8762"/>
                  </a:cubicBezTo>
                  <a:cubicBezTo>
                    <a:pt x="16628" y="8771"/>
                    <a:pt x="16629" y="8780"/>
                    <a:pt x="16629" y="8788"/>
                  </a:cubicBezTo>
                  <a:lnTo>
                    <a:pt x="16629" y="8788"/>
                  </a:lnTo>
                  <a:cubicBezTo>
                    <a:pt x="16629" y="8797"/>
                    <a:pt x="16628" y="8806"/>
                    <a:pt x="16628" y="8815"/>
                  </a:cubicBezTo>
                  <a:cubicBezTo>
                    <a:pt x="16628" y="9090"/>
                    <a:pt x="16851" y="9366"/>
                    <a:pt x="17180" y="9366"/>
                  </a:cubicBezTo>
                  <a:cubicBezTo>
                    <a:pt x="17442" y="9366"/>
                    <a:pt x="17718" y="9090"/>
                    <a:pt x="17718" y="8815"/>
                  </a:cubicBezTo>
                  <a:cubicBezTo>
                    <a:pt x="17718" y="8806"/>
                    <a:pt x="17717" y="8797"/>
                    <a:pt x="17717" y="8788"/>
                  </a:cubicBezTo>
                  <a:lnTo>
                    <a:pt x="17717" y="8788"/>
                  </a:lnTo>
                  <a:cubicBezTo>
                    <a:pt x="17717" y="8780"/>
                    <a:pt x="17718" y="8771"/>
                    <a:pt x="17718" y="8762"/>
                  </a:cubicBezTo>
                  <a:cubicBezTo>
                    <a:pt x="17718" y="8486"/>
                    <a:pt x="17442" y="8211"/>
                    <a:pt x="17180" y="8211"/>
                  </a:cubicBezTo>
                  <a:close/>
                  <a:moveTo>
                    <a:pt x="16976" y="10008"/>
                  </a:moveTo>
                  <a:cubicBezTo>
                    <a:pt x="16714" y="10008"/>
                    <a:pt x="16514" y="10167"/>
                    <a:pt x="16458" y="10403"/>
                  </a:cubicBezTo>
                  <a:cubicBezTo>
                    <a:pt x="16405" y="10731"/>
                    <a:pt x="16576" y="11006"/>
                    <a:pt x="16851" y="11059"/>
                  </a:cubicBezTo>
                  <a:cubicBezTo>
                    <a:pt x="16892" y="11065"/>
                    <a:pt x="16931" y="11068"/>
                    <a:pt x="16968" y="11068"/>
                  </a:cubicBezTo>
                  <a:cubicBezTo>
                    <a:pt x="17241" y="11068"/>
                    <a:pt x="17450" y="10909"/>
                    <a:pt x="17508" y="10678"/>
                  </a:cubicBezTo>
                  <a:cubicBezTo>
                    <a:pt x="17560" y="10350"/>
                    <a:pt x="17390" y="10074"/>
                    <a:pt x="17114" y="10022"/>
                  </a:cubicBezTo>
                  <a:cubicBezTo>
                    <a:pt x="17066" y="10012"/>
                    <a:pt x="17020" y="10008"/>
                    <a:pt x="16976" y="10008"/>
                  </a:cubicBezTo>
                  <a:close/>
                  <a:moveTo>
                    <a:pt x="740" y="10008"/>
                  </a:moveTo>
                  <a:cubicBezTo>
                    <a:pt x="696" y="10008"/>
                    <a:pt x="651" y="10013"/>
                    <a:pt x="604" y="10022"/>
                  </a:cubicBezTo>
                  <a:cubicBezTo>
                    <a:pt x="328" y="10074"/>
                    <a:pt x="118" y="10403"/>
                    <a:pt x="171" y="10678"/>
                  </a:cubicBezTo>
                  <a:cubicBezTo>
                    <a:pt x="266" y="10915"/>
                    <a:pt x="498" y="11119"/>
                    <a:pt x="745" y="11119"/>
                  </a:cubicBezTo>
                  <a:cubicBezTo>
                    <a:pt x="772" y="11119"/>
                    <a:pt x="800" y="11116"/>
                    <a:pt x="827" y="11111"/>
                  </a:cubicBezTo>
                  <a:cubicBezTo>
                    <a:pt x="1155" y="11006"/>
                    <a:pt x="1313" y="10731"/>
                    <a:pt x="1260" y="10455"/>
                  </a:cubicBezTo>
                  <a:cubicBezTo>
                    <a:pt x="1215" y="10174"/>
                    <a:pt x="1006" y="10008"/>
                    <a:pt x="740" y="10008"/>
                  </a:cubicBezTo>
                  <a:close/>
                  <a:moveTo>
                    <a:pt x="1259" y="11669"/>
                  </a:moveTo>
                  <a:cubicBezTo>
                    <a:pt x="1185" y="11669"/>
                    <a:pt x="1109" y="11684"/>
                    <a:pt x="1037" y="11715"/>
                  </a:cubicBezTo>
                  <a:cubicBezTo>
                    <a:pt x="775" y="11820"/>
                    <a:pt x="657" y="12148"/>
                    <a:pt x="775" y="12424"/>
                  </a:cubicBezTo>
                  <a:cubicBezTo>
                    <a:pt x="853" y="12629"/>
                    <a:pt x="1054" y="12739"/>
                    <a:pt x="1266" y="12739"/>
                  </a:cubicBezTo>
                  <a:cubicBezTo>
                    <a:pt x="1339" y="12739"/>
                    <a:pt x="1413" y="12726"/>
                    <a:pt x="1483" y="12699"/>
                  </a:cubicBezTo>
                  <a:cubicBezTo>
                    <a:pt x="1759" y="12581"/>
                    <a:pt x="1864" y="12253"/>
                    <a:pt x="1759" y="11991"/>
                  </a:cubicBezTo>
                  <a:cubicBezTo>
                    <a:pt x="1672" y="11787"/>
                    <a:pt x="1470" y="11669"/>
                    <a:pt x="1259" y="11669"/>
                  </a:cubicBezTo>
                  <a:close/>
                  <a:moveTo>
                    <a:pt x="16446" y="11647"/>
                  </a:moveTo>
                  <a:cubicBezTo>
                    <a:pt x="16241" y="11647"/>
                    <a:pt x="16048" y="11791"/>
                    <a:pt x="15972" y="11991"/>
                  </a:cubicBezTo>
                  <a:cubicBezTo>
                    <a:pt x="15802" y="12253"/>
                    <a:pt x="15972" y="12581"/>
                    <a:pt x="16248" y="12699"/>
                  </a:cubicBezTo>
                  <a:cubicBezTo>
                    <a:pt x="16318" y="12726"/>
                    <a:pt x="16392" y="12739"/>
                    <a:pt x="16465" y="12739"/>
                  </a:cubicBezTo>
                  <a:cubicBezTo>
                    <a:pt x="16677" y="12739"/>
                    <a:pt x="16878" y="12629"/>
                    <a:pt x="16956" y="12424"/>
                  </a:cubicBezTo>
                  <a:cubicBezTo>
                    <a:pt x="17061" y="12148"/>
                    <a:pt x="16956" y="11820"/>
                    <a:pt x="16681" y="11715"/>
                  </a:cubicBezTo>
                  <a:cubicBezTo>
                    <a:pt x="16605" y="11668"/>
                    <a:pt x="16524" y="11647"/>
                    <a:pt x="16446" y="11647"/>
                  </a:cubicBezTo>
                  <a:close/>
                  <a:moveTo>
                    <a:pt x="15586" y="13147"/>
                  </a:moveTo>
                  <a:cubicBezTo>
                    <a:pt x="15413" y="13147"/>
                    <a:pt x="15250" y="13219"/>
                    <a:pt x="15145" y="13355"/>
                  </a:cubicBezTo>
                  <a:cubicBezTo>
                    <a:pt x="14988" y="13631"/>
                    <a:pt x="14988" y="13959"/>
                    <a:pt x="15263" y="14117"/>
                  </a:cubicBezTo>
                  <a:cubicBezTo>
                    <a:pt x="15352" y="14211"/>
                    <a:pt x="15473" y="14256"/>
                    <a:pt x="15596" y="14256"/>
                  </a:cubicBezTo>
                  <a:cubicBezTo>
                    <a:pt x="15764" y="14256"/>
                    <a:pt x="15934" y="14171"/>
                    <a:pt x="16025" y="14012"/>
                  </a:cubicBezTo>
                  <a:cubicBezTo>
                    <a:pt x="16195" y="13789"/>
                    <a:pt x="16130" y="13408"/>
                    <a:pt x="15920" y="13237"/>
                  </a:cubicBezTo>
                  <a:cubicBezTo>
                    <a:pt x="15812" y="13176"/>
                    <a:pt x="15697" y="13147"/>
                    <a:pt x="15586" y="13147"/>
                  </a:cubicBezTo>
                  <a:close/>
                  <a:moveTo>
                    <a:pt x="2128" y="13149"/>
                  </a:moveTo>
                  <a:cubicBezTo>
                    <a:pt x="2023" y="13149"/>
                    <a:pt x="1914" y="13179"/>
                    <a:pt x="1811" y="13237"/>
                  </a:cubicBezTo>
                  <a:cubicBezTo>
                    <a:pt x="1588" y="13460"/>
                    <a:pt x="1536" y="13789"/>
                    <a:pt x="1693" y="14012"/>
                  </a:cubicBezTo>
                  <a:cubicBezTo>
                    <a:pt x="1799" y="14182"/>
                    <a:pt x="1964" y="14267"/>
                    <a:pt x="2140" y="14267"/>
                  </a:cubicBezTo>
                  <a:cubicBezTo>
                    <a:pt x="2249" y="14267"/>
                    <a:pt x="2362" y="14234"/>
                    <a:pt x="2468" y="14169"/>
                  </a:cubicBezTo>
                  <a:cubicBezTo>
                    <a:pt x="2678" y="13959"/>
                    <a:pt x="2743" y="13631"/>
                    <a:pt x="2573" y="13408"/>
                  </a:cubicBezTo>
                  <a:cubicBezTo>
                    <a:pt x="2474" y="13235"/>
                    <a:pt x="2307" y="13149"/>
                    <a:pt x="2128" y="13149"/>
                  </a:cubicBezTo>
                  <a:close/>
                  <a:moveTo>
                    <a:pt x="3286" y="14448"/>
                  </a:moveTo>
                  <a:cubicBezTo>
                    <a:pt x="3150" y="14448"/>
                    <a:pt x="3012" y="14504"/>
                    <a:pt x="2901" y="14615"/>
                  </a:cubicBezTo>
                  <a:cubicBezTo>
                    <a:pt x="2678" y="14825"/>
                    <a:pt x="2743" y="15206"/>
                    <a:pt x="2953" y="15377"/>
                  </a:cubicBezTo>
                  <a:cubicBezTo>
                    <a:pt x="3065" y="15488"/>
                    <a:pt x="3203" y="15544"/>
                    <a:pt x="3340" y="15544"/>
                  </a:cubicBezTo>
                  <a:cubicBezTo>
                    <a:pt x="3478" y="15544"/>
                    <a:pt x="3616" y="15488"/>
                    <a:pt x="3728" y="15377"/>
                  </a:cubicBezTo>
                  <a:cubicBezTo>
                    <a:pt x="3885" y="15153"/>
                    <a:pt x="3885" y="14773"/>
                    <a:pt x="3662" y="14615"/>
                  </a:cubicBezTo>
                  <a:cubicBezTo>
                    <a:pt x="3557" y="14504"/>
                    <a:pt x="3422" y="14448"/>
                    <a:pt x="3286" y="14448"/>
                  </a:cubicBezTo>
                  <a:close/>
                  <a:moveTo>
                    <a:pt x="14406" y="14439"/>
                  </a:moveTo>
                  <a:cubicBezTo>
                    <a:pt x="14282" y="14439"/>
                    <a:pt x="14158" y="14478"/>
                    <a:pt x="14056" y="14550"/>
                  </a:cubicBezTo>
                  <a:cubicBezTo>
                    <a:pt x="13833" y="14773"/>
                    <a:pt x="13780" y="15101"/>
                    <a:pt x="14004" y="15377"/>
                  </a:cubicBezTo>
                  <a:cubicBezTo>
                    <a:pt x="14115" y="15488"/>
                    <a:pt x="14253" y="15544"/>
                    <a:pt x="14389" y="15544"/>
                  </a:cubicBezTo>
                  <a:cubicBezTo>
                    <a:pt x="14525" y="15544"/>
                    <a:pt x="14660" y="15488"/>
                    <a:pt x="14765" y="15377"/>
                  </a:cubicBezTo>
                  <a:cubicBezTo>
                    <a:pt x="14988" y="15206"/>
                    <a:pt x="15040" y="14825"/>
                    <a:pt x="14817" y="14615"/>
                  </a:cubicBezTo>
                  <a:cubicBezTo>
                    <a:pt x="14703" y="14494"/>
                    <a:pt x="14554" y="14439"/>
                    <a:pt x="14406" y="14439"/>
                  </a:cubicBezTo>
                  <a:close/>
                  <a:moveTo>
                    <a:pt x="4711" y="15460"/>
                  </a:moveTo>
                  <a:cubicBezTo>
                    <a:pt x="4519" y="15460"/>
                    <a:pt x="4330" y="15569"/>
                    <a:pt x="4213" y="15757"/>
                  </a:cubicBezTo>
                  <a:cubicBezTo>
                    <a:pt x="4108" y="15980"/>
                    <a:pt x="4161" y="16361"/>
                    <a:pt x="4436" y="16466"/>
                  </a:cubicBezTo>
                  <a:cubicBezTo>
                    <a:pt x="4528" y="16523"/>
                    <a:pt x="4626" y="16547"/>
                    <a:pt x="4721" y="16547"/>
                  </a:cubicBezTo>
                  <a:cubicBezTo>
                    <a:pt x="4912" y="16547"/>
                    <a:pt x="5092" y="16448"/>
                    <a:pt x="5197" y="16308"/>
                  </a:cubicBezTo>
                  <a:cubicBezTo>
                    <a:pt x="5302" y="16033"/>
                    <a:pt x="5250" y="15705"/>
                    <a:pt x="4974" y="15534"/>
                  </a:cubicBezTo>
                  <a:cubicBezTo>
                    <a:pt x="4891" y="15484"/>
                    <a:pt x="4801" y="15460"/>
                    <a:pt x="4711" y="15460"/>
                  </a:cubicBezTo>
                  <a:close/>
                  <a:moveTo>
                    <a:pt x="13015" y="15460"/>
                  </a:moveTo>
                  <a:cubicBezTo>
                    <a:pt x="12924" y="15460"/>
                    <a:pt x="12831" y="15484"/>
                    <a:pt x="12744" y="15534"/>
                  </a:cubicBezTo>
                  <a:cubicBezTo>
                    <a:pt x="12468" y="15705"/>
                    <a:pt x="12416" y="16033"/>
                    <a:pt x="12521" y="16308"/>
                  </a:cubicBezTo>
                  <a:cubicBezTo>
                    <a:pt x="12634" y="16448"/>
                    <a:pt x="12818" y="16547"/>
                    <a:pt x="13010" y="16547"/>
                  </a:cubicBezTo>
                  <a:cubicBezTo>
                    <a:pt x="13105" y="16547"/>
                    <a:pt x="13203" y="16523"/>
                    <a:pt x="13295" y="16466"/>
                  </a:cubicBezTo>
                  <a:cubicBezTo>
                    <a:pt x="13570" y="16308"/>
                    <a:pt x="13623" y="15980"/>
                    <a:pt x="13505" y="15757"/>
                  </a:cubicBezTo>
                  <a:cubicBezTo>
                    <a:pt x="13397" y="15569"/>
                    <a:pt x="13211" y="15460"/>
                    <a:pt x="13015" y="15460"/>
                  </a:cubicBezTo>
                  <a:close/>
                  <a:moveTo>
                    <a:pt x="6289" y="16159"/>
                  </a:moveTo>
                  <a:cubicBezTo>
                    <a:pt x="6062" y="16159"/>
                    <a:pt x="5843" y="16321"/>
                    <a:pt x="5801" y="16584"/>
                  </a:cubicBezTo>
                  <a:cubicBezTo>
                    <a:pt x="5696" y="16846"/>
                    <a:pt x="5854" y="17122"/>
                    <a:pt x="6129" y="17240"/>
                  </a:cubicBezTo>
                  <a:cubicBezTo>
                    <a:pt x="6186" y="17262"/>
                    <a:pt x="6244" y="17272"/>
                    <a:pt x="6302" y="17272"/>
                  </a:cubicBezTo>
                  <a:cubicBezTo>
                    <a:pt x="6530" y="17272"/>
                    <a:pt x="6754" y="17121"/>
                    <a:pt x="6838" y="16912"/>
                  </a:cubicBezTo>
                  <a:cubicBezTo>
                    <a:pt x="6890" y="16584"/>
                    <a:pt x="6733" y="16308"/>
                    <a:pt x="6457" y="16190"/>
                  </a:cubicBezTo>
                  <a:cubicBezTo>
                    <a:pt x="6403" y="16169"/>
                    <a:pt x="6346" y="16159"/>
                    <a:pt x="6289" y="16159"/>
                  </a:cubicBezTo>
                  <a:close/>
                  <a:moveTo>
                    <a:pt x="11440" y="16159"/>
                  </a:moveTo>
                  <a:cubicBezTo>
                    <a:pt x="11384" y="16159"/>
                    <a:pt x="11327" y="16169"/>
                    <a:pt x="11274" y="16190"/>
                  </a:cubicBezTo>
                  <a:cubicBezTo>
                    <a:pt x="10998" y="16308"/>
                    <a:pt x="10828" y="16584"/>
                    <a:pt x="10880" y="16912"/>
                  </a:cubicBezTo>
                  <a:cubicBezTo>
                    <a:pt x="10974" y="17121"/>
                    <a:pt x="11201" y="17272"/>
                    <a:pt x="11429" y="17272"/>
                  </a:cubicBezTo>
                  <a:cubicBezTo>
                    <a:pt x="11487" y="17272"/>
                    <a:pt x="11546" y="17262"/>
                    <a:pt x="11602" y="17240"/>
                  </a:cubicBezTo>
                  <a:cubicBezTo>
                    <a:pt x="11864" y="17122"/>
                    <a:pt x="12035" y="16846"/>
                    <a:pt x="11930" y="16518"/>
                  </a:cubicBezTo>
                  <a:cubicBezTo>
                    <a:pt x="11878" y="16309"/>
                    <a:pt x="11659" y="16159"/>
                    <a:pt x="11440" y="16159"/>
                  </a:cubicBezTo>
                  <a:close/>
                  <a:moveTo>
                    <a:pt x="8045" y="16518"/>
                  </a:moveTo>
                  <a:cubicBezTo>
                    <a:pt x="7770" y="16518"/>
                    <a:pt x="7494" y="16741"/>
                    <a:pt x="7442" y="17017"/>
                  </a:cubicBezTo>
                  <a:cubicBezTo>
                    <a:pt x="7442" y="17345"/>
                    <a:pt x="7665" y="17621"/>
                    <a:pt x="7927" y="17621"/>
                  </a:cubicBezTo>
                  <a:cubicBezTo>
                    <a:pt x="7959" y="17626"/>
                    <a:pt x="7991" y="17628"/>
                    <a:pt x="8021" y="17628"/>
                  </a:cubicBezTo>
                  <a:cubicBezTo>
                    <a:pt x="8297" y="17628"/>
                    <a:pt x="8484" y="17418"/>
                    <a:pt x="8531" y="17122"/>
                  </a:cubicBezTo>
                  <a:cubicBezTo>
                    <a:pt x="8583" y="16846"/>
                    <a:pt x="8373" y="16584"/>
                    <a:pt x="8045" y="16518"/>
                  </a:cubicBezTo>
                  <a:close/>
                  <a:moveTo>
                    <a:pt x="9686" y="16518"/>
                  </a:moveTo>
                  <a:cubicBezTo>
                    <a:pt x="9358" y="16584"/>
                    <a:pt x="9135" y="16846"/>
                    <a:pt x="9187" y="17122"/>
                  </a:cubicBezTo>
                  <a:cubicBezTo>
                    <a:pt x="9234" y="17418"/>
                    <a:pt x="9421" y="17628"/>
                    <a:pt x="9697" y="17628"/>
                  </a:cubicBezTo>
                  <a:cubicBezTo>
                    <a:pt x="9727" y="17628"/>
                    <a:pt x="9759" y="17626"/>
                    <a:pt x="9791" y="17621"/>
                  </a:cubicBezTo>
                  <a:cubicBezTo>
                    <a:pt x="10066" y="17568"/>
                    <a:pt x="10290" y="17345"/>
                    <a:pt x="10290" y="17017"/>
                  </a:cubicBezTo>
                  <a:cubicBezTo>
                    <a:pt x="10224" y="16741"/>
                    <a:pt x="9961" y="16518"/>
                    <a:pt x="9686" y="165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3"/>
            <p:cNvSpPr/>
            <p:nvPr/>
          </p:nvSpPr>
          <p:spPr>
            <a:xfrm rot="-5400000">
              <a:off x="2910488" y="1549809"/>
              <a:ext cx="759300" cy="759300"/>
            </a:xfrm>
            <a:prstGeom prst="pie">
              <a:avLst>
                <a:gd fmla="val 0" name="adj1"/>
                <a:gd fmla="val 8543068" name="adj2"/>
              </a:avLst>
            </a:pr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3"/>
            <p:cNvSpPr/>
            <p:nvPr/>
          </p:nvSpPr>
          <p:spPr>
            <a:xfrm>
              <a:off x="2959942" y="1603127"/>
              <a:ext cx="663254" cy="661064"/>
            </a:xfrm>
            <a:custGeom>
              <a:rect b="b" l="l" r="r" t="t"/>
              <a:pathLst>
                <a:path extrusionOk="0" h="15422" w="15474">
                  <a:moveTo>
                    <a:pt x="7757" y="1"/>
                  </a:moveTo>
                  <a:cubicBezTo>
                    <a:pt x="3492" y="1"/>
                    <a:pt x="1" y="3452"/>
                    <a:pt x="1" y="7718"/>
                  </a:cubicBezTo>
                  <a:cubicBezTo>
                    <a:pt x="1" y="11983"/>
                    <a:pt x="3492" y="15421"/>
                    <a:pt x="7757" y="15421"/>
                  </a:cubicBezTo>
                  <a:cubicBezTo>
                    <a:pt x="12022" y="15421"/>
                    <a:pt x="15474" y="11983"/>
                    <a:pt x="15474" y="7718"/>
                  </a:cubicBezTo>
                  <a:cubicBezTo>
                    <a:pt x="15474" y="3452"/>
                    <a:pt x="12022" y="1"/>
                    <a:pt x="7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3"/>
            <p:cNvSpPr/>
            <p:nvPr/>
          </p:nvSpPr>
          <p:spPr>
            <a:xfrm>
              <a:off x="3025223" y="1666698"/>
              <a:ext cx="534410" cy="534484"/>
            </a:xfrm>
            <a:custGeom>
              <a:rect b="b" l="l" r="r" t="t"/>
              <a:pathLst>
                <a:path extrusionOk="0" h="12469" w="12468">
                  <a:moveTo>
                    <a:pt x="6234" y="1"/>
                  </a:moveTo>
                  <a:cubicBezTo>
                    <a:pt x="2796" y="1"/>
                    <a:pt x="0" y="2783"/>
                    <a:pt x="0" y="6235"/>
                  </a:cubicBezTo>
                  <a:cubicBezTo>
                    <a:pt x="0" y="9673"/>
                    <a:pt x="2796" y="12468"/>
                    <a:pt x="6234" y="12468"/>
                  </a:cubicBezTo>
                  <a:cubicBezTo>
                    <a:pt x="9686" y="12468"/>
                    <a:pt x="12468" y="9673"/>
                    <a:pt x="12468" y="6235"/>
                  </a:cubicBezTo>
                  <a:cubicBezTo>
                    <a:pt x="12468" y="2783"/>
                    <a:pt x="9686" y="1"/>
                    <a:pt x="6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3"/>
            <p:cNvSpPr/>
            <p:nvPr/>
          </p:nvSpPr>
          <p:spPr>
            <a:xfrm>
              <a:off x="3102849" y="1828174"/>
              <a:ext cx="379719" cy="210982"/>
            </a:xfrm>
            <a:custGeom>
              <a:rect b="b" l="l" r="r" t="t"/>
              <a:pathLst>
                <a:path extrusionOk="0" h="4922" w="8859">
                  <a:moveTo>
                    <a:pt x="6182" y="0"/>
                  </a:moveTo>
                  <a:cubicBezTo>
                    <a:pt x="5460" y="0"/>
                    <a:pt x="4804" y="446"/>
                    <a:pt x="4594" y="1103"/>
                  </a:cubicBezTo>
                  <a:cubicBezTo>
                    <a:pt x="4266" y="722"/>
                    <a:pt x="3767" y="499"/>
                    <a:pt x="3281" y="499"/>
                  </a:cubicBezTo>
                  <a:cubicBezTo>
                    <a:pt x="2402" y="499"/>
                    <a:pt x="1693" y="1155"/>
                    <a:pt x="1523" y="1969"/>
                  </a:cubicBezTo>
                  <a:cubicBezTo>
                    <a:pt x="656" y="2087"/>
                    <a:pt x="0" y="2796"/>
                    <a:pt x="0" y="3727"/>
                  </a:cubicBezTo>
                  <a:cubicBezTo>
                    <a:pt x="0" y="4384"/>
                    <a:pt x="538" y="4922"/>
                    <a:pt x="1195" y="4922"/>
                  </a:cubicBezTo>
                  <a:lnTo>
                    <a:pt x="7651" y="4922"/>
                  </a:lnTo>
                  <a:cubicBezTo>
                    <a:pt x="8308" y="4922"/>
                    <a:pt x="8859" y="4384"/>
                    <a:pt x="8859" y="3727"/>
                  </a:cubicBezTo>
                  <a:cubicBezTo>
                    <a:pt x="8859" y="3019"/>
                    <a:pt x="8478" y="2415"/>
                    <a:pt x="7875" y="2139"/>
                  </a:cubicBezTo>
                  <a:lnTo>
                    <a:pt x="7875" y="1706"/>
                  </a:lnTo>
                  <a:cubicBezTo>
                    <a:pt x="7875" y="775"/>
                    <a:pt x="7100" y="0"/>
                    <a:pt x="6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1" name="Google Shape;2411;p63"/>
          <p:cNvGrpSpPr/>
          <p:nvPr/>
        </p:nvGrpSpPr>
        <p:grpSpPr>
          <a:xfrm>
            <a:off x="4968226" y="2857468"/>
            <a:ext cx="793959" cy="1182232"/>
            <a:chOff x="4562631" y="2581250"/>
            <a:chExt cx="1176062" cy="1751196"/>
          </a:xfrm>
        </p:grpSpPr>
        <p:sp>
          <p:nvSpPr>
            <p:cNvPr id="2412" name="Google Shape;2412;p63"/>
            <p:cNvSpPr/>
            <p:nvPr/>
          </p:nvSpPr>
          <p:spPr>
            <a:xfrm>
              <a:off x="4735344" y="2581250"/>
              <a:ext cx="350370" cy="281937"/>
            </a:xfrm>
            <a:custGeom>
              <a:rect b="b" l="l" r="r" t="t"/>
              <a:pathLst>
                <a:path extrusionOk="0" h="5978" w="7429">
                  <a:moveTo>
                    <a:pt x="3777" y="0"/>
                  </a:moveTo>
                  <a:cubicBezTo>
                    <a:pt x="3520" y="0"/>
                    <a:pt x="3261" y="40"/>
                    <a:pt x="3006" y="126"/>
                  </a:cubicBezTo>
                  <a:cubicBezTo>
                    <a:pt x="879" y="507"/>
                    <a:pt x="0" y="3407"/>
                    <a:pt x="1470" y="4930"/>
                  </a:cubicBezTo>
                  <a:cubicBezTo>
                    <a:pt x="2004" y="5645"/>
                    <a:pt x="2836" y="5978"/>
                    <a:pt x="3681" y="5978"/>
                  </a:cubicBezTo>
                  <a:cubicBezTo>
                    <a:pt x="4914" y="5978"/>
                    <a:pt x="6173" y="5268"/>
                    <a:pt x="6562" y="3998"/>
                  </a:cubicBezTo>
                  <a:cubicBezTo>
                    <a:pt x="7429" y="2172"/>
                    <a:pt x="5670" y="0"/>
                    <a:pt x="3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3"/>
            <p:cNvSpPr/>
            <p:nvPr/>
          </p:nvSpPr>
          <p:spPr>
            <a:xfrm>
              <a:off x="4562631" y="2891112"/>
              <a:ext cx="688337" cy="1441333"/>
            </a:xfrm>
            <a:custGeom>
              <a:rect b="b" l="l" r="r" t="t"/>
              <a:pathLst>
                <a:path extrusionOk="0" h="30561" w="14595">
                  <a:moveTo>
                    <a:pt x="8085" y="0"/>
                  </a:moveTo>
                  <a:cubicBezTo>
                    <a:pt x="7764" y="18"/>
                    <a:pt x="7442" y="25"/>
                    <a:pt x="7120" y="25"/>
                  </a:cubicBezTo>
                  <a:cubicBezTo>
                    <a:pt x="6494" y="25"/>
                    <a:pt x="5867" y="2"/>
                    <a:pt x="5243" y="2"/>
                  </a:cubicBezTo>
                  <a:cubicBezTo>
                    <a:pt x="4110" y="2"/>
                    <a:pt x="2990" y="77"/>
                    <a:pt x="1917" y="499"/>
                  </a:cubicBezTo>
                  <a:cubicBezTo>
                    <a:pt x="657" y="985"/>
                    <a:pt x="1" y="2349"/>
                    <a:pt x="53" y="3609"/>
                  </a:cubicBezTo>
                  <a:lnTo>
                    <a:pt x="53" y="13675"/>
                  </a:lnTo>
                  <a:cubicBezTo>
                    <a:pt x="2" y="14208"/>
                    <a:pt x="406" y="14938"/>
                    <a:pt x="1026" y="14938"/>
                  </a:cubicBezTo>
                  <a:cubicBezTo>
                    <a:pt x="1047" y="14938"/>
                    <a:pt x="1068" y="14937"/>
                    <a:pt x="1090" y="14935"/>
                  </a:cubicBezTo>
                  <a:cubicBezTo>
                    <a:pt x="1186" y="14960"/>
                    <a:pt x="1278" y="14971"/>
                    <a:pt x="1364" y="14971"/>
                  </a:cubicBezTo>
                  <a:cubicBezTo>
                    <a:pt x="2255" y="14971"/>
                    <a:pt x="2625" y="13756"/>
                    <a:pt x="2625" y="12967"/>
                  </a:cubicBezTo>
                  <a:cubicBezTo>
                    <a:pt x="2625" y="10342"/>
                    <a:pt x="2573" y="7717"/>
                    <a:pt x="2625" y="5040"/>
                  </a:cubicBezTo>
                  <a:lnTo>
                    <a:pt x="3387" y="5040"/>
                  </a:lnTo>
                  <a:cubicBezTo>
                    <a:pt x="3439" y="13019"/>
                    <a:pt x="3334" y="20946"/>
                    <a:pt x="3439" y="28925"/>
                  </a:cubicBezTo>
                  <a:cubicBezTo>
                    <a:pt x="3370" y="29998"/>
                    <a:pt x="4233" y="30560"/>
                    <a:pt x="5147" y="30560"/>
                  </a:cubicBezTo>
                  <a:cubicBezTo>
                    <a:pt x="5631" y="30560"/>
                    <a:pt x="6129" y="30403"/>
                    <a:pt x="6510" y="30080"/>
                  </a:cubicBezTo>
                  <a:cubicBezTo>
                    <a:pt x="6838" y="29253"/>
                    <a:pt x="6943" y="28335"/>
                    <a:pt x="6943" y="27403"/>
                  </a:cubicBezTo>
                  <a:cubicBezTo>
                    <a:pt x="6891" y="23243"/>
                    <a:pt x="6943" y="19082"/>
                    <a:pt x="6891" y="14935"/>
                  </a:cubicBezTo>
                  <a:lnTo>
                    <a:pt x="7704" y="14935"/>
                  </a:lnTo>
                  <a:cubicBezTo>
                    <a:pt x="7704" y="19686"/>
                    <a:pt x="7652" y="24503"/>
                    <a:pt x="7704" y="29253"/>
                  </a:cubicBezTo>
                  <a:cubicBezTo>
                    <a:pt x="7781" y="30136"/>
                    <a:pt x="8493" y="30536"/>
                    <a:pt x="9240" y="30536"/>
                  </a:cubicBezTo>
                  <a:cubicBezTo>
                    <a:pt x="10159" y="30536"/>
                    <a:pt x="11132" y="29930"/>
                    <a:pt x="11038" y="28873"/>
                  </a:cubicBezTo>
                  <a:cubicBezTo>
                    <a:pt x="11103" y="20946"/>
                    <a:pt x="10985" y="12967"/>
                    <a:pt x="11038" y="5040"/>
                  </a:cubicBezTo>
                  <a:cubicBezTo>
                    <a:pt x="11261" y="5040"/>
                    <a:pt x="11760" y="4974"/>
                    <a:pt x="11970" y="4974"/>
                  </a:cubicBezTo>
                  <a:lnTo>
                    <a:pt x="11970" y="13347"/>
                  </a:lnTo>
                  <a:cubicBezTo>
                    <a:pt x="11970" y="14085"/>
                    <a:pt x="12466" y="14964"/>
                    <a:pt x="13254" y="14964"/>
                  </a:cubicBezTo>
                  <a:cubicBezTo>
                    <a:pt x="13335" y="14964"/>
                    <a:pt x="13419" y="14955"/>
                    <a:pt x="13505" y="14935"/>
                  </a:cubicBezTo>
                  <a:cubicBezTo>
                    <a:pt x="14319" y="14935"/>
                    <a:pt x="14594" y="13951"/>
                    <a:pt x="14542" y="13347"/>
                  </a:cubicBezTo>
                  <a:cubicBezTo>
                    <a:pt x="14594" y="10447"/>
                    <a:pt x="14542" y="7599"/>
                    <a:pt x="14542" y="4764"/>
                  </a:cubicBezTo>
                  <a:cubicBezTo>
                    <a:pt x="14542" y="3452"/>
                    <a:pt x="14489" y="1916"/>
                    <a:pt x="13400" y="1037"/>
                  </a:cubicBezTo>
                  <a:cubicBezTo>
                    <a:pt x="12221" y="46"/>
                    <a:pt x="10668" y="9"/>
                    <a:pt x="9197" y="9"/>
                  </a:cubicBezTo>
                  <a:cubicBezTo>
                    <a:pt x="9078" y="9"/>
                    <a:pt x="8960" y="9"/>
                    <a:pt x="8842" y="9"/>
                  </a:cubicBezTo>
                  <a:cubicBezTo>
                    <a:pt x="8585" y="9"/>
                    <a:pt x="8332" y="8"/>
                    <a:pt x="80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3"/>
            <p:cNvSpPr/>
            <p:nvPr/>
          </p:nvSpPr>
          <p:spPr>
            <a:xfrm>
              <a:off x="5423602" y="2622753"/>
              <a:ext cx="216523" cy="173511"/>
            </a:xfrm>
            <a:custGeom>
              <a:rect b="b" l="l" r="r" t="t"/>
              <a:pathLst>
                <a:path extrusionOk="0" h="3679" w="4591">
                  <a:moveTo>
                    <a:pt x="2246" y="1"/>
                  </a:moveTo>
                  <a:cubicBezTo>
                    <a:pt x="2102" y="1"/>
                    <a:pt x="1956" y="20"/>
                    <a:pt x="1812" y="60"/>
                  </a:cubicBezTo>
                  <a:cubicBezTo>
                    <a:pt x="552" y="336"/>
                    <a:pt x="1" y="2081"/>
                    <a:pt x="880" y="3065"/>
                  </a:cubicBezTo>
                  <a:cubicBezTo>
                    <a:pt x="1213" y="3483"/>
                    <a:pt x="1720" y="3679"/>
                    <a:pt x="2233" y="3679"/>
                  </a:cubicBezTo>
                  <a:cubicBezTo>
                    <a:pt x="2994" y="3679"/>
                    <a:pt x="3768" y="3246"/>
                    <a:pt x="4004" y="2462"/>
                  </a:cubicBezTo>
                  <a:cubicBezTo>
                    <a:pt x="4591" y="1347"/>
                    <a:pt x="3467" y="1"/>
                    <a:pt x="22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3"/>
            <p:cNvSpPr/>
            <p:nvPr/>
          </p:nvSpPr>
          <p:spPr>
            <a:xfrm>
              <a:off x="5318380" y="2808765"/>
              <a:ext cx="420312" cy="889956"/>
            </a:xfrm>
            <a:custGeom>
              <a:rect b="b" l="l" r="r" t="t"/>
              <a:pathLst>
                <a:path extrusionOk="0" h="18870" w="8912">
                  <a:moveTo>
                    <a:pt x="3333" y="104"/>
                  </a:moveTo>
                  <a:cubicBezTo>
                    <a:pt x="2588" y="104"/>
                    <a:pt x="1847" y="150"/>
                    <a:pt x="1143" y="434"/>
                  </a:cubicBezTo>
                  <a:cubicBezTo>
                    <a:pt x="381" y="709"/>
                    <a:pt x="1" y="1536"/>
                    <a:pt x="1" y="2350"/>
                  </a:cubicBezTo>
                  <a:cubicBezTo>
                    <a:pt x="1" y="4371"/>
                    <a:pt x="1" y="6458"/>
                    <a:pt x="53" y="8479"/>
                  </a:cubicBezTo>
                  <a:cubicBezTo>
                    <a:pt x="1" y="8859"/>
                    <a:pt x="263" y="9292"/>
                    <a:pt x="657" y="9292"/>
                  </a:cubicBezTo>
                  <a:cubicBezTo>
                    <a:pt x="700" y="9300"/>
                    <a:pt x="741" y="9304"/>
                    <a:pt x="781" y="9304"/>
                  </a:cubicBezTo>
                  <a:cubicBezTo>
                    <a:pt x="1346" y="9304"/>
                    <a:pt x="1576" y="8552"/>
                    <a:pt x="1576" y="8098"/>
                  </a:cubicBezTo>
                  <a:lnTo>
                    <a:pt x="1576" y="3229"/>
                  </a:lnTo>
                  <a:lnTo>
                    <a:pt x="2074" y="3229"/>
                  </a:lnTo>
                  <a:cubicBezTo>
                    <a:pt x="2074" y="8098"/>
                    <a:pt x="2022" y="12954"/>
                    <a:pt x="2074" y="17876"/>
                  </a:cubicBezTo>
                  <a:cubicBezTo>
                    <a:pt x="2040" y="18527"/>
                    <a:pt x="2603" y="18868"/>
                    <a:pt x="3178" y="18868"/>
                  </a:cubicBezTo>
                  <a:cubicBezTo>
                    <a:pt x="3472" y="18868"/>
                    <a:pt x="3769" y="18779"/>
                    <a:pt x="3991" y="18597"/>
                  </a:cubicBezTo>
                  <a:cubicBezTo>
                    <a:pt x="4201" y="18046"/>
                    <a:pt x="4266" y="17495"/>
                    <a:pt x="4201" y="16957"/>
                  </a:cubicBezTo>
                  <a:lnTo>
                    <a:pt x="4201" y="9240"/>
                  </a:lnTo>
                  <a:lnTo>
                    <a:pt x="4699" y="9240"/>
                  </a:lnTo>
                  <a:lnTo>
                    <a:pt x="4699" y="18046"/>
                  </a:lnTo>
                  <a:cubicBezTo>
                    <a:pt x="4746" y="18613"/>
                    <a:pt x="5195" y="18869"/>
                    <a:pt x="5664" y="18869"/>
                  </a:cubicBezTo>
                  <a:cubicBezTo>
                    <a:pt x="6236" y="18869"/>
                    <a:pt x="6838" y="18487"/>
                    <a:pt x="6773" y="17823"/>
                  </a:cubicBezTo>
                  <a:cubicBezTo>
                    <a:pt x="6773" y="12954"/>
                    <a:pt x="6720" y="8098"/>
                    <a:pt x="6773" y="3177"/>
                  </a:cubicBezTo>
                  <a:lnTo>
                    <a:pt x="7324" y="3177"/>
                  </a:lnTo>
                  <a:lnTo>
                    <a:pt x="7324" y="8308"/>
                  </a:lnTo>
                  <a:cubicBezTo>
                    <a:pt x="7324" y="8764"/>
                    <a:pt x="7642" y="9307"/>
                    <a:pt x="8158" y="9307"/>
                  </a:cubicBezTo>
                  <a:cubicBezTo>
                    <a:pt x="8206" y="9307"/>
                    <a:pt x="8256" y="9303"/>
                    <a:pt x="8308" y="9292"/>
                  </a:cubicBezTo>
                  <a:cubicBezTo>
                    <a:pt x="8741" y="9292"/>
                    <a:pt x="8912" y="8689"/>
                    <a:pt x="8912" y="8308"/>
                  </a:cubicBezTo>
                  <a:lnTo>
                    <a:pt x="8912" y="3006"/>
                  </a:lnTo>
                  <a:cubicBezTo>
                    <a:pt x="8912" y="2245"/>
                    <a:pt x="8912" y="1261"/>
                    <a:pt x="8203" y="709"/>
                  </a:cubicBezTo>
                  <a:cubicBezTo>
                    <a:pt x="7324" y="1"/>
                    <a:pt x="6012" y="158"/>
                    <a:pt x="4922" y="106"/>
                  </a:cubicBezTo>
                  <a:cubicBezTo>
                    <a:pt x="4757" y="113"/>
                    <a:pt x="4590" y="115"/>
                    <a:pt x="4423" y="115"/>
                  </a:cubicBezTo>
                  <a:cubicBezTo>
                    <a:pt x="4061" y="115"/>
                    <a:pt x="3696" y="104"/>
                    <a:pt x="3333" y="10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6" name="Google Shape;2416;p63"/>
          <p:cNvGrpSpPr/>
          <p:nvPr/>
        </p:nvGrpSpPr>
        <p:grpSpPr>
          <a:xfrm>
            <a:off x="6766917" y="3033201"/>
            <a:ext cx="715824" cy="1008548"/>
            <a:chOff x="6321125" y="2826499"/>
            <a:chExt cx="1060323" cy="1493924"/>
          </a:xfrm>
        </p:grpSpPr>
        <p:sp>
          <p:nvSpPr>
            <p:cNvPr id="2417" name="Google Shape;2417;p63"/>
            <p:cNvSpPr/>
            <p:nvPr/>
          </p:nvSpPr>
          <p:spPr>
            <a:xfrm>
              <a:off x="6496904" y="2826499"/>
              <a:ext cx="292266" cy="241048"/>
            </a:xfrm>
            <a:custGeom>
              <a:rect b="b" l="l" r="r" t="t"/>
              <a:pathLst>
                <a:path extrusionOk="0" h="5111" w="6197">
                  <a:moveTo>
                    <a:pt x="3298" y="1"/>
                  </a:moveTo>
                  <a:cubicBezTo>
                    <a:pt x="3127" y="1"/>
                    <a:pt x="2955" y="19"/>
                    <a:pt x="2783" y="58"/>
                  </a:cubicBezTo>
                  <a:cubicBezTo>
                    <a:pt x="1038" y="438"/>
                    <a:pt x="1" y="2683"/>
                    <a:pt x="1195" y="4113"/>
                  </a:cubicBezTo>
                  <a:cubicBezTo>
                    <a:pt x="1688" y="4796"/>
                    <a:pt x="2481" y="5111"/>
                    <a:pt x="3275" y="5111"/>
                  </a:cubicBezTo>
                  <a:cubicBezTo>
                    <a:pt x="4512" y="5111"/>
                    <a:pt x="5750" y="4346"/>
                    <a:pt x="5854" y="3011"/>
                  </a:cubicBezTo>
                  <a:cubicBezTo>
                    <a:pt x="6196" y="1442"/>
                    <a:pt x="4811" y="1"/>
                    <a:pt x="3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3"/>
            <p:cNvSpPr/>
            <p:nvPr/>
          </p:nvSpPr>
          <p:spPr>
            <a:xfrm>
              <a:off x="6321125" y="3106130"/>
              <a:ext cx="678433" cy="1214293"/>
            </a:xfrm>
            <a:custGeom>
              <a:rect b="b" l="l" r="r" t="t"/>
              <a:pathLst>
                <a:path extrusionOk="0" h="25747" w="14385">
                  <a:moveTo>
                    <a:pt x="5800" y="1"/>
                  </a:moveTo>
                  <a:cubicBezTo>
                    <a:pt x="4776" y="1"/>
                    <a:pt x="3774" y="130"/>
                    <a:pt x="3019" y="861"/>
                  </a:cubicBezTo>
                  <a:cubicBezTo>
                    <a:pt x="1864" y="2121"/>
                    <a:pt x="1759" y="3867"/>
                    <a:pt x="1208" y="5402"/>
                  </a:cubicBezTo>
                  <a:cubicBezTo>
                    <a:pt x="827" y="6977"/>
                    <a:pt x="119" y="8565"/>
                    <a:pt x="1" y="10206"/>
                  </a:cubicBezTo>
                  <a:cubicBezTo>
                    <a:pt x="1" y="10786"/>
                    <a:pt x="489" y="11076"/>
                    <a:pt x="981" y="11076"/>
                  </a:cubicBezTo>
                  <a:cubicBezTo>
                    <a:pt x="1424" y="11076"/>
                    <a:pt x="1870" y="10842"/>
                    <a:pt x="1969" y="10376"/>
                  </a:cubicBezTo>
                  <a:cubicBezTo>
                    <a:pt x="2744" y="8237"/>
                    <a:pt x="3177" y="5940"/>
                    <a:pt x="3938" y="3814"/>
                  </a:cubicBezTo>
                  <a:cubicBezTo>
                    <a:pt x="4056" y="3762"/>
                    <a:pt x="4266" y="3591"/>
                    <a:pt x="4436" y="3486"/>
                  </a:cubicBezTo>
                  <a:lnTo>
                    <a:pt x="4436" y="3486"/>
                  </a:lnTo>
                  <a:cubicBezTo>
                    <a:pt x="3452" y="7528"/>
                    <a:pt x="2363" y="11518"/>
                    <a:pt x="1379" y="15508"/>
                  </a:cubicBezTo>
                  <a:cubicBezTo>
                    <a:pt x="2415" y="15573"/>
                    <a:pt x="3400" y="15573"/>
                    <a:pt x="4436" y="15573"/>
                  </a:cubicBezTo>
                  <a:cubicBezTo>
                    <a:pt x="4489" y="18579"/>
                    <a:pt x="4384" y="21637"/>
                    <a:pt x="4489" y="24694"/>
                  </a:cubicBezTo>
                  <a:cubicBezTo>
                    <a:pt x="4542" y="25359"/>
                    <a:pt x="5103" y="25704"/>
                    <a:pt x="5657" y="25704"/>
                  </a:cubicBezTo>
                  <a:cubicBezTo>
                    <a:pt x="6199" y="25704"/>
                    <a:pt x="6734" y="25375"/>
                    <a:pt x="6786" y="24694"/>
                  </a:cubicBezTo>
                  <a:cubicBezTo>
                    <a:pt x="6891" y="21637"/>
                    <a:pt x="6733" y="18579"/>
                    <a:pt x="6838" y="15573"/>
                  </a:cubicBezTo>
                  <a:cubicBezTo>
                    <a:pt x="7009" y="15573"/>
                    <a:pt x="7337" y="15508"/>
                    <a:pt x="7547" y="15508"/>
                  </a:cubicBezTo>
                  <a:cubicBezTo>
                    <a:pt x="7612" y="18461"/>
                    <a:pt x="7494" y="21414"/>
                    <a:pt x="7547" y="24366"/>
                  </a:cubicBezTo>
                  <a:cubicBezTo>
                    <a:pt x="7445" y="25001"/>
                    <a:pt x="7958" y="25747"/>
                    <a:pt x="8681" y="25747"/>
                  </a:cubicBezTo>
                  <a:cubicBezTo>
                    <a:pt x="8705" y="25747"/>
                    <a:pt x="8730" y="25746"/>
                    <a:pt x="8754" y="25744"/>
                  </a:cubicBezTo>
                  <a:cubicBezTo>
                    <a:pt x="9463" y="25744"/>
                    <a:pt x="9909" y="24970"/>
                    <a:pt x="9909" y="24314"/>
                  </a:cubicBezTo>
                  <a:cubicBezTo>
                    <a:pt x="9962" y="21414"/>
                    <a:pt x="9844" y="18461"/>
                    <a:pt x="9962" y="15573"/>
                  </a:cubicBezTo>
                  <a:lnTo>
                    <a:pt x="12967" y="15573"/>
                  </a:lnTo>
                  <a:cubicBezTo>
                    <a:pt x="11878" y="11466"/>
                    <a:pt x="10500" y="7423"/>
                    <a:pt x="9515" y="3263"/>
                  </a:cubicBezTo>
                  <a:lnTo>
                    <a:pt x="9515" y="3263"/>
                  </a:lnTo>
                  <a:cubicBezTo>
                    <a:pt x="9791" y="3539"/>
                    <a:pt x="10067" y="3762"/>
                    <a:pt x="10172" y="4090"/>
                  </a:cubicBezTo>
                  <a:cubicBezTo>
                    <a:pt x="10893" y="6163"/>
                    <a:pt x="11432" y="8290"/>
                    <a:pt x="12140" y="10376"/>
                  </a:cubicBezTo>
                  <a:cubicBezTo>
                    <a:pt x="12353" y="10870"/>
                    <a:pt x="12798" y="11044"/>
                    <a:pt x="13263" y="11044"/>
                  </a:cubicBezTo>
                  <a:cubicBezTo>
                    <a:pt x="13515" y="11044"/>
                    <a:pt x="13773" y="10993"/>
                    <a:pt x="14004" y="10914"/>
                  </a:cubicBezTo>
                  <a:cubicBezTo>
                    <a:pt x="14384" y="9392"/>
                    <a:pt x="13571" y="7909"/>
                    <a:pt x="13190" y="6439"/>
                  </a:cubicBezTo>
                  <a:cubicBezTo>
                    <a:pt x="12586" y="4746"/>
                    <a:pt x="12363" y="2883"/>
                    <a:pt x="11432" y="1347"/>
                  </a:cubicBezTo>
                  <a:cubicBezTo>
                    <a:pt x="10792" y="288"/>
                    <a:pt x="9567" y="8"/>
                    <a:pt x="8414" y="8"/>
                  </a:cubicBezTo>
                  <a:cubicBezTo>
                    <a:pt x="8195" y="8"/>
                    <a:pt x="7979" y="18"/>
                    <a:pt x="7770" y="35"/>
                  </a:cubicBezTo>
                  <a:cubicBezTo>
                    <a:pt x="7670" y="38"/>
                    <a:pt x="7570" y="39"/>
                    <a:pt x="7468" y="39"/>
                  </a:cubicBezTo>
                  <a:cubicBezTo>
                    <a:pt x="6929" y="39"/>
                    <a:pt x="6361" y="1"/>
                    <a:pt x="5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3"/>
            <p:cNvSpPr/>
            <p:nvPr/>
          </p:nvSpPr>
          <p:spPr>
            <a:xfrm>
              <a:off x="7097957" y="2964404"/>
              <a:ext cx="163937" cy="136252"/>
            </a:xfrm>
            <a:custGeom>
              <a:rect b="b" l="l" r="r" t="t"/>
              <a:pathLst>
                <a:path extrusionOk="0" h="2889" w="3476">
                  <a:moveTo>
                    <a:pt x="1860" y="1"/>
                  </a:moveTo>
                  <a:cubicBezTo>
                    <a:pt x="1765" y="1"/>
                    <a:pt x="1670" y="12"/>
                    <a:pt x="1575" y="34"/>
                  </a:cubicBezTo>
                  <a:cubicBezTo>
                    <a:pt x="591" y="257"/>
                    <a:pt x="0" y="1517"/>
                    <a:pt x="709" y="2331"/>
                  </a:cubicBezTo>
                  <a:cubicBezTo>
                    <a:pt x="963" y="2712"/>
                    <a:pt x="1396" y="2889"/>
                    <a:pt x="1838" y="2889"/>
                  </a:cubicBezTo>
                  <a:cubicBezTo>
                    <a:pt x="2538" y="2889"/>
                    <a:pt x="3261" y="2447"/>
                    <a:pt x="3334" y="1675"/>
                  </a:cubicBezTo>
                  <a:cubicBezTo>
                    <a:pt x="3475" y="838"/>
                    <a:pt x="2695" y="1"/>
                    <a:pt x="1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3"/>
            <p:cNvSpPr/>
            <p:nvPr/>
          </p:nvSpPr>
          <p:spPr>
            <a:xfrm>
              <a:off x="6997027" y="3122684"/>
              <a:ext cx="384422" cy="689469"/>
            </a:xfrm>
            <a:custGeom>
              <a:rect b="b" l="l" r="r" t="t"/>
              <a:pathLst>
                <a:path extrusionOk="0" h="14619" w="8151">
                  <a:moveTo>
                    <a:pt x="4742" y="0"/>
                  </a:moveTo>
                  <a:cubicBezTo>
                    <a:pt x="4638" y="0"/>
                    <a:pt x="4535" y="4"/>
                    <a:pt x="4437" y="12"/>
                  </a:cubicBezTo>
                  <a:cubicBezTo>
                    <a:pt x="4338" y="17"/>
                    <a:pt x="4236" y="19"/>
                    <a:pt x="4134" y="19"/>
                  </a:cubicBezTo>
                  <a:cubicBezTo>
                    <a:pt x="3868" y="19"/>
                    <a:pt x="3593" y="6"/>
                    <a:pt x="3322" y="6"/>
                  </a:cubicBezTo>
                  <a:cubicBezTo>
                    <a:pt x="2718" y="6"/>
                    <a:pt x="2131" y="73"/>
                    <a:pt x="1694" y="510"/>
                  </a:cubicBezTo>
                  <a:cubicBezTo>
                    <a:pt x="1090" y="1219"/>
                    <a:pt x="985" y="2203"/>
                    <a:pt x="710" y="3083"/>
                  </a:cubicBezTo>
                  <a:cubicBezTo>
                    <a:pt x="500" y="3949"/>
                    <a:pt x="106" y="4881"/>
                    <a:pt x="1" y="5812"/>
                  </a:cubicBezTo>
                  <a:cubicBezTo>
                    <a:pt x="1" y="6135"/>
                    <a:pt x="282" y="6300"/>
                    <a:pt x="569" y="6300"/>
                  </a:cubicBezTo>
                  <a:cubicBezTo>
                    <a:pt x="820" y="6300"/>
                    <a:pt x="1076" y="6174"/>
                    <a:pt x="1156" y="5917"/>
                  </a:cubicBezTo>
                  <a:cubicBezTo>
                    <a:pt x="1589" y="4658"/>
                    <a:pt x="1812" y="3411"/>
                    <a:pt x="2245" y="2151"/>
                  </a:cubicBezTo>
                  <a:cubicBezTo>
                    <a:pt x="2298" y="2151"/>
                    <a:pt x="2468" y="2033"/>
                    <a:pt x="2521" y="1980"/>
                  </a:cubicBezTo>
                  <a:lnTo>
                    <a:pt x="2521" y="1980"/>
                  </a:lnTo>
                  <a:cubicBezTo>
                    <a:pt x="1970" y="4277"/>
                    <a:pt x="1366" y="6521"/>
                    <a:pt x="828" y="8818"/>
                  </a:cubicBezTo>
                  <a:lnTo>
                    <a:pt x="2521" y="8818"/>
                  </a:lnTo>
                  <a:cubicBezTo>
                    <a:pt x="2573" y="10563"/>
                    <a:pt x="2521" y="12269"/>
                    <a:pt x="2573" y="14015"/>
                  </a:cubicBezTo>
                  <a:cubicBezTo>
                    <a:pt x="2599" y="14396"/>
                    <a:pt x="2901" y="14586"/>
                    <a:pt x="3203" y="14586"/>
                  </a:cubicBezTo>
                  <a:cubicBezTo>
                    <a:pt x="3505" y="14586"/>
                    <a:pt x="3807" y="14396"/>
                    <a:pt x="3833" y="14015"/>
                  </a:cubicBezTo>
                  <a:cubicBezTo>
                    <a:pt x="3938" y="12269"/>
                    <a:pt x="3833" y="10563"/>
                    <a:pt x="3886" y="8818"/>
                  </a:cubicBezTo>
                  <a:lnTo>
                    <a:pt x="4266" y="8818"/>
                  </a:lnTo>
                  <a:cubicBezTo>
                    <a:pt x="4319" y="10511"/>
                    <a:pt x="4266" y="12151"/>
                    <a:pt x="4319" y="13844"/>
                  </a:cubicBezTo>
                  <a:cubicBezTo>
                    <a:pt x="4266" y="14238"/>
                    <a:pt x="4542" y="14619"/>
                    <a:pt x="4975" y="14619"/>
                  </a:cubicBezTo>
                  <a:cubicBezTo>
                    <a:pt x="5355" y="14619"/>
                    <a:pt x="5631" y="14172"/>
                    <a:pt x="5631" y="13792"/>
                  </a:cubicBezTo>
                  <a:cubicBezTo>
                    <a:pt x="5684" y="12151"/>
                    <a:pt x="5579" y="10458"/>
                    <a:pt x="5631" y="8818"/>
                  </a:cubicBezTo>
                  <a:lnTo>
                    <a:pt x="7390" y="8818"/>
                  </a:lnTo>
                  <a:cubicBezTo>
                    <a:pt x="6733" y="6521"/>
                    <a:pt x="5959" y="4224"/>
                    <a:pt x="5421" y="1875"/>
                  </a:cubicBezTo>
                  <a:lnTo>
                    <a:pt x="5421" y="1875"/>
                  </a:lnTo>
                  <a:cubicBezTo>
                    <a:pt x="5579" y="1980"/>
                    <a:pt x="5749" y="2151"/>
                    <a:pt x="5802" y="2308"/>
                  </a:cubicBezTo>
                  <a:cubicBezTo>
                    <a:pt x="6182" y="3516"/>
                    <a:pt x="6510" y="4723"/>
                    <a:pt x="6891" y="5865"/>
                  </a:cubicBezTo>
                  <a:cubicBezTo>
                    <a:pt x="7040" y="6155"/>
                    <a:pt x="7308" y="6251"/>
                    <a:pt x="7582" y="6251"/>
                  </a:cubicBezTo>
                  <a:cubicBezTo>
                    <a:pt x="7718" y="6251"/>
                    <a:pt x="7855" y="6228"/>
                    <a:pt x="7980" y="6193"/>
                  </a:cubicBezTo>
                  <a:cubicBezTo>
                    <a:pt x="8151" y="5314"/>
                    <a:pt x="7718" y="4500"/>
                    <a:pt x="7495" y="3673"/>
                  </a:cubicBezTo>
                  <a:cubicBezTo>
                    <a:pt x="7167" y="2689"/>
                    <a:pt x="6996" y="1652"/>
                    <a:pt x="6510" y="786"/>
                  </a:cubicBezTo>
                  <a:cubicBezTo>
                    <a:pt x="6137" y="164"/>
                    <a:pt x="5394" y="0"/>
                    <a:pt x="4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21" name="Google Shape;2421;p63"/>
          <p:cNvSpPr txBox="1"/>
          <p:nvPr/>
        </p:nvSpPr>
        <p:spPr>
          <a:xfrm>
            <a:off x="5820079" y="3317910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22" name="Google Shape;2422;p63"/>
          <p:cNvSpPr txBox="1"/>
          <p:nvPr/>
        </p:nvSpPr>
        <p:spPr>
          <a:xfrm>
            <a:off x="5485814" y="3747167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8</a:t>
            </a: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23" name="Google Shape;2423;p63"/>
          <p:cNvSpPr txBox="1"/>
          <p:nvPr/>
        </p:nvSpPr>
        <p:spPr>
          <a:xfrm>
            <a:off x="7603255" y="3313296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24" name="Google Shape;2424;p63"/>
          <p:cNvSpPr txBox="1"/>
          <p:nvPr/>
        </p:nvSpPr>
        <p:spPr>
          <a:xfrm>
            <a:off x="7291777" y="3750802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8</a:t>
            </a:r>
            <a:r>
              <a:rPr lang="en">
                <a:solidFill>
                  <a:srgbClr val="20124D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rgbClr val="20124D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425" name="Google Shape;2425;p63"/>
          <p:cNvGrpSpPr/>
          <p:nvPr/>
        </p:nvGrpSpPr>
        <p:grpSpPr>
          <a:xfrm>
            <a:off x="5007850" y="4187050"/>
            <a:ext cx="1190700" cy="278900"/>
            <a:chOff x="5007850" y="4187050"/>
            <a:chExt cx="1190700" cy="278900"/>
          </a:xfrm>
        </p:grpSpPr>
        <p:sp>
          <p:nvSpPr>
            <p:cNvPr id="2426" name="Google Shape;2426;p63"/>
            <p:cNvSpPr/>
            <p:nvPr/>
          </p:nvSpPr>
          <p:spPr>
            <a:xfrm>
              <a:off x="500785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55" y="381"/>
                    <a:pt x="1155" y="867"/>
                  </a:cubicBezTo>
                  <a:cubicBezTo>
                    <a:pt x="1155" y="1313"/>
                    <a:pt x="1536" y="1694"/>
                    <a:pt x="1969" y="1694"/>
                  </a:cubicBezTo>
                  <a:cubicBezTo>
                    <a:pt x="2468" y="1694"/>
                    <a:pt x="2848" y="1313"/>
                    <a:pt x="2848" y="867"/>
                  </a:cubicBezTo>
                  <a:cubicBezTo>
                    <a:pt x="2848" y="381"/>
                    <a:pt x="2468" y="1"/>
                    <a:pt x="1969" y="1"/>
                  </a:cubicBezTo>
                  <a:close/>
                  <a:moveTo>
                    <a:pt x="775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552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27" y="3059"/>
                  </a:lnTo>
                  <a:lnTo>
                    <a:pt x="827" y="10657"/>
                  </a:lnTo>
                  <a:cubicBezTo>
                    <a:pt x="827" y="10933"/>
                    <a:pt x="1037" y="11156"/>
                    <a:pt x="1313" y="11156"/>
                  </a:cubicBezTo>
                  <a:cubicBezTo>
                    <a:pt x="1589" y="11156"/>
                    <a:pt x="1812" y="10933"/>
                    <a:pt x="1812" y="10657"/>
                  </a:cubicBezTo>
                  <a:lnTo>
                    <a:pt x="1812" y="6497"/>
                  </a:lnTo>
                  <a:lnTo>
                    <a:pt x="2087" y="6497"/>
                  </a:lnTo>
                  <a:lnTo>
                    <a:pt x="2087" y="10657"/>
                  </a:lnTo>
                  <a:cubicBezTo>
                    <a:pt x="2087" y="10933"/>
                    <a:pt x="2297" y="11156"/>
                    <a:pt x="2625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400" y="6235"/>
                    <a:pt x="3557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24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3"/>
            <p:cNvSpPr/>
            <p:nvPr/>
          </p:nvSpPr>
          <p:spPr>
            <a:xfrm>
              <a:off x="5129575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536" y="1"/>
                    <a:pt x="1155" y="381"/>
                    <a:pt x="1155" y="867"/>
                  </a:cubicBezTo>
                  <a:cubicBezTo>
                    <a:pt x="1155" y="1313"/>
                    <a:pt x="1536" y="1694"/>
                    <a:pt x="1969" y="1694"/>
                  </a:cubicBezTo>
                  <a:cubicBezTo>
                    <a:pt x="2468" y="1694"/>
                    <a:pt x="2848" y="1313"/>
                    <a:pt x="2848" y="867"/>
                  </a:cubicBezTo>
                  <a:cubicBezTo>
                    <a:pt x="2848" y="381"/>
                    <a:pt x="2468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499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27" y="3059"/>
                  </a:lnTo>
                  <a:lnTo>
                    <a:pt x="827" y="10657"/>
                  </a:lnTo>
                  <a:cubicBezTo>
                    <a:pt x="827" y="10933"/>
                    <a:pt x="1037" y="11156"/>
                    <a:pt x="1313" y="11156"/>
                  </a:cubicBezTo>
                  <a:cubicBezTo>
                    <a:pt x="1589" y="11156"/>
                    <a:pt x="1812" y="10933"/>
                    <a:pt x="1812" y="10657"/>
                  </a:cubicBezTo>
                  <a:lnTo>
                    <a:pt x="1812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557" y="6235"/>
                  </a:cubicBezTo>
                  <a:cubicBezTo>
                    <a:pt x="3780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24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3"/>
            <p:cNvSpPr/>
            <p:nvPr/>
          </p:nvSpPr>
          <p:spPr>
            <a:xfrm>
              <a:off x="5251300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470" y="1"/>
                    <a:pt x="1142" y="381"/>
                    <a:pt x="1142" y="867"/>
                  </a:cubicBezTo>
                  <a:cubicBezTo>
                    <a:pt x="1142" y="1313"/>
                    <a:pt x="1470" y="1694"/>
                    <a:pt x="1969" y="1694"/>
                  </a:cubicBezTo>
                  <a:cubicBezTo>
                    <a:pt x="2455" y="1694"/>
                    <a:pt x="2783" y="1313"/>
                    <a:pt x="2783" y="867"/>
                  </a:cubicBezTo>
                  <a:cubicBezTo>
                    <a:pt x="2783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8" y="11156"/>
                    <a:pt x="1798" y="10933"/>
                    <a:pt x="1798" y="10657"/>
                  </a:cubicBezTo>
                  <a:lnTo>
                    <a:pt x="1798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848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6" y="6235"/>
                    <a:pt x="3557" y="6235"/>
                  </a:cubicBezTo>
                  <a:cubicBezTo>
                    <a:pt x="3767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3"/>
            <p:cNvSpPr/>
            <p:nvPr/>
          </p:nvSpPr>
          <p:spPr>
            <a:xfrm>
              <a:off x="5373025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470" y="1"/>
                    <a:pt x="1090" y="381"/>
                    <a:pt x="1090" y="867"/>
                  </a:cubicBezTo>
                  <a:cubicBezTo>
                    <a:pt x="1090" y="1313"/>
                    <a:pt x="1470" y="1694"/>
                    <a:pt x="1969" y="1694"/>
                  </a:cubicBezTo>
                  <a:cubicBezTo>
                    <a:pt x="2402" y="1694"/>
                    <a:pt x="2783" y="1313"/>
                    <a:pt x="2783" y="867"/>
                  </a:cubicBezTo>
                  <a:cubicBezTo>
                    <a:pt x="2783" y="381"/>
                    <a:pt x="2402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0" y="2350"/>
                    <a:pt x="0" y="2783"/>
                  </a:cubicBezTo>
                  <a:lnTo>
                    <a:pt x="0" y="5906"/>
                  </a:lnTo>
                  <a:cubicBezTo>
                    <a:pt x="0" y="6064"/>
                    <a:pt x="105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8" y="11156"/>
                    <a:pt x="1798" y="10933"/>
                    <a:pt x="1798" y="10657"/>
                  </a:cubicBezTo>
                  <a:lnTo>
                    <a:pt x="1798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835" y="11156"/>
                    <a:pt x="3058" y="10933"/>
                    <a:pt x="3058" y="10657"/>
                  </a:cubicBezTo>
                  <a:lnTo>
                    <a:pt x="3058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6" y="6235"/>
                    <a:pt x="3557" y="6235"/>
                  </a:cubicBezTo>
                  <a:cubicBezTo>
                    <a:pt x="3715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3"/>
            <p:cNvSpPr/>
            <p:nvPr/>
          </p:nvSpPr>
          <p:spPr>
            <a:xfrm>
              <a:off x="549310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2035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2035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2035" y="1"/>
                  </a:cubicBezTo>
                  <a:close/>
                  <a:moveTo>
                    <a:pt x="828" y="2022"/>
                  </a:moveTo>
                  <a:cubicBezTo>
                    <a:pt x="395" y="2022"/>
                    <a:pt x="1" y="2350"/>
                    <a:pt x="1" y="2783"/>
                  </a:cubicBezTo>
                  <a:lnTo>
                    <a:pt x="66" y="5906"/>
                  </a:lnTo>
                  <a:cubicBezTo>
                    <a:pt x="66" y="6064"/>
                    <a:pt x="171" y="6235"/>
                    <a:pt x="395" y="6235"/>
                  </a:cubicBezTo>
                  <a:cubicBezTo>
                    <a:pt x="552" y="6235"/>
                    <a:pt x="723" y="6064"/>
                    <a:pt x="723" y="5906"/>
                  </a:cubicBezTo>
                  <a:lnTo>
                    <a:pt x="723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103" y="11156"/>
                    <a:pt x="1379" y="11156"/>
                  </a:cubicBezTo>
                  <a:cubicBezTo>
                    <a:pt x="1641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63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400" y="6235"/>
                    <a:pt x="3610" y="6235"/>
                  </a:cubicBezTo>
                  <a:cubicBezTo>
                    <a:pt x="3781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610" y="2022"/>
                    <a:pt x="3177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3"/>
            <p:cNvSpPr/>
            <p:nvPr/>
          </p:nvSpPr>
          <p:spPr>
            <a:xfrm>
              <a:off x="5614825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2022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2022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2022" y="1"/>
                  </a:cubicBezTo>
                  <a:close/>
                  <a:moveTo>
                    <a:pt x="775" y="2022"/>
                  </a:moveTo>
                  <a:cubicBezTo>
                    <a:pt x="381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81" y="6235"/>
                  </a:cubicBezTo>
                  <a:cubicBezTo>
                    <a:pt x="552" y="6235"/>
                    <a:pt x="709" y="6064"/>
                    <a:pt x="709" y="5906"/>
                  </a:cubicBezTo>
                  <a:lnTo>
                    <a:pt x="709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038" y="11156"/>
                    <a:pt x="1366" y="11156"/>
                  </a:cubicBezTo>
                  <a:cubicBezTo>
                    <a:pt x="1641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50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400" y="6235"/>
                    <a:pt x="3610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610" y="2022"/>
                    <a:pt x="3177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3"/>
            <p:cNvSpPr/>
            <p:nvPr/>
          </p:nvSpPr>
          <p:spPr>
            <a:xfrm>
              <a:off x="573655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1969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81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552" y="6235"/>
                    <a:pt x="709" y="6064"/>
                    <a:pt x="709" y="5906"/>
                  </a:cubicBezTo>
                  <a:lnTo>
                    <a:pt x="709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038" y="11156"/>
                    <a:pt x="1313" y="11156"/>
                  </a:cubicBezTo>
                  <a:cubicBezTo>
                    <a:pt x="1589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50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387" y="6235"/>
                    <a:pt x="3610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77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3"/>
            <p:cNvSpPr/>
            <p:nvPr/>
          </p:nvSpPr>
          <p:spPr>
            <a:xfrm>
              <a:off x="5858275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43" y="381"/>
                    <a:pt x="1143" y="867"/>
                  </a:cubicBezTo>
                  <a:cubicBezTo>
                    <a:pt x="1143" y="1313"/>
                    <a:pt x="1536" y="1694"/>
                    <a:pt x="1969" y="1694"/>
                  </a:cubicBezTo>
                  <a:cubicBezTo>
                    <a:pt x="2455" y="1694"/>
                    <a:pt x="2849" y="1313"/>
                    <a:pt x="2849" y="867"/>
                  </a:cubicBezTo>
                  <a:cubicBezTo>
                    <a:pt x="2849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552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8" y="11156"/>
                    <a:pt x="1313" y="11156"/>
                  </a:cubicBezTo>
                  <a:cubicBezTo>
                    <a:pt x="1589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350" y="11156"/>
                    <a:pt x="2626" y="11156"/>
                  </a:cubicBezTo>
                  <a:cubicBezTo>
                    <a:pt x="2901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610" y="6235"/>
                  </a:cubicBezTo>
                  <a:cubicBezTo>
                    <a:pt x="3767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77" y="202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3"/>
            <p:cNvSpPr/>
            <p:nvPr/>
          </p:nvSpPr>
          <p:spPr>
            <a:xfrm>
              <a:off x="598000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23" y="1"/>
                    <a:pt x="1142" y="381"/>
                    <a:pt x="1142" y="867"/>
                  </a:cubicBezTo>
                  <a:cubicBezTo>
                    <a:pt x="1142" y="1313"/>
                    <a:pt x="1523" y="1694"/>
                    <a:pt x="1969" y="1694"/>
                  </a:cubicBezTo>
                  <a:cubicBezTo>
                    <a:pt x="2455" y="1694"/>
                    <a:pt x="2835" y="1313"/>
                    <a:pt x="2835" y="867"/>
                  </a:cubicBezTo>
                  <a:cubicBezTo>
                    <a:pt x="2835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539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9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625" y="11156"/>
                  </a:cubicBezTo>
                  <a:cubicBezTo>
                    <a:pt x="2901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557" y="6235"/>
                  </a:cubicBezTo>
                  <a:cubicBezTo>
                    <a:pt x="3767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3"/>
            <p:cNvSpPr/>
            <p:nvPr/>
          </p:nvSpPr>
          <p:spPr>
            <a:xfrm>
              <a:off x="6101725" y="4187050"/>
              <a:ext cx="96825" cy="278900"/>
            </a:xfrm>
            <a:custGeom>
              <a:rect b="b" l="l" r="r" t="t"/>
              <a:pathLst>
                <a:path extrusionOk="0" h="11156" w="3873">
                  <a:moveTo>
                    <a:pt x="1969" y="1"/>
                  </a:moveTo>
                  <a:cubicBezTo>
                    <a:pt x="1523" y="1"/>
                    <a:pt x="1142" y="381"/>
                    <a:pt x="1142" y="867"/>
                  </a:cubicBezTo>
                  <a:cubicBezTo>
                    <a:pt x="1142" y="1313"/>
                    <a:pt x="1523" y="1694"/>
                    <a:pt x="1969" y="1694"/>
                  </a:cubicBezTo>
                  <a:cubicBezTo>
                    <a:pt x="2455" y="1694"/>
                    <a:pt x="2835" y="1313"/>
                    <a:pt x="2835" y="867"/>
                  </a:cubicBezTo>
                  <a:cubicBezTo>
                    <a:pt x="2835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76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60" y="11156"/>
                  </a:cubicBezTo>
                  <a:cubicBezTo>
                    <a:pt x="2888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16" y="3059"/>
                  </a:lnTo>
                  <a:lnTo>
                    <a:pt x="3216" y="5906"/>
                  </a:lnTo>
                  <a:cubicBezTo>
                    <a:pt x="3216" y="6064"/>
                    <a:pt x="3387" y="6235"/>
                    <a:pt x="3544" y="6235"/>
                  </a:cubicBezTo>
                  <a:cubicBezTo>
                    <a:pt x="3767" y="6235"/>
                    <a:pt x="3872" y="6064"/>
                    <a:pt x="3872" y="5906"/>
                  </a:cubicBezTo>
                  <a:lnTo>
                    <a:pt x="3872" y="2783"/>
                  </a:lnTo>
                  <a:cubicBezTo>
                    <a:pt x="3872" y="2350"/>
                    <a:pt x="3544" y="2022"/>
                    <a:pt x="3111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6" name="Google Shape;2436;p63"/>
          <p:cNvGrpSpPr/>
          <p:nvPr/>
        </p:nvGrpSpPr>
        <p:grpSpPr>
          <a:xfrm>
            <a:off x="6804950" y="4187050"/>
            <a:ext cx="1190700" cy="278900"/>
            <a:chOff x="6804950" y="4187050"/>
            <a:chExt cx="1190700" cy="278900"/>
          </a:xfrm>
        </p:grpSpPr>
        <p:sp>
          <p:nvSpPr>
            <p:cNvPr id="2437" name="Google Shape;2437;p63"/>
            <p:cNvSpPr/>
            <p:nvPr/>
          </p:nvSpPr>
          <p:spPr>
            <a:xfrm>
              <a:off x="680495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55" y="381"/>
                    <a:pt x="1155" y="867"/>
                  </a:cubicBezTo>
                  <a:cubicBezTo>
                    <a:pt x="1155" y="1313"/>
                    <a:pt x="1536" y="1694"/>
                    <a:pt x="1969" y="1694"/>
                  </a:cubicBezTo>
                  <a:cubicBezTo>
                    <a:pt x="2468" y="1694"/>
                    <a:pt x="2848" y="1313"/>
                    <a:pt x="2848" y="867"/>
                  </a:cubicBezTo>
                  <a:cubicBezTo>
                    <a:pt x="2848" y="381"/>
                    <a:pt x="2468" y="1"/>
                    <a:pt x="1969" y="1"/>
                  </a:cubicBezTo>
                  <a:close/>
                  <a:moveTo>
                    <a:pt x="775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552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27" y="3059"/>
                  </a:lnTo>
                  <a:lnTo>
                    <a:pt x="827" y="10657"/>
                  </a:lnTo>
                  <a:cubicBezTo>
                    <a:pt x="827" y="10933"/>
                    <a:pt x="1037" y="11156"/>
                    <a:pt x="1313" y="11156"/>
                  </a:cubicBezTo>
                  <a:cubicBezTo>
                    <a:pt x="1589" y="11156"/>
                    <a:pt x="1812" y="10933"/>
                    <a:pt x="1812" y="10657"/>
                  </a:cubicBezTo>
                  <a:lnTo>
                    <a:pt x="1812" y="6497"/>
                  </a:lnTo>
                  <a:lnTo>
                    <a:pt x="2087" y="6497"/>
                  </a:lnTo>
                  <a:lnTo>
                    <a:pt x="2087" y="10657"/>
                  </a:lnTo>
                  <a:cubicBezTo>
                    <a:pt x="2087" y="10933"/>
                    <a:pt x="2297" y="11156"/>
                    <a:pt x="2625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400" y="6235"/>
                    <a:pt x="3557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24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3"/>
            <p:cNvSpPr/>
            <p:nvPr/>
          </p:nvSpPr>
          <p:spPr>
            <a:xfrm>
              <a:off x="6926675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536" y="1"/>
                    <a:pt x="1155" y="381"/>
                    <a:pt x="1155" y="867"/>
                  </a:cubicBezTo>
                  <a:cubicBezTo>
                    <a:pt x="1155" y="1313"/>
                    <a:pt x="1536" y="1694"/>
                    <a:pt x="1969" y="1694"/>
                  </a:cubicBezTo>
                  <a:cubicBezTo>
                    <a:pt x="2468" y="1694"/>
                    <a:pt x="2848" y="1313"/>
                    <a:pt x="2848" y="867"/>
                  </a:cubicBezTo>
                  <a:cubicBezTo>
                    <a:pt x="2848" y="381"/>
                    <a:pt x="2468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499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27" y="3059"/>
                  </a:lnTo>
                  <a:lnTo>
                    <a:pt x="827" y="10657"/>
                  </a:lnTo>
                  <a:cubicBezTo>
                    <a:pt x="827" y="10933"/>
                    <a:pt x="1037" y="11156"/>
                    <a:pt x="1313" y="11156"/>
                  </a:cubicBezTo>
                  <a:cubicBezTo>
                    <a:pt x="1589" y="11156"/>
                    <a:pt x="1812" y="10933"/>
                    <a:pt x="1812" y="10657"/>
                  </a:cubicBezTo>
                  <a:lnTo>
                    <a:pt x="1812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557" y="6235"/>
                  </a:cubicBezTo>
                  <a:cubicBezTo>
                    <a:pt x="3780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24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3"/>
            <p:cNvSpPr/>
            <p:nvPr/>
          </p:nvSpPr>
          <p:spPr>
            <a:xfrm>
              <a:off x="7048400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470" y="1"/>
                    <a:pt x="1142" y="381"/>
                    <a:pt x="1142" y="867"/>
                  </a:cubicBezTo>
                  <a:cubicBezTo>
                    <a:pt x="1142" y="1313"/>
                    <a:pt x="1470" y="1694"/>
                    <a:pt x="1969" y="1694"/>
                  </a:cubicBezTo>
                  <a:cubicBezTo>
                    <a:pt x="2455" y="1694"/>
                    <a:pt x="2783" y="1313"/>
                    <a:pt x="2783" y="867"/>
                  </a:cubicBezTo>
                  <a:cubicBezTo>
                    <a:pt x="2783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8" y="11156"/>
                    <a:pt x="1798" y="10933"/>
                    <a:pt x="1798" y="10657"/>
                  </a:cubicBezTo>
                  <a:lnTo>
                    <a:pt x="1798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848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6" y="6235"/>
                    <a:pt x="3557" y="6235"/>
                  </a:cubicBezTo>
                  <a:cubicBezTo>
                    <a:pt x="3767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3"/>
            <p:cNvSpPr/>
            <p:nvPr/>
          </p:nvSpPr>
          <p:spPr>
            <a:xfrm>
              <a:off x="7170125" y="4187050"/>
              <a:ext cx="97150" cy="278900"/>
            </a:xfrm>
            <a:custGeom>
              <a:rect b="b" l="l" r="r" t="t"/>
              <a:pathLst>
                <a:path extrusionOk="0" h="11156" w="3886">
                  <a:moveTo>
                    <a:pt x="1969" y="1"/>
                  </a:moveTo>
                  <a:cubicBezTo>
                    <a:pt x="1470" y="1"/>
                    <a:pt x="1090" y="381"/>
                    <a:pt x="1090" y="867"/>
                  </a:cubicBezTo>
                  <a:cubicBezTo>
                    <a:pt x="1090" y="1313"/>
                    <a:pt x="1470" y="1694"/>
                    <a:pt x="1969" y="1694"/>
                  </a:cubicBezTo>
                  <a:cubicBezTo>
                    <a:pt x="2402" y="1694"/>
                    <a:pt x="2783" y="1313"/>
                    <a:pt x="2783" y="867"/>
                  </a:cubicBezTo>
                  <a:cubicBezTo>
                    <a:pt x="2783" y="381"/>
                    <a:pt x="2402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0" y="2350"/>
                    <a:pt x="0" y="2783"/>
                  </a:cubicBezTo>
                  <a:lnTo>
                    <a:pt x="0" y="5906"/>
                  </a:lnTo>
                  <a:cubicBezTo>
                    <a:pt x="0" y="6064"/>
                    <a:pt x="105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8" y="11156"/>
                    <a:pt x="1798" y="10933"/>
                    <a:pt x="1798" y="10657"/>
                  </a:cubicBezTo>
                  <a:lnTo>
                    <a:pt x="1798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73" y="11156"/>
                  </a:cubicBezTo>
                  <a:cubicBezTo>
                    <a:pt x="2835" y="11156"/>
                    <a:pt x="3058" y="10933"/>
                    <a:pt x="3058" y="10657"/>
                  </a:cubicBezTo>
                  <a:lnTo>
                    <a:pt x="3058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6" y="6235"/>
                    <a:pt x="3557" y="6235"/>
                  </a:cubicBezTo>
                  <a:cubicBezTo>
                    <a:pt x="3715" y="6235"/>
                    <a:pt x="3885" y="6064"/>
                    <a:pt x="3885" y="5906"/>
                  </a:cubicBezTo>
                  <a:lnTo>
                    <a:pt x="3885" y="2783"/>
                  </a:lnTo>
                  <a:cubicBezTo>
                    <a:pt x="3885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3"/>
            <p:cNvSpPr/>
            <p:nvPr/>
          </p:nvSpPr>
          <p:spPr>
            <a:xfrm>
              <a:off x="729020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2035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2035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2035" y="1"/>
                  </a:cubicBezTo>
                  <a:close/>
                  <a:moveTo>
                    <a:pt x="828" y="2022"/>
                  </a:moveTo>
                  <a:cubicBezTo>
                    <a:pt x="395" y="2022"/>
                    <a:pt x="1" y="2350"/>
                    <a:pt x="1" y="2783"/>
                  </a:cubicBezTo>
                  <a:lnTo>
                    <a:pt x="66" y="5906"/>
                  </a:lnTo>
                  <a:cubicBezTo>
                    <a:pt x="66" y="6064"/>
                    <a:pt x="171" y="6235"/>
                    <a:pt x="395" y="6235"/>
                  </a:cubicBezTo>
                  <a:cubicBezTo>
                    <a:pt x="552" y="6235"/>
                    <a:pt x="723" y="6064"/>
                    <a:pt x="723" y="5906"/>
                  </a:cubicBezTo>
                  <a:lnTo>
                    <a:pt x="723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103" y="11156"/>
                    <a:pt x="1379" y="11156"/>
                  </a:cubicBezTo>
                  <a:cubicBezTo>
                    <a:pt x="1641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63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400" y="6235"/>
                    <a:pt x="3610" y="6235"/>
                  </a:cubicBezTo>
                  <a:cubicBezTo>
                    <a:pt x="3781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610" y="2022"/>
                    <a:pt x="3177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3"/>
            <p:cNvSpPr/>
            <p:nvPr/>
          </p:nvSpPr>
          <p:spPr>
            <a:xfrm>
              <a:off x="7411925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2022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2022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2022" y="1"/>
                  </a:cubicBezTo>
                  <a:close/>
                  <a:moveTo>
                    <a:pt x="775" y="2022"/>
                  </a:moveTo>
                  <a:cubicBezTo>
                    <a:pt x="381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81" y="6235"/>
                  </a:cubicBezTo>
                  <a:cubicBezTo>
                    <a:pt x="552" y="6235"/>
                    <a:pt x="709" y="6064"/>
                    <a:pt x="709" y="5906"/>
                  </a:cubicBezTo>
                  <a:lnTo>
                    <a:pt x="709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038" y="11156"/>
                    <a:pt x="1366" y="11156"/>
                  </a:cubicBezTo>
                  <a:cubicBezTo>
                    <a:pt x="1641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50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400" y="6235"/>
                    <a:pt x="3610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610" y="2022"/>
                    <a:pt x="3177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3"/>
            <p:cNvSpPr/>
            <p:nvPr/>
          </p:nvSpPr>
          <p:spPr>
            <a:xfrm>
              <a:off x="753365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56" y="381"/>
                    <a:pt x="1156" y="867"/>
                  </a:cubicBezTo>
                  <a:cubicBezTo>
                    <a:pt x="1156" y="1313"/>
                    <a:pt x="1536" y="1694"/>
                    <a:pt x="1969" y="1694"/>
                  </a:cubicBezTo>
                  <a:cubicBezTo>
                    <a:pt x="2468" y="1694"/>
                    <a:pt x="2849" y="1313"/>
                    <a:pt x="2849" y="867"/>
                  </a:cubicBezTo>
                  <a:cubicBezTo>
                    <a:pt x="2849" y="381"/>
                    <a:pt x="2468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81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71" y="6235"/>
                    <a:pt x="329" y="6235"/>
                  </a:cubicBezTo>
                  <a:cubicBezTo>
                    <a:pt x="552" y="6235"/>
                    <a:pt x="709" y="6064"/>
                    <a:pt x="709" y="5906"/>
                  </a:cubicBezTo>
                  <a:lnTo>
                    <a:pt x="709" y="3059"/>
                  </a:lnTo>
                  <a:lnTo>
                    <a:pt x="828" y="3059"/>
                  </a:lnTo>
                  <a:lnTo>
                    <a:pt x="828" y="10657"/>
                  </a:lnTo>
                  <a:cubicBezTo>
                    <a:pt x="828" y="10933"/>
                    <a:pt x="1038" y="11156"/>
                    <a:pt x="1313" y="11156"/>
                  </a:cubicBezTo>
                  <a:cubicBezTo>
                    <a:pt x="1589" y="11156"/>
                    <a:pt x="1864" y="10933"/>
                    <a:pt x="1864" y="10657"/>
                  </a:cubicBezTo>
                  <a:lnTo>
                    <a:pt x="1864" y="6497"/>
                  </a:lnTo>
                  <a:lnTo>
                    <a:pt x="2140" y="6497"/>
                  </a:lnTo>
                  <a:lnTo>
                    <a:pt x="2140" y="10657"/>
                  </a:lnTo>
                  <a:cubicBezTo>
                    <a:pt x="2140" y="10933"/>
                    <a:pt x="2350" y="11156"/>
                    <a:pt x="2626" y="11156"/>
                  </a:cubicBezTo>
                  <a:cubicBezTo>
                    <a:pt x="2901" y="11156"/>
                    <a:pt x="3124" y="10933"/>
                    <a:pt x="3124" y="10657"/>
                  </a:cubicBezTo>
                  <a:lnTo>
                    <a:pt x="3124" y="3059"/>
                  </a:lnTo>
                  <a:lnTo>
                    <a:pt x="3282" y="3059"/>
                  </a:lnTo>
                  <a:lnTo>
                    <a:pt x="3282" y="5906"/>
                  </a:lnTo>
                  <a:cubicBezTo>
                    <a:pt x="3282" y="6064"/>
                    <a:pt x="3387" y="6235"/>
                    <a:pt x="3610" y="6235"/>
                  </a:cubicBezTo>
                  <a:cubicBezTo>
                    <a:pt x="3780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77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3"/>
            <p:cNvSpPr/>
            <p:nvPr/>
          </p:nvSpPr>
          <p:spPr>
            <a:xfrm>
              <a:off x="7655375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36" y="1"/>
                    <a:pt x="1143" y="381"/>
                    <a:pt x="1143" y="867"/>
                  </a:cubicBezTo>
                  <a:cubicBezTo>
                    <a:pt x="1143" y="1313"/>
                    <a:pt x="1536" y="1694"/>
                    <a:pt x="1969" y="1694"/>
                  </a:cubicBezTo>
                  <a:cubicBezTo>
                    <a:pt x="2455" y="1694"/>
                    <a:pt x="2849" y="1313"/>
                    <a:pt x="2849" y="867"/>
                  </a:cubicBezTo>
                  <a:cubicBezTo>
                    <a:pt x="2849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552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8" y="11156"/>
                    <a:pt x="1313" y="11156"/>
                  </a:cubicBezTo>
                  <a:cubicBezTo>
                    <a:pt x="1589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350" y="11156"/>
                    <a:pt x="2626" y="11156"/>
                  </a:cubicBezTo>
                  <a:cubicBezTo>
                    <a:pt x="2901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610" y="6235"/>
                  </a:cubicBezTo>
                  <a:cubicBezTo>
                    <a:pt x="3767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77" y="20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3"/>
            <p:cNvSpPr/>
            <p:nvPr/>
          </p:nvSpPr>
          <p:spPr>
            <a:xfrm>
              <a:off x="7777100" y="4187050"/>
              <a:ext cx="98450" cy="278900"/>
            </a:xfrm>
            <a:custGeom>
              <a:rect b="b" l="l" r="r" t="t"/>
              <a:pathLst>
                <a:path extrusionOk="0" h="11156" w="3938">
                  <a:moveTo>
                    <a:pt x="1969" y="1"/>
                  </a:moveTo>
                  <a:cubicBezTo>
                    <a:pt x="1523" y="1"/>
                    <a:pt x="1142" y="381"/>
                    <a:pt x="1142" y="867"/>
                  </a:cubicBezTo>
                  <a:cubicBezTo>
                    <a:pt x="1142" y="1313"/>
                    <a:pt x="1523" y="1694"/>
                    <a:pt x="1969" y="1694"/>
                  </a:cubicBezTo>
                  <a:cubicBezTo>
                    <a:pt x="2455" y="1694"/>
                    <a:pt x="2835" y="1313"/>
                    <a:pt x="2835" y="867"/>
                  </a:cubicBezTo>
                  <a:cubicBezTo>
                    <a:pt x="2835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539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89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625" y="11156"/>
                  </a:cubicBezTo>
                  <a:cubicBezTo>
                    <a:pt x="2901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29" y="3059"/>
                  </a:lnTo>
                  <a:lnTo>
                    <a:pt x="3229" y="5906"/>
                  </a:lnTo>
                  <a:cubicBezTo>
                    <a:pt x="3229" y="6064"/>
                    <a:pt x="3387" y="6235"/>
                    <a:pt x="3557" y="6235"/>
                  </a:cubicBezTo>
                  <a:cubicBezTo>
                    <a:pt x="3767" y="6235"/>
                    <a:pt x="3938" y="6064"/>
                    <a:pt x="3938" y="5906"/>
                  </a:cubicBezTo>
                  <a:lnTo>
                    <a:pt x="3938" y="2783"/>
                  </a:lnTo>
                  <a:cubicBezTo>
                    <a:pt x="3938" y="2350"/>
                    <a:pt x="3557" y="2022"/>
                    <a:pt x="3111" y="20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3"/>
            <p:cNvSpPr/>
            <p:nvPr/>
          </p:nvSpPr>
          <p:spPr>
            <a:xfrm>
              <a:off x="7898825" y="4187050"/>
              <a:ext cx="96825" cy="278900"/>
            </a:xfrm>
            <a:custGeom>
              <a:rect b="b" l="l" r="r" t="t"/>
              <a:pathLst>
                <a:path extrusionOk="0" h="11156" w="3873">
                  <a:moveTo>
                    <a:pt x="1969" y="1"/>
                  </a:moveTo>
                  <a:cubicBezTo>
                    <a:pt x="1523" y="1"/>
                    <a:pt x="1142" y="381"/>
                    <a:pt x="1142" y="867"/>
                  </a:cubicBezTo>
                  <a:cubicBezTo>
                    <a:pt x="1142" y="1313"/>
                    <a:pt x="1523" y="1694"/>
                    <a:pt x="1969" y="1694"/>
                  </a:cubicBezTo>
                  <a:cubicBezTo>
                    <a:pt x="2455" y="1694"/>
                    <a:pt x="2835" y="1313"/>
                    <a:pt x="2835" y="867"/>
                  </a:cubicBezTo>
                  <a:cubicBezTo>
                    <a:pt x="2835" y="381"/>
                    <a:pt x="2455" y="1"/>
                    <a:pt x="1969" y="1"/>
                  </a:cubicBezTo>
                  <a:close/>
                  <a:moveTo>
                    <a:pt x="762" y="2022"/>
                  </a:moveTo>
                  <a:cubicBezTo>
                    <a:pt x="329" y="2022"/>
                    <a:pt x="1" y="2350"/>
                    <a:pt x="1" y="2783"/>
                  </a:cubicBezTo>
                  <a:lnTo>
                    <a:pt x="1" y="5906"/>
                  </a:lnTo>
                  <a:cubicBezTo>
                    <a:pt x="1" y="6064"/>
                    <a:pt x="158" y="6235"/>
                    <a:pt x="329" y="6235"/>
                  </a:cubicBezTo>
                  <a:cubicBezTo>
                    <a:pt x="486" y="6235"/>
                    <a:pt x="657" y="6064"/>
                    <a:pt x="657" y="5906"/>
                  </a:cubicBezTo>
                  <a:lnTo>
                    <a:pt x="657" y="3059"/>
                  </a:lnTo>
                  <a:lnTo>
                    <a:pt x="814" y="3059"/>
                  </a:lnTo>
                  <a:lnTo>
                    <a:pt x="814" y="10657"/>
                  </a:lnTo>
                  <a:cubicBezTo>
                    <a:pt x="814" y="10933"/>
                    <a:pt x="1037" y="11156"/>
                    <a:pt x="1313" y="11156"/>
                  </a:cubicBezTo>
                  <a:cubicBezTo>
                    <a:pt x="1576" y="11156"/>
                    <a:pt x="1799" y="10933"/>
                    <a:pt x="1799" y="10657"/>
                  </a:cubicBezTo>
                  <a:lnTo>
                    <a:pt x="1799" y="6497"/>
                  </a:lnTo>
                  <a:lnTo>
                    <a:pt x="2074" y="6497"/>
                  </a:lnTo>
                  <a:lnTo>
                    <a:pt x="2074" y="10657"/>
                  </a:lnTo>
                  <a:cubicBezTo>
                    <a:pt x="2074" y="10933"/>
                    <a:pt x="2297" y="11156"/>
                    <a:pt x="2560" y="11156"/>
                  </a:cubicBezTo>
                  <a:cubicBezTo>
                    <a:pt x="2888" y="11156"/>
                    <a:pt x="3111" y="10933"/>
                    <a:pt x="3111" y="10657"/>
                  </a:cubicBezTo>
                  <a:lnTo>
                    <a:pt x="3111" y="3059"/>
                  </a:lnTo>
                  <a:lnTo>
                    <a:pt x="3216" y="3059"/>
                  </a:lnTo>
                  <a:lnTo>
                    <a:pt x="3216" y="5906"/>
                  </a:lnTo>
                  <a:cubicBezTo>
                    <a:pt x="3216" y="6064"/>
                    <a:pt x="3387" y="6235"/>
                    <a:pt x="3544" y="6235"/>
                  </a:cubicBezTo>
                  <a:cubicBezTo>
                    <a:pt x="3767" y="6235"/>
                    <a:pt x="3872" y="6064"/>
                    <a:pt x="3872" y="5906"/>
                  </a:cubicBezTo>
                  <a:lnTo>
                    <a:pt x="3872" y="2783"/>
                  </a:lnTo>
                  <a:cubicBezTo>
                    <a:pt x="3872" y="2350"/>
                    <a:pt x="3544" y="2022"/>
                    <a:pt x="3111" y="20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47" name="Google Shape;2447;p63"/>
          <p:cNvGrpSpPr/>
          <p:nvPr/>
        </p:nvGrpSpPr>
        <p:grpSpPr>
          <a:xfrm>
            <a:off x="917175" y="2864890"/>
            <a:ext cx="2108034" cy="1408067"/>
            <a:chOff x="917175" y="2697710"/>
            <a:chExt cx="2108034" cy="1408067"/>
          </a:xfrm>
        </p:grpSpPr>
        <p:sp>
          <p:nvSpPr>
            <p:cNvPr id="2448" name="Google Shape;2448;p63"/>
            <p:cNvSpPr/>
            <p:nvPr/>
          </p:nvSpPr>
          <p:spPr>
            <a:xfrm>
              <a:off x="917175" y="2697710"/>
              <a:ext cx="2108034" cy="227748"/>
            </a:xfrm>
            <a:custGeom>
              <a:rect b="b" l="l" r="r" t="t"/>
              <a:pathLst>
                <a:path extrusionOk="0" h="3715" w="34386">
                  <a:moveTo>
                    <a:pt x="1746" y="1"/>
                  </a:moveTo>
                  <a:cubicBezTo>
                    <a:pt x="762" y="1"/>
                    <a:pt x="1" y="814"/>
                    <a:pt x="1" y="1746"/>
                  </a:cubicBezTo>
                  <a:lnTo>
                    <a:pt x="1" y="1917"/>
                  </a:lnTo>
                  <a:cubicBezTo>
                    <a:pt x="1" y="2901"/>
                    <a:pt x="762" y="3715"/>
                    <a:pt x="1746" y="3715"/>
                  </a:cubicBezTo>
                  <a:lnTo>
                    <a:pt x="32587" y="3715"/>
                  </a:lnTo>
                  <a:cubicBezTo>
                    <a:pt x="33572" y="3715"/>
                    <a:pt x="34385" y="2901"/>
                    <a:pt x="34385" y="1917"/>
                  </a:cubicBezTo>
                  <a:lnTo>
                    <a:pt x="34385" y="1746"/>
                  </a:lnTo>
                  <a:cubicBezTo>
                    <a:pt x="34385" y="814"/>
                    <a:pt x="33572" y="1"/>
                    <a:pt x="32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3"/>
            <p:cNvSpPr/>
            <p:nvPr/>
          </p:nvSpPr>
          <p:spPr>
            <a:xfrm>
              <a:off x="917175" y="2697710"/>
              <a:ext cx="1709796" cy="227748"/>
            </a:xfrm>
            <a:custGeom>
              <a:rect b="b" l="l" r="r" t="t"/>
              <a:pathLst>
                <a:path extrusionOk="0" h="3715" w="27890">
                  <a:moveTo>
                    <a:pt x="1746" y="1"/>
                  </a:moveTo>
                  <a:cubicBezTo>
                    <a:pt x="762" y="1"/>
                    <a:pt x="1" y="814"/>
                    <a:pt x="1" y="1746"/>
                  </a:cubicBezTo>
                  <a:lnTo>
                    <a:pt x="1" y="1917"/>
                  </a:lnTo>
                  <a:cubicBezTo>
                    <a:pt x="1" y="2901"/>
                    <a:pt x="762" y="3715"/>
                    <a:pt x="1746" y="3715"/>
                  </a:cubicBezTo>
                  <a:lnTo>
                    <a:pt x="26130" y="3715"/>
                  </a:lnTo>
                  <a:cubicBezTo>
                    <a:pt x="27115" y="3715"/>
                    <a:pt x="27889" y="2901"/>
                    <a:pt x="27889" y="1917"/>
                  </a:cubicBezTo>
                  <a:lnTo>
                    <a:pt x="27889" y="1746"/>
                  </a:lnTo>
                  <a:cubicBezTo>
                    <a:pt x="27889" y="814"/>
                    <a:pt x="27115" y="1"/>
                    <a:pt x="26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3"/>
            <p:cNvSpPr/>
            <p:nvPr/>
          </p:nvSpPr>
          <p:spPr>
            <a:xfrm>
              <a:off x="917175" y="3287471"/>
              <a:ext cx="2108034" cy="228545"/>
            </a:xfrm>
            <a:custGeom>
              <a:rect b="b" l="l" r="r" t="t"/>
              <a:pathLst>
                <a:path extrusionOk="0" h="3728" w="34386">
                  <a:moveTo>
                    <a:pt x="1746" y="0"/>
                  </a:moveTo>
                  <a:cubicBezTo>
                    <a:pt x="762" y="0"/>
                    <a:pt x="1" y="827"/>
                    <a:pt x="1" y="1759"/>
                  </a:cubicBezTo>
                  <a:lnTo>
                    <a:pt x="1" y="1917"/>
                  </a:lnTo>
                  <a:cubicBezTo>
                    <a:pt x="1" y="2901"/>
                    <a:pt x="762" y="3728"/>
                    <a:pt x="1746" y="3728"/>
                  </a:cubicBezTo>
                  <a:lnTo>
                    <a:pt x="32587" y="3728"/>
                  </a:lnTo>
                  <a:cubicBezTo>
                    <a:pt x="33572" y="3728"/>
                    <a:pt x="34385" y="2901"/>
                    <a:pt x="34385" y="1917"/>
                  </a:cubicBezTo>
                  <a:lnTo>
                    <a:pt x="34385" y="1759"/>
                  </a:lnTo>
                  <a:cubicBezTo>
                    <a:pt x="34385" y="827"/>
                    <a:pt x="33572" y="0"/>
                    <a:pt x="325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3"/>
            <p:cNvSpPr/>
            <p:nvPr/>
          </p:nvSpPr>
          <p:spPr>
            <a:xfrm>
              <a:off x="917175" y="3287471"/>
              <a:ext cx="1038752" cy="228545"/>
            </a:xfrm>
            <a:custGeom>
              <a:rect b="b" l="l" r="r" t="t"/>
              <a:pathLst>
                <a:path extrusionOk="0" h="3728" w="16944">
                  <a:moveTo>
                    <a:pt x="1746" y="0"/>
                  </a:moveTo>
                  <a:cubicBezTo>
                    <a:pt x="762" y="0"/>
                    <a:pt x="1" y="827"/>
                    <a:pt x="1" y="1759"/>
                  </a:cubicBezTo>
                  <a:lnTo>
                    <a:pt x="1" y="1917"/>
                  </a:lnTo>
                  <a:cubicBezTo>
                    <a:pt x="1" y="2901"/>
                    <a:pt x="762" y="3728"/>
                    <a:pt x="1746" y="3728"/>
                  </a:cubicBezTo>
                  <a:lnTo>
                    <a:pt x="15198" y="3728"/>
                  </a:lnTo>
                  <a:cubicBezTo>
                    <a:pt x="16183" y="3728"/>
                    <a:pt x="16944" y="2901"/>
                    <a:pt x="16944" y="1917"/>
                  </a:cubicBezTo>
                  <a:lnTo>
                    <a:pt x="16944" y="1759"/>
                  </a:lnTo>
                  <a:cubicBezTo>
                    <a:pt x="16944" y="827"/>
                    <a:pt x="16183" y="0"/>
                    <a:pt x="15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3"/>
            <p:cNvSpPr/>
            <p:nvPr/>
          </p:nvSpPr>
          <p:spPr>
            <a:xfrm>
              <a:off x="917175" y="3878029"/>
              <a:ext cx="2108034" cy="227748"/>
            </a:xfrm>
            <a:custGeom>
              <a:rect b="b" l="l" r="r" t="t"/>
              <a:pathLst>
                <a:path extrusionOk="0" h="3715" w="34386">
                  <a:moveTo>
                    <a:pt x="1746" y="0"/>
                  </a:moveTo>
                  <a:cubicBezTo>
                    <a:pt x="762" y="0"/>
                    <a:pt x="1" y="814"/>
                    <a:pt x="1" y="1746"/>
                  </a:cubicBezTo>
                  <a:lnTo>
                    <a:pt x="1" y="1903"/>
                  </a:lnTo>
                  <a:cubicBezTo>
                    <a:pt x="1" y="2888"/>
                    <a:pt x="762" y="3715"/>
                    <a:pt x="1746" y="3715"/>
                  </a:cubicBezTo>
                  <a:lnTo>
                    <a:pt x="32587" y="3715"/>
                  </a:lnTo>
                  <a:cubicBezTo>
                    <a:pt x="33572" y="3715"/>
                    <a:pt x="34385" y="2888"/>
                    <a:pt x="34385" y="1903"/>
                  </a:cubicBezTo>
                  <a:lnTo>
                    <a:pt x="34385" y="1746"/>
                  </a:lnTo>
                  <a:cubicBezTo>
                    <a:pt x="34385" y="814"/>
                    <a:pt x="33572" y="0"/>
                    <a:pt x="325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3"/>
            <p:cNvSpPr/>
            <p:nvPr/>
          </p:nvSpPr>
          <p:spPr>
            <a:xfrm>
              <a:off x="917175" y="3878029"/>
              <a:ext cx="1307513" cy="227748"/>
            </a:xfrm>
            <a:custGeom>
              <a:rect b="b" l="l" r="r" t="t"/>
              <a:pathLst>
                <a:path extrusionOk="0" h="3715" w="21328">
                  <a:moveTo>
                    <a:pt x="1746" y="0"/>
                  </a:moveTo>
                  <a:cubicBezTo>
                    <a:pt x="762" y="0"/>
                    <a:pt x="1" y="814"/>
                    <a:pt x="1" y="1746"/>
                  </a:cubicBezTo>
                  <a:lnTo>
                    <a:pt x="1" y="1903"/>
                  </a:lnTo>
                  <a:cubicBezTo>
                    <a:pt x="1" y="2888"/>
                    <a:pt x="762" y="3715"/>
                    <a:pt x="1746" y="3715"/>
                  </a:cubicBezTo>
                  <a:lnTo>
                    <a:pt x="19569" y="3715"/>
                  </a:lnTo>
                  <a:cubicBezTo>
                    <a:pt x="20553" y="3715"/>
                    <a:pt x="21327" y="2888"/>
                    <a:pt x="21327" y="1903"/>
                  </a:cubicBezTo>
                  <a:lnTo>
                    <a:pt x="21327" y="1746"/>
                  </a:lnTo>
                  <a:cubicBezTo>
                    <a:pt x="21327" y="814"/>
                    <a:pt x="20553" y="0"/>
                    <a:pt x="195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54" name="Google Shape;2454;p63"/>
          <p:cNvSpPr/>
          <p:nvPr/>
        </p:nvSpPr>
        <p:spPr>
          <a:xfrm>
            <a:off x="5282375" y="1236049"/>
            <a:ext cx="340308" cy="384886"/>
          </a:xfrm>
          <a:custGeom>
            <a:rect b="b" l="l" r="r" t="t"/>
            <a:pathLst>
              <a:path extrusionOk="0" h="9411" w="8321">
                <a:moveTo>
                  <a:pt x="1641" y="0"/>
                </a:moveTo>
                <a:cubicBezTo>
                  <a:pt x="709" y="0"/>
                  <a:pt x="0" y="709"/>
                  <a:pt x="0" y="1641"/>
                </a:cubicBezTo>
                <a:lnTo>
                  <a:pt x="0" y="7770"/>
                </a:lnTo>
                <a:cubicBezTo>
                  <a:pt x="0" y="8702"/>
                  <a:pt x="709" y="9410"/>
                  <a:pt x="1641" y="9410"/>
                </a:cubicBezTo>
                <a:lnTo>
                  <a:pt x="6680" y="9410"/>
                </a:lnTo>
                <a:cubicBezTo>
                  <a:pt x="7546" y="9410"/>
                  <a:pt x="8321" y="8702"/>
                  <a:pt x="8321" y="7770"/>
                </a:cubicBezTo>
                <a:lnTo>
                  <a:pt x="8321" y="1641"/>
                </a:lnTo>
                <a:cubicBezTo>
                  <a:pt x="8321" y="709"/>
                  <a:pt x="7546" y="0"/>
                  <a:pt x="668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55" name="Google Shape;2455;p63"/>
          <p:cNvGrpSpPr/>
          <p:nvPr/>
        </p:nvGrpSpPr>
        <p:grpSpPr>
          <a:xfrm>
            <a:off x="5658048" y="1236049"/>
            <a:ext cx="2397657" cy="384886"/>
            <a:chOff x="5658048" y="1236049"/>
            <a:chExt cx="2397657" cy="384886"/>
          </a:xfrm>
        </p:grpSpPr>
        <p:sp>
          <p:nvSpPr>
            <p:cNvPr id="2456" name="Google Shape;2456;p63"/>
            <p:cNvSpPr/>
            <p:nvPr/>
          </p:nvSpPr>
          <p:spPr>
            <a:xfrm>
              <a:off x="5658048" y="1236049"/>
              <a:ext cx="2397657" cy="384886"/>
            </a:xfrm>
            <a:custGeom>
              <a:rect b="b" l="l" r="r" t="t"/>
              <a:pathLst>
                <a:path extrusionOk="0" h="9411" w="58626">
                  <a:moveTo>
                    <a:pt x="1641" y="0"/>
                  </a:moveTo>
                  <a:cubicBezTo>
                    <a:pt x="710" y="0"/>
                    <a:pt x="1" y="709"/>
                    <a:pt x="1" y="1641"/>
                  </a:cubicBezTo>
                  <a:lnTo>
                    <a:pt x="1" y="7770"/>
                  </a:lnTo>
                  <a:cubicBezTo>
                    <a:pt x="1" y="8702"/>
                    <a:pt x="710" y="9410"/>
                    <a:pt x="1641" y="9410"/>
                  </a:cubicBezTo>
                  <a:lnTo>
                    <a:pt x="56985" y="9410"/>
                  </a:lnTo>
                  <a:cubicBezTo>
                    <a:pt x="57864" y="9410"/>
                    <a:pt x="58625" y="8702"/>
                    <a:pt x="58625" y="7770"/>
                  </a:cubicBezTo>
                  <a:lnTo>
                    <a:pt x="58625" y="1641"/>
                  </a:lnTo>
                  <a:cubicBezTo>
                    <a:pt x="58625" y="709"/>
                    <a:pt x="57864" y="0"/>
                    <a:pt x="56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3"/>
            <p:cNvSpPr/>
            <p:nvPr/>
          </p:nvSpPr>
          <p:spPr>
            <a:xfrm>
              <a:off x="5658048" y="1236049"/>
              <a:ext cx="98808" cy="384886"/>
            </a:xfrm>
            <a:custGeom>
              <a:rect b="b" l="l" r="r" t="t"/>
              <a:pathLst>
                <a:path extrusionOk="0" h="9411" w="2416">
                  <a:moveTo>
                    <a:pt x="1641" y="0"/>
                  </a:moveTo>
                  <a:cubicBezTo>
                    <a:pt x="710" y="0"/>
                    <a:pt x="1" y="709"/>
                    <a:pt x="1" y="1641"/>
                  </a:cubicBezTo>
                  <a:lnTo>
                    <a:pt x="1" y="7770"/>
                  </a:lnTo>
                  <a:cubicBezTo>
                    <a:pt x="1" y="8702"/>
                    <a:pt x="710" y="9410"/>
                    <a:pt x="1641" y="9410"/>
                  </a:cubicBezTo>
                  <a:lnTo>
                    <a:pt x="2416" y="9410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58" name="Google Shape;2458;p63"/>
          <p:cNvSpPr/>
          <p:nvPr/>
        </p:nvSpPr>
        <p:spPr>
          <a:xfrm>
            <a:off x="5282375" y="1697070"/>
            <a:ext cx="340308" cy="384355"/>
          </a:xfrm>
          <a:custGeom>
            <a:rect b="b" l="l" r="r" t="t"/>
            <a:pathLst>
              <a:path extrusionOk="0" h="9398" w="8321">
                <a:moveTo>
                  <a:pt x="1641" y="1"/>
                </a:moveTo>
                <a:cubicBezTo>
                  <a:pt x="709" y="1"/>
                  <a:pt x="0" y="710"/>
                  <a:pt x="0" y="1641"/>
                </a:cubicBezTo>
                <a:lnTo>
                  <a:pt x="0" y="7757"/>
                </a:lnTo>
                <a:cubicBezTo>
                  <a:pt x="0" y="8689"/>
                  <a:pt x="709" y="9398"/>
                  <a:pt x="1641" y="9398"/>
                </a:cubicBezTo>
                <a:lnTo>
                  <a:pt x="6680" y="9398"/>
                </a:lnTo>
                <a:cubicBezTo>
                  <a:pt x="7546" y="9398"/>
                  <a:pt x="8321" y="8689"/>
                  <a:pt x="8321" y="7757"/>
                </a:cubicBezTo>
                <a:lnTo>
                  <a:pt x="8321" y="1641"/>
                </a:lnTo>
                <a:cubicBezTo>
                  <a:pt x="8321" y="710"/>
                  <a:pt x="7546" y="1"/>
                  <a:pt x="668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59" name="Google Shape;2459;p63"/>
          <p:cNvGrpSpPr/>
          <p:nvPr/>
        </p:nvGrpSpPr>
        <p:grpSpPr>
          <a:xfrm>
            <a:off x="5658048" y="1697070"/>
            <a:ext cx="2397657" cy="384355"/>
            <a:chOff x="5658048" y="1697070"/>
            <a:chExt cx="2397657" cy="384355"/>
          </a:xfrm>
        </p:grpSpPr>
        <p:sp>
          <p:nvSpPr>
            <p:cNvPr id="2460" name="Google Shape;2460;p63"/>
            <p:cNvSpPr/>
            <p:nvPr/>
          </p:nvSpPr>
          <p:spPr>
            <a:xfrm>
              <a:off x="5658048" y="1697070"/>
              <a:ext cx="2397657" cy="384355"/>
            </a:xfrm>
            <a:custGeom>
              <a:rect b="b" l="l" r="r" t="t"/>
              <a:pathLst>
                <a:path extrusionOk="0" h="9398" w="58626">
                  <a:moveTo>
                    <a:pt x="1641" y="1"/>
                  </a:moveTo>
                  <a:cubicBezTo>
                    <a:pt x="710" y="1"/>
                    <a:pt x="1" y="710"/>
                    <a:pt x="1" y="1641"/>
                  </a:cubicBezTo>
                  <a:lnTo>
                    <a:pt x="1" y="7757"/>
                  </a:lnTo>
                  <a:cubicBezTo>
                    <a:pt x="1" y="8689"/>
                    <a:pt x="710" y="9398"/>
                    <a:pt x="1641" y="9398"/>
                  </a:cubicBezTo>
                  <a:lnTo>
                    <a:pt x="56985" y="9398"/>
                  </a:lnTo>
                  <a:cubicBezTo>
                    <a:pt x="57864" y="9398"/>
                    <a:pt x="58625" y="8689"/>
                    <a:pt x="58625" y="7757"/>
                  </a:cubicBezTo>
                  <a:lnTo>
                    <a:pt x="58625" y="1641"/>
                  </a:lnTo>
                  <a:cubicBezTo>
                    <a:pt x="58625" y="710"/>
                    <a:pt x="57864" y="1"/>
                    <a:pt x="569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3"/>
            <p:cNvSpPr/>
            <p:nvPr/>
          </p:nvSpPr>
          <p:spPr>
            <a:xfrm>
              <a:off x="5658048" y="1697070"/>
              <a:ext cx="98808" cy="384355"/>
            </a:xfrm>
            <a:custGeom>
              <a:rect b="b" l="l" r="r" t="t"/>
              <a:pathLst>
                <a:path extrusionOk="0" h="9398" w="2416">
                  <a:moveTo>
                    <a:pt x="1641" y="1"/>
                  </a:moveTo>
                  <a:cubicBezTo>
                    <a:pt x="710" y="1"/>
                    <a:pt x="1" y="710"/>
                    <a:pt x="1" y="1641"/>
                  </a:cubicBezTo>
                  <a:lnTo>
                    <a:pt x="1" y="7757"/>
                  </a:lnTo>
                  <a:cubicBezTo>
                    <a:pt x="1" y="8689"/>
                    <a:pt x="710" y="9398"/>
                    <a:pt x="1641" y="9398"/>
                  </a:cubicBezTo>
                  <a:lnTo>
                    <a:pt x="2416" y="9398"/>
                  </a:lnTo>
                  <a:lnTo>
                    <a:pt x="24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62" name="Google Shape;2462;p63"/>
          <p:cNvSpPr txBox="1"/>
          <p:nvPr/>
        </p:nvSpPr>
        <p:spPr>
          <a:xfrm>
            <a:off x="5218520" y="1335780"/>
            <a:ext cx="457200" cy="18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</a:t>
            </a:r>
            <a:endParaRPr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63" name="Google Shape;2463;p63"/>
          <p:cNvSpPr/>
          <p:nvPr/>
        </p:nvSpPr>
        <p:spPr>
          <a:xfrm>
            <a:off x="5282375" y="2157599"/>
            <a:ext cx="340308" cy="384886"/>
          </a:xfrm>
          <a:custGeom>
            <a:rect b="b" l="l" r="r" t="t"/>
            <a:pathLst>
              <a:path extrusionOk="0" h="9411" w="8321">
                <a:moveTo>
                  <a:pt x="1641" y="0"/>
                </a:moveTo>
                <a:cubicBezTo>
                  <a:pt x="709" y="0"/>
                  <a:pt x="0" y="709"/>
                  <a:pt x="0" y="1641"/>
                </a:cubicBezTo>
                <a:lnTo>
                  <a:pt x="0" y="7770"/>
                </a:lnTo>
                <a:cubicBezTo>
                  <a:pt x="0" y="8688"/>
                  <a:pt x="709" y="9410"/>
                  <a:pt x="1641" y="9410"/>
                </a:cubicBezTo>
                <a:lnTo>
                  <a:pt x="6680" y="9410"/>
                </a:lnTo>
                <a:cubicBezTo>
                  <a:pt x="7546" y="9410"/>
                  <a:pt x="8321" y="8688"/>
                  <a:pt x="8321" y="7770"/>
                </a:cubicBezTo>
                <a:lnTo>
                  <a:pt x="8321" y="1641"/>
                </a:lnTo>
                <a:cubicBezTo>
                  <a:pt x="8321" y="709"/>
                  <a:pt x="7546" y="0"/>
                  <a:pt x="668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464" name="Google Shape;2464;p63"/>
          <p:cNvGrpSpPr/>
          <p:nvPr/>
        </p:nvGrpSpPr>
        <p:grpSpPr>
          <a:xfrm>
            <a:off x="5658048" y="2157599"/>
            <a:ext cx="2397657" cy="384886"/>
            <a:chOff x="5658048" y="2157599"/>
            <a:chExt cx="2397657" cy="384886"/>
          </a:xfrm>
        </p:grpSpPr>
        <p:sp>
          <p:nvSpPr>
            <p:cNvPr id="2465" name="Google Shape;2465;p63"/>
            <p:cNvSpPr/>
            <p:nvPr/>
          </p:nvSpPr>
          <p:spPr>
            <a:xfrm>
              <a:off x="5658048" y="2157599"/>
              <a:ext cx="2397657" cy="384886"/>
            </a:xfrm>
            <a:custGeom>
              <a:rect b="b" l="l" r="r" t="t"/>
              <a:pathLst>
                <a:path extrusionOk="0" h="9411" w="58626">
                  <a:moveTo>
                    <a:pt x="1641" y="0"/>
                  </a:moveTo>
                  <a:cubicBezTo>
                    <a:pt x="710" y="0"/>
                    <a:pt x="1" y="709"/>
                    <a:pt x="1" y="1641"/>
                  </a:cubicBezTo>
                  <a:lnTo>
                    <a:pt x="1" y="7770"/>
                  </a:lnTo>
                  <a:cubicBezTo>
                    <a:pt x="1" y="8688"/>
                    <a:pt x="710" y="9410"/>
                    <a:pt x="1641" y="9410"/>
                  </a:cubicBezTo>
                  <a:lnTo>
                    <a:pt x="56985" y="9410"/>
                  </a:lnTo>
                  <a:cubicBezTo>
                    <a:pt x="57864" y="9410"/>
                    <a:pt x="58625" y="8688"/>
                    <a:pt x="58625" y="7770"/>
                  </a:cubicBezTo>
                  <a:lnTo>
                    <a:pt x="58625" y="1641"/>
                  </a:lnTo>
                  <a:cubicBezTo>
                    <a:pt x="58625" y="709"/>
                    <a:pt x="57864" y="0"/>
                    <a:pt x="569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3"/>
            <p:cNvSpPr/>
            <p:nvPr/>
          </p:nvSpPr>
          <p:spPr>
            <a:xfrm>
              <a:off x="5658048" y="2157599"/>
              <a:ext cx="98808" cy="384886"/>
            </a:xfrm>
            <a:custGeom>
              <a:rect b="b" l="l" r="r" t="t"/>
              <a:pathLst>
                <a:path extrusionOk="0" h="9411" w="2416">
                  <a:moveTo>
                    <a:pt x="1641" y="0"/>
                  </a:moveTo>
                  <a:cubicBezTo>
                    <a:pt x="710" y="0"/>
                    <a:pt x="1" y="709"/>
                    <a:pt x="1" y="1641"/>
                  </a:cubicBezTo>
                  <a:lnTo>
                    <a:pt x="1" y="7770"/>
                  </a:lnTo>
                  <a:cubicBezTo>
                    <a:pt x="1" y="8688"/>
                    <a:pt x="710" y="9410"/>
                    <a:pt x="1641" y="9410"/>
                  </a:cubicBezTo>
                  <a:lnTo>
                    <a:pt x="2416" y="9410"/>
                  </a:lnTo>
                  <a:lnTo>
                    <a:pt x="241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467" name="Google Shape;2467;p63"/>
          <p:cNvSpPr txBox="1"/>
          <p:nvPr/>
        </p:nvSpPr>
        <p:spPr>
          <a:xfrm>
            <a:off x="5218520" y="1794892"/>
            <a:ext cx="457200" cy="18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endParaRPr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68" name="Google Shape;2468;p63"/>
          <p:cNvSpPr txBox="1"/>
          <p:nvPr/>
        </p:nvSpPr>
        <p:spPr>
          <a:xfrm>
            <a:off x="5218520" y="2253992"/>
            <a:ext cx="457200" cy="183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</a:t>
            </a:r>
            <a:endParaRPr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69" name="Google Shape;2469;p63"/>
          <p:cNvSpPr txBox="1"/>
          <p:nvPr/>
        </p:nvSpPr>
        <p:spPr>
          <a:xfrm>
            <a:off x="5956706" y="1299350"/>
            <a:ext cx="1820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SATURN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70" name="Google Shape;2470;p63"/>
          <p:cNvSpPr txBox="1"/>
          <p:nvPr/>
        </p:nvSpPr>
        <p:spPr>
          <a:xfrm>
            <a:off x="5956706" y="1758463"/>
            <a:ext cx="1820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VENUS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71" name="Google Shape;2471;p63"/>
          <p:cNvSpPr txBox="1"/>
          <p:nvPr/>
        </p:nvSpPr>
        <p:spPr>
          <a:xfrm>
            <a:off x="5956706" y="2217538"/>
            <a:ext cx="1820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MARS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72" name="Google Shape;2472;p63"/>
          <p:cNvSpPr txBox="1"/>
          <p:nvPr/>
        </p:nvSpPr>
        <p:spPr>
          <a:xfrm>
            <a:off x="3102860" y="3413982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40%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73" name="Google Shape;2473;p63"/>
          <p:cNvSpPr txBox="1"/>
          <p:nvPr/>
        </p:nvSpPr>
        <p:spPr>
          <a:xfrm>
            <a:off x="3102860" y="2831807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9</a:t>
            </a: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0%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474" name="Google Shape;2474;p63"/>
          <p:cNvSpPr txBox="1"/>
          <p:nvPr/>
        </p:nvSpPr>
        <p:spPr>
          <a:xfrm>
            <a:off x="3102860" y="3996157"/>
            <a:ext cx="617400" cy="261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55</a:t>
            </a:r>
            <a:r>
              <a:rPr lang="en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%</a:t>
            </a:r>
            <a:endParaRPr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478" name="Shape 2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79" name="Google Shape;2479;p64"/>
          <p:cNvGrpSpPr/>
          <p:nvPr/>
        </p:nvGrpSpPr>
        <p:grpSpPr>
          <a:xfrm>
            <a:off x="635764" y="2032411"/>
            <a:ext cx="7926404" cy="2536248"/>
            <a:chOff x="635764" y="2032411"/>
            <a:chExt cx="7926404" cy="2536248"/>
          </a:xfrm>
        </p:grpSpPr>
        <p:sp>
          <p:nvSpPr>
            <p:cNvPr id="2480" name="Google Shape;2480;p64"/>
            <p:cNvSpPr/>
            <p:nvPr/>
          </p:nvSpPr>
          <p:spPr>
            <a:xfrm rot="-7798543">
              <a:off x="774426" y="2830554"/>
              <a:ext cx="1028236" cy="687349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845385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		</a:t>
              </a:r>
              <a:endParaRPr/>
            </a:p>
          </p:txBody>
        </p:sp>
        <p:sp>
          <p:nvSpPr>
            <p:cNvPr id="2481" name="Google Shape;2481;p64"/>
            <p:cNvSpPr/>
            <p:nvPr/>
          </p:nvSpPr>
          <p:spPr>
            <a:xfrm rot="6744166">
              <a:off x="7389637" y="2251010"/>
              <a:ext cx="1010741" cy="803465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4"/>
            <p:cNvSpPr/>
            <p:nvPr/>
          </p:nvSpPr>
          <p:spPr>
            <a:xfrm rot="2700000">
              <a:off x="5025613" y="3066318"/>
              <a:ext cx="1374915" cy="91906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4"/>
            <p:cNvSpPr/>
            <p:nvPr/>
          </p:nvSpPr>
          <p:spPr>
            <a:xfrm rot="2700000">
              <a:off x="4854160" y="2714689"/>
              <a:ext cx="1374915" cy="91906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4"/>
            <p:cNvSpPr/>
            <p:nvPr/>
          </p:nvSpPr>
          <p:spPr>
            <a:xfrm rot="-3483362">
              <a:off x="2019372" y="3282621"/>
              <a:ext cx="1374914" cy="91907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4"/>
            <p:cNvSpPr/>
            <p:nvPr/>
          </p:nvSpPr>
          <p:spPr>
            <a:xfrm rot="-5400000">
              <a:off x="2653971" y="2433294"/>
              <a:ext cx="1374921" cy="919067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4"/>
            <p:cNvSpPr/>
            <p:nvPr/>
          </p:nvSpPr>
          <p:spPr>
            <a:xfrm rot="6744261">
              <a:off x="8019196" y="3178340"/>
              <a:ext cx="543216" cy="36310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4"/>
            <p:cNvSpPr/>
            <p:nvPr/>
          </p:nvSpPr>
          <p:spPr>
            <a:xfrm rot="6744261">
              <a:off x="635521" y="2201365"/>
              <a:ext cx="543216" cy="36310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59D1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/>
                <a:t>						</a:t>
              </a:r>
              <a:endParaRPr/>
            </a:p>
          </p:txBody>
        </p:sp>
      </p:grpSp>
      <p:sp>
        <p:nvSpPr>
          <p:cNvPr id="2488" name="Google Shape;2488;p64"/>
          <p:cNvSpPr txBox="1"/>
          <p:nvPr>
            <p:ph type="title"/>
          </p:nvPr>
        </p:nvSpPr>
        <p:spPr>
          <a:xfrm>
            <a:off x="914400" y="507028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COMPETITORS</a:t>
            </a:r>
            <a:endParaRPr/>
          </a:p>
        </p:txBody>
      </p:sp>
      <p:grpSp>
        <p:nvGrpSpPr>
          <p:cNvPr id="2489" name="Google Shape;2489;p64"/>
          <p:cNvGrpSpPr/>
          <p:nvPr/>
        </p:nvGrpSpPr>
        <p:grpSpPr>
          <a:xfrm>
            <a:off x="3107060" y="2397370"/>
            <a:ext cx="339253" cy="339253"/>
            <a:chOff x="1492675" y="4992125"/>
            <a:chExt cx="481825" cy="481825"/>
          </a:xfrm>
        </p:grpSpPr>
        <p:sp>
          <p:nvSpPr>
            <p:cNvPr id="2490" name="Google Shape;2490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91" name="Google Shape;2491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92" name="Google Shape;2492;p64"/>
          <p:cNvGrpSpPr/>
          <p:nvPr/>
        </p:nvGrpSpPr>
        <p:grpSpPr>
          <a:xfrm>
            <a:off x="7200693" y="2397370"/>
            <a:ext cx="339253" cy="339253"/>
            <a:chOff x="2085525" y="4992125"/>
            <a:chExt cx="481825" cy="481825"/>
          </a:xfrm>
        </p:grpSpPr>
        <p:sp>
          <p:nvSpPr>
            <p:cNvPr id="2493" name="Google Shape;2493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94" name="Google Shape;2494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95" name="Google Shape;2495;p64"/>
          <p:cNvGrpSpPr/>
          <p:nvPr/>
        </p:nvGrpSpPr>
        <p:grpSpPr>
          <a:xfrm>
            <a:off x="4466971" y="2970859"/>
            <a:ext cx="339253" cy="339253"/>
            <a:chOff x="2085525" y="4992125"/>
            <a:chExt cx="481825" cy="481825"/>
          </a:xfrm>
        </p:grpSpPr>
        <p:sp>
          <p:nvSpPr>
            <p:cNvPr id="2496" name="Google Shape;2496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97" name="Google Shape;2497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498" name="Google Shape;2498;p64"/>
          <p:cNvGrpSpPr/>
          <p:nvPr/>
        </p:nvGrpSpPr>
        <p:grpSpPr>
          <a:xfrm>
            <a:off x="5841138" y="2970859"/>
            <a:ext cx="339253" cy="339253"/>
            <a:chOff x="2085525" y="4992125"/>
            <a:chExt cx="481825" cy="481825"/>
          </a:xfrm>
        </p:grpSpPr>
        <p:sp>
          <p:nvSpPr>
            <p:cNvPr id="2499" name="Google Shape;2499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00" name="Google Shape;2500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01" name="Google Shape;2501;p64"/>
          <p:cNvGrpSpPr/>
          <p:nvPr/>
        </p:nvGrpSpPr>
        <p:grpSpPr>
          <a:xfrm>
            <a:off x="3107060" y="3546540"/>
            <a:ext cx="339253" cy="339253"/>
            <a:chOff x="2085525" y="4992125"/>
            <a:chExt cx="481825" cy="481825"/>
          </a:xfrm>
        </p:grpSpPr>
        <p:sp>
          <p:nvSpPr>
            <p:cNvPr id="2502" name="Google Shape;2502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03" name="Google Shape;2503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04" name="Google Shape;2504;p64"/>
          <p:cNvGrpSpPr/>
          <p:nvPr/>
        </p:nvGrpSpPr>
        <p:grpSpPr>
          <a:xfrm>
            <a:off x="4466971" y="2397370"/>
            <a:ext cx="339253" cy="339253"/>
            <a:chOff x="1492675" y="4992125"/>
            <a:chExt cx="481825" cy="481825"/>
          </a:xfrm>
        </p:grpSpPr>
        <p:sp>
          <p:nvSpPr>
            <p:cNvPr id="2505" name="Google Shape;2505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06" name="Google Shape;2506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07" name="Google Shape;2507;p64"/>
          <p:cNvGrpSpPr/>
          <p:nvPr/>
        </p:nvGrpSpPr>
        <p:grpSpPr>
          <a:xfrm>
            <a:off x="5841138" y="2397370"/>
            <a:ext cx="339253" cy="339253"/>
            <a:chOff x="1492675" y="4992125"/>
            <a:chExt cx="481825" cy="481825"/>
          </a:xfrm>
        </p:grpSpPr>
        <p:sp>
          <p:nvSpPr>
            <p:cNvPr id="2508" name="Google Shape;2508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09" name="Google Shape;2509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10" name="Google Shape;2510;p64"/>
          <p:cNvGrpSpPr/>
          <p:nvPr/>
        </p:nvGrpSpPr>
        <p:grpSpPr>
          <a:xfrm>
            <a:off x="7200693" y="2970859"/>
            <a:ext cx="339253" cy="339253"/>
            <a:chOff x="1492675" y="4992125"/>
            <a:chExt cx="481825" cy="481825"/>
          </a:xfrm>
        </p:grpSpPr>
        <p:sp>
          <p:nvSpPr>
            <p:cNvPr id="2511" name="Google Shape;2511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12" name="Google Shape;2512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13" name="Google Shape;2513;p64"/>
          <p:cNvGrpSpPr/>
          <p:nvPr/>
        </p:nvGrpSpPr>
        <p:grpSpPr>
          <a:xfrm>
            <a:off x="3107060" y="2970859"/>
            <a:ext cx="339253" cy="339253"/>
            <a:chOff x="1492675" y="4992125"/>
            <a:chExt cx="481825" cy="481825"/>
          </a:xfrm>
        </p:grpSpPr>
        <p:sp>
          <p:nvSpPr>
            <p:cNvPr id="2514" name="Google Shape;2514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15" name="Google Shape;2515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16" name="Google Shape;2516;p64"/>
          <p:cNvGrpSpPr/>
          <p:nvPr/>
        </p:nvGrpSpPr>
        <p:grpSpPr>
          <a:xfrm>
            <a:off x="4466971" y="3546540"/>
            <a:ext cx="339253" cy="339253"/>
            <a:chOff x="1492675" y="4992125"/>
            <a:chExt cx="481825" cy="481825"/>
          </a:xfrm>
        </p:grpSpPr>
        <p:sp>
          <p:nvSpPr>
            <p:cNvPr id="2517" name="Google Shape;2517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18" name="Google Shape;2518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19" name="Google Shape;2519;p64"/>
          <p:cNvGrpSpPr/>
          <p:nvPr/>
        </p:nvGrpSpPr>
        <p:grpSpPr>
          <a:xfrm>
            <a:off x="5841138" y="3546540"/>
            <a:ext cx="339253" cy="339253"/>
            <a:chOff x="1492675" y="4992125"/>
            <a:chExt cx="481825" cy="481825"/>
          </a:xfrm>
        </p:grpSpPr>
        <p:sp>
          <p:nvSpPr>
            <p:cNvPr id="2520" name="Google Shape;2520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21" name="Google Shape;2521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22" name="Google Shape;2522;p64"/>
          <p:cNvGrpSpPr/>
          <p:nvPr/>
        </p:nvGrpSpPr>
        <p:grpSpPr>
          <a:xfrm>
            <a:off x="7200693" y="3546540"/>
            <a:ext cx="339253" cy="339253"/>
            <a:chOff x="2085525" y="4992125"/>
            <a:chExt cx="481825" cy="481825"/>
          </a:xfrm>
        </p:grpSpPr>
        <p:sp>
          <p:nvSpPr>
            <p:cNvPr id="2523" name="Google Shape;2523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24" name="Google Shape;2524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aphicFrame>
        <p:nvGraphicFramePr>
          <p:cNvPr id="2525" name="Google Shape;2525;p64"/>
          <p:cNvGraphicFramePr/>
          <p:nvPr/>
        </p:nvGraphicFramePr>
        <p:xfrm>
          <a:off x="1313394" y="16927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{8CBAE242-2221-4D18-AC36-0465CD346158}</a:tableStyleId>
              </a:tblPr>
              <a:tblGrid>
                <a:gridCol w="1307225"/>
                <a:gridCol w="1307225"/>
                <a:gridCol w="1307225"/>
                <a:gridCol w="1307225"/>
                <a:gridCol w="1307225"/>
              </a:tblGrid>
              <a:tr h="5691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A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B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C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D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691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MARS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chemeClr val="accent1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</a:tr>
              <a:tr h="5691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JUPITER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E9E9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2"/>
                    </a:solidFill>
                  </a:tcPr>
                </a:tc>
              </a:tr>
              <a:tr h="5691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Montserrat ExtraBold"/>
                          <a:ea typeface="Montserrat ExtraBold"/>
                          <a:cs typeface="Montserrat ExtraBold"/>
                          <a:sym typeface="Montserrat ExtraBold"/>
                        </a:rPr>
                        <a:t>SATURN</a:t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 anchor="ctr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dk1"/>
                        </a:solidFill>
                        <a:latin typeface="Montserrat ExtraBold"/>
                        <a:ea typeface="Montserrat ExtraBold"/>
                        <a:cs typeface="Montserrat ExtraBold"/>
                        <a:sym typeface="Montserrat ExtraBold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38100">
                      <a:solidFill>
                        <a:schemeClr val="accent3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chemeClr val="accent3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3"/>
                    </a:solidFill>
                  </a:tcPr>
                </a:tc>
              </a:tr>
            </a:tbl>
          </a:graphicData>
        </a:graphic>
      </p:graphicFrame>
      <p:grpSp>
        <p:nvGrpSpPr>
          <p:cNvPr id="2526" name="Google Shape;2526;p64"/>
          <p:cNvGrpSpPr/>
          <p:nvPr/>
        </p:nvGrpSpPr>
        <p:grpSpPr>
          <a:xfrm>
            <a:off x="3107120" y="2391118"/>
            <a:ext cx="325087" cy="325087"/>
            <a:chOff x="1492675" y="4992125"/>
            <a:chExt cx="481825" cy="481825"/>
          </a:xfrm>
        </p:grpSpPr>
        <p:sp>
          <p:nvSpPr>
            <p:cNvPr id="2527" name="Google Shape;2527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28" name="Google Shape;2528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29" name="Google Shape;2529;p64"/>
          <p:cNvGrpSpPr/>
          <p:nvPr/>
        </p:nvGrpSpPr>
        <p:grpSpPr>
          <a:xfrm>
            <a:off x="7037341" y="2395672"/>
            <a:ext cx="325087" cy="325087"/>
            <a:chOff x="2085525" y="4992125"/>
            <a:chExt cx="481825" cy="481825"/>
          </a:xfrm>
        </p:grpSpPr>
        <p:sp>
          <p:nvSpPr>
            <p:cNvPr id="2530" name="Google Shape;2530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31" name="Google Shape;2531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32" name="Google Shape;2532;p64"/>
          <p:cNvGrpSpPr/>
          <p:nvPr/>
        </p:nvGrpSpPr>
        <p:grpSpPr>
          <a:xfrm>
            <a:off x="4412058" y="2948559"/>
            <a:ext cx="325087" cy="325087"/>
            <a:chOff x="2085525" y="4992125"/>
            <a:chExt cx="481825" cy="481825"/>
          </a:xfrm>
        </p:grpSpPr>
        <p:sp>
          <p:nvSpPr>
            <p:cNvPr id="2533" name="Google Shape;2533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34" name="Google Shape;2534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35" name="Google Shape;2535;p64"/>
          <p:cNvGrpSpPr/>
          <p:nvPr/>
        </p:nvGrpSpPr>
        <p:grpSpPr>
          <a:xfrm>
            <a:off x="5731253" y="2948559"/>
            <a:ext cx="325087" cy="325087"/>
            <a:chOff x="2085525" y="4992125"/>
            <a:chExt cx="481825" cy="481825"/>
          </a:xfrm>
        </p:grpSpPr>
        <p:sp>
          <p:nvSpPr>
            <p:cNvPr id="2536" name="Google Shape;2536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37" name="Google Shape;2537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38" name="Google Shape;2538;p64"/>
          <p:cNvGrpSpPr/>
          <p:nvPr/>
        </p:nvGrpSpPr>
        <p:grpSpPr>
          <a:xfrm>
            <a:off x="3107141" y="3519957"/>
            <a:ext cx="325087" cy="325087"/>
            <a:chOff x="2085525" y="4992125"/>
            <a:chExt cx="481825" cy="481825"/>
          </a:xfrm>
        </p:grpSpPr>
        <p:sp>
          <p:nvSpPr>
            <p:cNvPr id="2539" name="Google Shape;2539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40" name="Google Shape;2540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41" name="Google Shape;2541;p64"/>
          <p:cNvGrpSpPr/>
          <p:nvPr/>
        </p:nvGrpSpPr>
        <p:grpSpPr>
          <a:xfrm>
            <a:off x="4412037" y="2391118"/>
            <a:ext cx="325087" cy="325087"/>
            <a:chOff x="1492675" y="4992125"/>
            <a:chExt cx="481825" cy="481825"/>
          </a:xfrm>
        </p:grpSpPr>
        <p:sp>
          <p:nvSpPr>
            <p:cNvPr id="2542" name="Google Shape;2542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43" name="Google Shape;2543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44" name="Google Shape;2544;p64"/>
          <p:cNvGrpSpPr/>
          <p:nvPr/>
        </p:nvGrpSpPr>
        <p:grpSpPr>
          <a:xfrm>
            <a:off x="5731232" y="2391118"/>
            <a:ext cx="325087" cy="325087"/>
            <a:chOff x="1492675" y="4992125"/>
            <a:chExt cx="481825" cy="481825"/>
          </a:xfrm>
        </p:grpSpPr>
        <p:sp>
          <p:nvSpPr>
            <p:cNvPr id="2545" name="Google Shape;2545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46" name="Google Shape;2546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47" name="Google Shape;2547;p64"/>
          <p:cNvGrpSpPr/>
          <p:nvPr/>
        </p:nvGrpSpPr>
        <p:grpSpPr>
          <a:xfrm>
            <a:off x="3107120" y="2953112"/>
            <a:ext cx="325087" cy="325087"/>
            <a:chOff x="1492675" y="4992125"/>
            <a:chExt cx="481825" cy="481825"/>
          </a:xfrm>
        </p:grpSpPr>
        <p:sp>
          <p:nvSpPr>
            <p:cNvPr id="2548" name="Google Shape;2548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49" name="Google Shape;2549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50" name="Google Shape;2550;p64"/>
          <p:cNvGrpSpPr/>
          <p:nvPr/>
        </p:nvGrpSpPr>
        <p:grpSpPr>
          <a:xfrm>
            <a:off x="4412037" y="3519957"/>
            <a:ext cx="325087" cy="325087"/>
            <a:chOff x="1492675" y="4992125"/>
            <a:chExt cx="481825" cy="481825"/>
          </a:xfrm>
        </p:grpSpPr>
        <p:sp>
          <p:nvSpPr>
            <p:cNvPr id="2551" name="Google Shape;2551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52" name="Google Shape;2552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53" name="Google Shape;2553;p64"/>
          <p:cNvGrpSpPr/>
          <p:nvPr/>
        </p:nvGrpSpPr>
        <p:grpSpPr>
          <a:xfrm>
            <a:off x="5731232" y="3519957"/>
            <a:ext cx="325087" cy="325087"/>
            <a:chOff x="1492675" y="4992125"/>
            <a:chExt cx="481825" cy="481825"/>
          </a:xfrm>
        </p:grpSpPr>
        <p:sp>
          <p:nvSpPr>
            <p:cNvPr id="2554" name="Google Shape;2554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55" name="Google Shape;2555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56" name="Google Shape;2556;p64"/>
          <p:cNvGrpSpPr/>
          <p:nvPr/>
        </p:nvGrpSpPr>
        <p:grpSpPr>
          <a:xfrm>
            <a:off x="7037341" y="3517680"/>
            <a:ext cx="325087" cy="325087"/>
            <a:chOff x="2085525" y="4992125"/>
            <a:chExt cx="481825" cy="481825"/>
          </a:xfrm>
        </p:grpSpPr>
        <p:sp>
          <p:nvSpPr>
            <p:cNvPr id="2557" name="Google Shape;2557;p64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58" name="Google Shape;2558;p64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559" name="Google Shape;2559;p64"/>
          <p:cNvGrpSpPr/>
          <p:nvPr/>
        </p:nvGrpSpPr>
        <p:grpSpPr>
          <a:xfrm>
            <a:off x="7037345" y="2948556"/>
            <a:ext cx="325087" cy="325087"/>
            <a:chOff x="1492675" y="4992125"/>
            <a:chExt cx="481825" cy="481825"/>
          </a:xfrm>
        </p:grpSpPr>
        <p:sp>
          <p:nvSpPr>
            <p:cNvPr id="2560" name="Google Shape;2560;p64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61" name="Google Shape;2561;p64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565" name="Shape 2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6" name="Google Shape;2566;p65"/>
          <p:cNvSpPr txBox="1"/>
          <p:nvPr>
            <p:ph type="title"/>
          </p:nvPr>
        </p:nvSpPr>
        <p:spPr>
          <a:xfrm>
            <a:off x="914316" y="550565"/>
            <a:ext cx="73152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BUSINESS MODEL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67" name="Google Shape;2567;p65"/>
          <p:cNvSpPr txBox="1"/>
          <p:nvPr>
            <p:ph idx="4" type="subTitle"/>
          </p:nvPr>
        </p:nvSpPr>
        <p:spPr>
          <a:xfrm>
            <a:off x="1331509" y="3226185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NEPTUNE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68" name="Google Shape;2568;p65"/>
          <p:cNvSpPr txBox="1"/>
          <p:nvPr>
            <p:ph idx="5" type="subTitle"/>
          </p:nvPr>
        </p:nvSpPr>
        <p:spPr>
          <a:xfrm>
            <a:off x="3664893" y="322617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JUPITER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69" name="Google Shape;2569;p65"/>
          <p:cNvSpPr txBox="1"/>
          <p:nvPr>
            <p:ph idx="6" type="subTitle"/>
          </p:nvPr>
        </p:nvSpPr>
        <p:spPr>
          <a:xfrm>
            <a:off x="6006037" y="322617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MARS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70" name="Google Shape;2570;p65"/>
          <p:cNvSpPr txBox="1"/>
          <p:nvPr>
            <p:ph idx="13" type="subTitle"/>
          </p:nvPr>
        </p:nvSpPr>
        <p:spPr>
          <a:xfrm>
            <a:off x="1331509" y="17568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VENUS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71" name="Google Shape;2571;p65"/>
          <p:cNvSpPr txBox="1"/>
          <p:nvPr>
            <p:ph idx="14" type="subTitle"/>
          </p:nvPr>
        </p:nvSpPr>
        <p:spPr>
          <a:xfrm>
            <a:off x="3664893" y="17568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SATURN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72" name="Google Shape;2572;p65"/>
          <p:cNvSpPr txBox="1"/>
          <p:nvPr>
            <p:ph idx="15" type="subTitle"/>
          </p:nvPr>
        </p:nvSpPr>
        <p:spPr>
          <a:xfrm>
            <a:off x="6006037" y="1756850"/>
            <a:ext cx="18288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MERCURY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2573" name="Google Shape;2573;p65"/>
          <p:cNvSpPr txBox="1"/>
          <p:nvPr>
            <p:ph idx="1" type="subTitle"/>
          </p:nvPr>
        </p:nvSpPr>
        <p:spPr>
          <a:xfrm>
            <a:off x="1194409" y="3562931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</p:txBody>
      </p:sp>
      <p:sp>
        <p:nvSpPr>
          <p:cNvPr id="2574" name="Google Shape;2574;p65"/>
          <p:cNvSpPr txBox="1"/>
          <p:nvPr>
            <p:ph idx="2" type="subTitle"/>
          </p:nvPr>
        </p:nvSpPr>
        <p:spPr>
          <a:xfrm>
            <a:off x="3527793" y="3562932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 and also the biggest planet in the Solar System</a:t>
            </a:r>
            <a:endParaRPr/>
          </a:p>
        </p:txBody>
      </p:sp>
      <p:sp>
        <p:nvSpPr>
          <p:cNvPr id="2575" name="Google Shape;2575;p65"/>
          <p:cNvSpPr txBox="1"/>
          <p:nvPr>
            <p:ph idx="3" type="subTitle"/>
          </p:nvPr>
        </p:nvSpPr>
        <p:spPr>
          <a:xfrm>
            <a:off x="5868937" y="3562932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2576" name="Google Shape;2576;p65"/>
          <p:cNvSpPr txBox="1"/>
          <p:nvPr>
            <p:ph idx="7" type="subTitle"/>
          </p:nvPr>
        </p:nvSpPr>
        <p:spPr>
          <a:xfrm>
            <a:off x="1194409" y="2075551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 has a beautiful name and is the second planet from the Sun. It’s terribly hot</a:t>
            </a:r>
            <a:endParaRPr/>
          </a:p>
        </p:txBody>
      </p:sp>
      <p:sp>
        <p:nvSpPr>
          <p:cNvPr id="2577" name="Google Shape;2577;p65"/>
          <p:cNvSpPr txBox="1"/>
          <p:nvPr>
            <p:ph idx="8" type="subTitle"/>
          </p:nvPr>
        </p:nvSpPr>
        <p:spPr>
          <a:xfrm>
            <a:off x="3527793" y="2075545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the ringed one. It’s a gas giant, composed of hydrogen and helium</a:t>
            </a:r>
            <a:endParaRPr/>
          </a:p>
        </p:txBody>
      </p:sp>
      <p:sp>
        <p:nvSpPr>
          <p:cNvPr id="2578" name="Google Shape;2578;p65"/>
          <p:cNvSpPr txBox="1"/>
          <p:nvPr>
            <p:ph idx="9" type="subTitle"/>
          </p:nvPr>
        </p:nvSpPr>
        <p:spPr>
          <a:xfrm>
            <a:off x="5868937" y="2075545"/>
            <a:ext cx="2103000" cy="731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in the Solar System</a:t>
            </a:r>
            <a:endParaRPr/>
          </a:p>
        </p:txBody>
      </p:sp>
      <p:sp>
        <p:nvSpPr>
          <p:cNvPr id="2579" name="Google Shape;2579;p65"/>
          <p:cNvSpPr txBox="1"/>
          <p:nvPr>
            <p:ph idx="13" type="subTitle"/>
          </p:nvPr>
        </p:nvSpPr>
        <p:spPr>
          <a:xfrm>
            <a:off x="2017309" y="1447153"/>
            <a:ext cx="4572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1.</a:t>
            </a:r>
            <a:endParaRPr/>
          </a:p>
        </p:txBody>
      </p:sp>
      <p:sp>
        <p:nvSpPr>
          <p:cNvPr id="2580" name="Google Shape;2580;p65"/>
          <p:cNvSpPr txBox="1"/>
          <p:nvPr>
            <p:ph idx="13" type="subTitle"/>
          </p:nvPr>
        </p:nvSpPr>
        <p:spPr>
          <a:xfrm>
            <a:off x="4354572" y="1447153"/>
            <a:ext cx="4572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2</a:t>
            </a:r>
            <a:r>
              <a:rPr lang="en">
                <a:solidFill>
                  <a:schemeClr val="accent2"/>
                </a:solidFill>
              </a:rPr>
              <a:t>.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2581" name="Google Shape;2581;p65"/>
          <p:cNvSpPr txBox="1"/>
          <p:nvPr>
            <p:ph idx="13" type="subTitle"/>
          </p:nvPr>
        </p:nvSpPr>
        <p:spPr>
          <a:xfrm>
            <a:off x="6684097" y="1447153"/>
            <a:ext cx="4572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3</a:t>
            </a:r>
            <a:r>
              <a:rPr lang="en">
                <a:solidFill>
                  <a:schemeClr val="accent3"/>
                </a:solidFill>
              </a:rPr>
              <a:t>.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582" name="Google Shape;2582;p65"/>
          <p:cNvSpPr txBox="1"/>
          <p:nvPr>
            <p:ph idx="13" type="subTitle"/>
          </p:nvPr>
        </p:nvSpPr>
        <p:spPr>
          <a:xfrm>
            <a:off x="2017309" y="2923453"/>
            <a:ext cx="4572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4</a:t>
            </a:r>
            <a:r>
              <a:rPr lang="en">
                <a:solidFill>
                  <a:schemeClr val="accent3"/>
                </a:solidFill>
              </a:rPr>
              <a:t>.</a:t>
            </a:r>
            <a:endParaRPr>
              <a:solidFill>
                <a:schemeClr val="accent3"/>
              </a:solidFill>
            </a:endParaRPr>
          </a:p>
        </p:txBody>
      </p:sp>
      <p:sp>
        <p:nvSpPr>
          <p:cNvPr id="2583" name="Google Shape;2583;p65"/>
          <p:cNvSpPr txBox="1"/>
          <p:nvPr>
            <p:ph idx="13" type="subTitle"/>
          </p:nvPr>
        </p:nvSpPr>
        <p:spPr>
          <a:xfrm>
            <a:off x="4354572" y="2923453"/>
            <a:ext cx="4572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5</a:t>
            </a:r>
            <a:r>
              <a:rPr lang="en"/>
              <a:t>.</a:t>
            </a:r>
            <a:endParaRPr/>
          </a:p>
        </p:txBody>
      </p:sp>
      <p:sp>
        <p:nvSpPr>
          <p:cNvPr id="2584" name="Google Shape;2584;p65"/>
          <p:cNvSpPr txBox="1"/>
          <p:nvPr>
            <p:ph idx="13" type="subTitle"/>
          </p:nvPr>
        </p:nvSpPr>
        <p:spPr>
          <a:xfrm>
            <a:off x="6684097" y="2923453"/>
            <a:ext cx="457200" cy="457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6</a:t>
            </a:r>
            <a:r>
              <a:rPr lang="en">
                <a:solidFill>
                  <a:schemeClr val="accent2"/>
                </a:solidFill>
              </a:rPr>
              <a:t>.</a:t>
            </a:r>
            <a:endParaRPr>
              <a:solidFill>
                <a:schemeClr val="accent2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588" name="Shape 2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589" name="Google Shape;2589;p66"/>
          <p:cNvCxnSpPr>
            <a:endCxn id="2590" idx="2"/>
          </p:cNvCxnSpPr>
          <p:nvPr/>
        </p:nvCxnSpPr>
        <p:spPr>
          <a:xfrm rot="10800000">
            <a:off x="6936930" y="2736683"/>
            <a:ext cx="0" cy="2544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91" name="Google Shape;2591;p66"/>
          <p:cNvCxnSpPr/>
          <p:nvPr/>
        </p:nvCxnSpPr>
        <p:spPr>
          <a:xfrm rot="10800000">
            <a:off x="4575975" y="2736750"/>
            <a:ext cx="0" cy="2610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2592" name="Google Shape;2592;p66"/>
          <p:cNvGrpSpPr/>
          <p:nvPr/>
        </p:nvGrpSpPr>
        <p:grpSpPr>
          <a:xfrm>
            <a:off x="6600241" y="2198554"/>
            <a:ext cx="670711" cy="572733"/>
            <a:chOff x="2329725" y="1188750"/>
            <a:chExt cx="1083365" cy="925105"/>
          </a:xfrm>
        </p:grpSpPr>
        <p:sp>
          <p:nvSpPr>
            <p:cNvPr id="2593" name="Google Shape;2593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95" name="Google Shape;2595;p66"/>
          <p:cNvGrpSpPr/>
          <p:nvPr/>
        </p:nvGrpSpPr>
        <p:grpSpPr>
          <a:xfrm>
            <a:off x="4239866" y="2198554"/>
            <a:ext cx="670711" cy="572733"/>
            <a:chOff x="2329725" y="1188750"/>
            <a:chExt cx="1083365" cy="925105"/>
          </a:xfrm>
        </p:grpSpPr>
        <p:sp>
          <p:nvSpPr>
            <p:cNvPr id="2596" name="Google Shape;2596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2598" name="Google Shape;2598;p66"/>
          <p:cNvCxnSpPr/>
          <p:nvPr/>
        </p:nvCxnSpPr>
        <p:spPr>
          <a:xfrm rot="10800000">
            <a:off x="3397000" y="2976048"/>
            <a:ext cx="0" cy="3213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599" name="Google Shape;2599;p66"/>
          <p:cNvCxnSpPr/>
          <p:nvPr/>
        </p:nvCxnSpPr>
        <p:spPr>
          <a:xfrm rot="10800000">
            <a:off x="5757125" y="2999825"/>
            <a:ext cx="0" cy="2745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00" name="Google Shape;2600;p66"/>
          <p:cNvCxnSpPr/>
          <p:nvPr/>
        </p:nvCxnSpPr>
        <p:spPr>
          <a:xfrm rot="10800000">
            <a:off x="2215844" y="2736683"/>
            <a:ext cx="2700" cy="24840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601" name="Google Shape;2601;p66"/>
          <p:cNvSpPr txBox="1"/>
          <p:nvPr>
            <p:ph idx="4294967295" type="subTitle"/>
          </p:nvPr>
        </p:nvSpPr>
        <p:spPr>
          <a:xfrm>
            <a:off x="2932442" y="3299057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02" name="Google Shape;2602;p66"/>
          <p:cNvSpPr txBox="1"/>
          <p:nvPr>
            <p:ph type="title"/>
          </p:nvPr>
        </p:nvSpPr>
        <p:spPr>
          <a:xfrm>
            <a:off x="914400" y="505472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TIMING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03" name="Google Shape;2603;p66"/>
          <p:cNvSpPr txBox="1"/>
          <p:nvPr/>
        </p:nvSpPr>
        <p:spPr>
          <a:xfrm>
            <a:off x="2622276" y="3777283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Venus </a:t>
            </a: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has a beautiful name, but it’s terribly hot</a:t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604" name="Google Shape;2604;p66"/>
          <p:cNvSpPr txBox="1"/>
          <p:nvPr/>
        </p:nvSpPr>
        <p:spPr>
          <a:xfrm>
            <a:off x="1432339" y="1261028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Neptune is the farthest planet from the Sun</a:t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605" name="Google Shape;2605;p66"/>
          <p:cNvSpPr txBox="1"/>
          <p:nvPr/>
        </p:nvSpPr>
        <p:spPr>
          <a:xfrm>
            <a:off x="3798394" y="1259943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Jupiter is the biggest planet in the Solar System</a:t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606" name="Google Shape;2606;p66"/>
          <p:cNvSpPr txBox="1"/>
          <p:nvPr/>
        </p:nvSpPr>
        <p:spPr>
          <a:xfrm>
            <a:off x="4976871" y="3777283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Despite being red, Mars is actually a cold place</a:t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607" name="Google Shape;2607;p66"/>
          <p:cNvSpPr txBox="1"/>
          <p:nvPr/>
        </p:nvSpPr>
        <p:spPr>
          <a:xfrm>
            <a:off x="6164142" y="1260632"/>
            <a:ext cx="1554600" cy="9144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Saturn is composed of hydrogen and helium</a:t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cxnSp>
        <p:nvCxnSpPr>
          <p:cNvPr id="2608" name="Google Shape;2608;p66"/>
          <p:cNvCxnSpPr/>
          <p:nvPr/>
        </p:nvCxnSpPr>
        <p:spPr>
          <a:xfrm>
            <a:off x="1031275" y="2993450"/>
            <a:ext cx="7086900" cy="0"/>
          </a:xfrm>
          <a:prstGeom prst="straightConnector1">
            <a:avLst/>
          </a:prstGeom>
          <a:noFill/>
          <a:ln cap="flat" cmpd="sng" w="38100">
            <a:solidFill>
              <a:schemeClr val="dk1"/>
            </a:solidFill>
            <a:prstDash val="solid"/>
            <a:round/>
            <a:headEnd len="med" w="med" type="oval"/>
            <a:tailEnd len="med" w="med" type="triangle"/>
          </a:ln>
        </p:spPr>
      </p:cxnSp>
      <p:grpSp>
        <p:nvGrpSpPr>
          <p:cNvPr id="2609" name="Google Shape;2609;p66"/>
          <p:cNvGrpSpPr/>
          <p:nvPr/>
        </p:nvGrpSpPr>
        <p:grpSpPr>
          <a:xfrm>
            <a:off x="3057910" y="3215885"/>
            <a:ext cx="670711" cy="572733"/>
            <a:chOff x="2329725" y="1188750"/>
            <a:chExt cx="1083365" cy="925105"/>
          </a:xfrm>
        </p:grpSpPr>
        <p:sp>
          <p:nvSpPr>
            <p:cNvPr id="2610" name="Google Shape;2610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12" name="Google Shape;2612;p66"/>
          <p:cNvGrpSpPr/>
          <p:nvPr/>
        </p:nvGrpSpPr>
        <p:grpSpPr>
          <a:xfrm>
            <a:off x="1879479" y="2198554"/>
            <a:ext cx="670711" cy="572733"/>
            <a:chOff x="2329725" y="1188750"/>
            <a:chExt cx="1083365" cy="925105"/>
          </a:xfrm>
        </p:grpSpPr>
        <p:sp>
          <p:nvSpPr>
            <p:cNvPr id="2613" name="Google Shape;2613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15" name="Google Shape;2615;p66"/>
          <p:cNvSpPr txBox="1"/>
          <p:nvPr>
            <p:ph idx="4294967295" type="subTitle"/>
          </p:nvPr>
        </p:nvSpPr>
        <p:spPr>
          <a:xfrm>
            <a:off x="1988594" y="2462483"/>
            <a:ext cx="4572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1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6" name="Google Shape;2616;p66"/>
          <p:cNvSpPr txBox="1"/>
          <p:nvPr>
            <p:ph idx="4294967295" type="subTitle"/>
          </p:nvPr>
        </p:nvSpPr>
        <p:spPr>
          <a:xfrm>
            <a:off x="4346630" y="2462483"/>
            <a:ext cx="4572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590" name="Google Shape;2590;p66"/>
          <p:cNvSpPr txBox="1"/>
          <p:nvPr>
            <p:ph idx="4294967295" type="subTitle"/>
          </p:nvPr>
        </p:nvSpPr>
        <p:spPr>
          <a:xfrm>
            <a:off x="6708330" y="2462483"/>
            <a:ext cx="4572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17" name="Google Shape;2617;p66"/>
          <p:cNvSpPr txBox="1"/>
          <p:nvPr>
            <p:ph idx="4294967295" type="subTitle"/>
          </p:nvPr>
        </p:nvSpPr>
        <p:spPr>
          <a:xfrm>
            <a:off x="2908893" y="3287294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618" name="Google Shape;2618;p66"/>
          <p:cNvGrpSpPr/>
          <p:nvPr/>
        </p:nvGrpSpPr>
        <p:grpSpPr>
          <a:xfrm>
            <a:off x="5421772" y="3217635"/>
            <a:ext cx="670711" cy="572733"/>
            <a:chOff x="2329725" y="1188750"/>
            <a:chExt cx="1083365" cy="925105"/>
          </a:xfrm>
        </p:grpSpPr>
        <p:sp>
          <p:nvSpPr>
            <p:cNvPr id="2619" name="Google Shape;2619;p66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6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21" name="Google Shape;2621;p66"/>
          <p:cNvSpPr txBox="1"/>
          <p:nvPr>
            <p:ph idx="4294967295" type="subTitle"/>
          </p:nvPr>
        </p:nvSpPr>
        <p:spPr>
          <a:xfrm>
            <a:off x="5265466" y="3284770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FFFFFF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4</a:t>
            </a:r>
            <a:endParaRPr sz="1800"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1834" name="Shape 1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5" name="Google Shape;1835;p40"/>
          <p:cNvGrpSpPr/>
          <p:nvPr/>
        </p:nvGrpSpPr>
        <p:grpSpPr>
          <a:xfrm>
            <a:off x="6808298" y="1810008"/>
            <a:ext cx="1114593" cy="938680"/>
            <a:chOff x="6808298" y="1782685"/>
            <a:chExt cx="1114593" cy="938680"/>
          </a:xfrm>
        </p:grpSpPr>
        <p:sp>
          <p:nvSpPr>
            <p:cNvPr id="1836" name="Google Shape;1836;p40"/>
            <p:cNvSpPr/>
            <p:nvPr/>
          </p:nvSpPr>
          <p:spPr>
            <a:xfrm>
              <a:off x="6878730" y="1782685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40"/>
            <p:cNvSpPr/>
            <p:nvPr/>
          </p:nvSpPr>
          <p:spPr>
            <a:xfrm>
              <a:off x="6808298" y="1782685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38" name="Google Shape;1838;p40"/>
          <p:cNvSpPr txBox="1"/>
          <p:nvPr>
            <p:ph type="title"/>
          </p:nvPr>
        </p:nvSpPr>
        <p:spPr>
          <a:xfrm>
            <a:off x="914400" y="505910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 </a:t>
            </a:r>
            <a:endParaRPr/>
          </a:p>
        </p:txBody>
      </p:sp>
      <p:grpSp>
        <p:nvGrpSpPr>
          <p:cNvPr id="1839" name="Google Shape;1839;p40"/>
          <p:cNvGrpSpPr/>
          <p:nvPr/>
        </p:nvGrpSpPr>
        <p:grpSpPr>
          <a:xfrm>
            <a:off x="4804635" y="1629089"/>
            <a:ext cx="1450354" cy="1399636"/>
            <a:chOff x="4804635" y="1629089"/>
            <a:chExt cx="1450354" cy="1399636"/>
          </a:xfrm>
        </p:grpSpPr>
        <p:sp>
          <p:nvSpPr>
            <p:cNvPr id="1840" name="Google Shape;1840;p40"/>
            <p:cNvSpPr/>
            <p:nvPr/>
          </p:nvSpPr>
          <p:spPr>
            <a:xfrm rot="-7643915">
              <a:off x="5042940" y="1859560"/>
              <a:ext cx="1044176" cy="93869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40"/>
            <p:cNvSpPr/>
            <p:nvPr/>
          </p:nvSpPr>
          <p:spPr>
            <a:xfrm rot="-7643915">
              <a:off x="4972508" y="1859560"/>
              <a:ext cx="1044176" cy="938696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2" name="Google Shape;1842;p40"/>
          <p:cNvGrpSpPr/>
          <p:nvPr/>
        </p:nvGrpSpPr>
        <p:grpSpPr>
          <a:xfrm>
            <a:off x="3034480" y="1665965"/>
            <a:ext cx="1319098" cy="1173478"/>
            <a:chOff x="3034480" y="1665965"/>
            <a:chExt cx="1319098" cy="1173478"/>
          </a:xfrm>
        </p:grpSpPr>
        <p:sp>
          <p:nvSpPr>
            <p:cNvPr id="1843" name="Google Shape;1843;p40"/>
            <p:cNvSpPr/>
            <p:nvPr/>
          </p:nvSpPr>
          <p:spPr>
            <a:xfrm rot="884392">
              <a:off x="3207154" y="1783354"/>
              <a:ext cx="1044182" cy="93870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40"/>
            <p:cNvSpPr/>
            <p:nvPr/>
          </p:nvSpPr>
          <p:spPr>
            <a:xfrm rot="884392">
              <a:off x="3136722" y="1783354"/>
              <a:ext cx="1044182" cy="938701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45" name="Google Shape;1845;p40"/>
          <p:cNvGrpSpPr/>
          <p:nvPr/>
        </p:nvGrpSpPr>
        <p:grpSpPr>
          <a:xfrm>
            <a:off x="1300950" y="1803381"/>
            <a:ext cx="1114593" cy="945970"/>
            <a:chOff x="1300950" y="1776058"/>
            <a:chExt cx="1114593" cy="945970"/>
          </a:xfrm>
        </p:grpSpPr>
        <p:sp>
          <p:nvSpPr>
            <p:cNvPr id="1846" name="Google Shape;1846;p40"/>
            <p:cNvSpPr/>
            <p:nvPr/>
          </p:nvSpPr>
          <p:spPr>
            <a:xfrm>
              <a:off x="1371381" y="1776058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40"/>
            <p:cNvSpPr/>
            <p:nvPr/>
          </p:nvSpPr>
          <p:spPr>
            <a:xfrm>
              <a:off x="1300950" y="1783348"/>
              <a:ext cx="1044161" cy="938680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48" name="Google Shape;1848;p40"/>
          <p:cNvSpPr txBox="1"/>
          <p:nvPr>
            <p:ph idx="15" type="subTitle"/>
          </p:nvPr>
        </p:nvSpPr>
        <p:spPr>
          <a:xfrm>
            <a:off x="6507479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849" name="Google Shape;1849;p40"/>
          <p:cNvSpPr txBox="1"/>
          <p:nvPr>
            <p:ph idx="8" type="subTitle"/>
          </p:nvPr>
        </p:nvSpPr>
        <p:spPr>
          <a:xfrm>
            <a:off x="6507479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BUSINESS</a:t>
            </a:r>
            <a:endParaRPr/>
          </a:p>
        </p:txBody>
      </p:sp>
      <p:sp>
        <p:nvSpPr>
          <p:cNvPr id="1850" name="Google Shape;1850;p40"/>
          <p:cNvSpPr txBox="1"/>
          <p:nvPr>
            <p:ph idx="6" type="subTitle"/>
          </p:nvPr>
        </p:nvSpPr>
        <p:spPr>
          <a:xfrm>
            <a:off x="2835913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PRODUCT</a:t>
            </a:r>
            <a:endParaRPr/>
          </a:p>
        </p:txBody>
      </p:sp>
      <p:sp>
        <p:nvSpPr>
          <p:cNvPr id="1851" name="Google Shape;1851;p40"/>
          <p:cNvSpPr txBox="1"/>
          <p:nvPr>
            <p:ph idx="1" type="subTitle"/>
          </p:nvPr>
        </p:nvSpPr>
        <p:spPr>
          <a:xfrm>
            <a:off x="1000130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PROBLEM</a:t>
            </a:r>
            <a:endParaRPr/>
          </a:p>
        </p:txBody>
      </p:sp>
      <p:sp>
        <p:nvSpPr>
          <p:cNvPr id="1852" name="Google Shape;1852;p40"/>
          <p:cNvSpPr txBox="1"/>
          <p:nvPr>
            <p:ph idx="7" type="subTitle"/>
          </p:nvPr>
        </p:nvSpPr>
        <p:spPr>
          <a:xfrm>
            <a:off x="4671696" y="2943125"/>
            <a:ext cx="1645800" cy="45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MARKET</a:t>
            </a:r>
            <a:endParaRPr/>
          </a:p>
        </p:txBody>
      </p:sp>
      <p:sp>
        <p:nvSpPr>
          <p:cNvPr id="1853" name="Google Shape;1853;p40"/>
          <p:cNvSpPr txBox="1"/>
          <p:nvPr>
            <p:ph idx="2" type="title"/>
          </p:nvPr>
        </p:nvSpPr>
        <p:spPr>
          <a:xfrm>
            <a:off x="2973013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854" name="Google Shape;1854;p40"/>
          <p:cNvSpPr txBox="1"/>
          <p:nvPr>
            <p:ph idx="5" type="title"/>
          </p:nvPr>
        </p:nvSpPr>
        <p:spPr>
          <a:xfrm>
            <a:off x="4808796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855" name="Google Shape;1855;p40"/>
          <p:cNvSpPr txBox="1"/>
          <p:nvPr>
            <p:ph idx="3" type="title"/>
          </p:nvPr>
        </p:nvSpPr>
        <p:spPr>
          <a:xfrm>
            <a:off x="1137230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856" name="Google Shape;1856;p40"/>
          <p:cNvSpPr txBox="1"/>
          <p:nvPr>
            <p:ph idx="4" type="title"/>
          </p:nvPr>
        </p:nvSpPr>
        <p:spPr>
          <a:xfrm>
            <a:off x="6644579" y="2023455"/>
            <a:ext cx="1371600" cy="548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1857" name="Google Shape;1857;p40"/>
          <p:cNvSpPr txBox="1"/>
          <p:nvPr>
            <p:ph idx="9" type="subTitle"/>
          </p:nvPr>
        </p:nvSpPr>
        <p:spPr>
          <a:xfrm>
            <a:off x="1000130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858" name="Google Shape;1858;p40"/>
          <p:cNvSpPr txBox="1"/>
          <p:nvPr>
            <p:ph idx="13" type="subTitle"/>
          </p:nvPr>
        </p:nvSpPr>
        <p:spPr>
          <a:xfrm>
            <a:off x="2835913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859" name="Google Shape;1859;p40"/>
          <p:cNvSpPr txBox="1"/>
          <p:nvPr>
            <p:ph idx="14" type="subTitle"/>
          </p:nvPr>
        </p:nvSpPr>
        <p:spPr>
          <a:xfrm>
            <a:off x="4671696" y="3349457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625" name="Shape 2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6" name="Google Shape;2626;p67"/>
          <p:cNvSpPr txBox="1"/>
          <p:nvPr>
            <p:ph type="title"/>
          </p:nvPr>
        </p:nvSpPr>
        <p:spPr>
          <a:xfrm>
            <a:off x="914400" y="499701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EXPECTED </a:t>
            </a: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GROWTH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27" name="Google Shape;2627;p67"/>
          <p:cNvSpPr txBox="1"/>
          <p:nvPr/>
        </p:nvSpPr>
        <p:spPr>
          <a:xfrm>
            <a:off x="4670229" y="2197548"/>
            <a:ext cx="1411200" cy="8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6007E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Increased income</a:t>
            </a:r>
            <a:endParaRPr>
              <a:solidFill>
                <a:srgbClr val="46007E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28" name="Google Shape;2628;p67"/>
          <p:cNvSpPr txBox="1"/>
          <p:nvPr/>
        </p:nvSpPr>
        <p:spPr>
          <a:xfrm>
            <a:off x="4573586" y="1487676"/>
            <a:ext cx="16458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50%</a:t>
            </a:r>
            <a:endParaRPr sz="3600">
              <a:solidFill>
                <a:schemeClr val="accen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29" name="Google Shape;2629;p67"/>
          <p:cNvSpPr txBox="1"/>
          <p:nvPr/>
        </p:nvSpPr>
        <p:spPr>
          <a:xfrm>
            <a:off x="6456429" y="2197548"/>
            <a:ext cx="1411200" cy="8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6007E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Expected income</a:t>
            </a:r>
            <a:endParaRPr>
              <a:solidFill>
                <a:srgbClr val="46007E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30" name="Google Shape;2630;p67"/>
          <p:cNvSpPr txBox="1"/>
          <p:nvPr/>
        </p:nvSpPr>
        <p:spPr>
          <a:xfrm>
            <a:off x="6306729" y="1487676"/>
            <a:ext cx="16458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$5M</a:t>
            </a:r>
            <a:endParaRPr sz="3600">
              <a:solidFill>
                <a:schemeClr val="accent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31" name="Google Shape;2631;p67"/>
          <p:cNvSpPr txBox="1"/>
          <p:nvPr/>
        </p:nvSpPr>
        <p:spPr>
          <a:xfrm>
            <a:off x="4670229" y="3689348"/>
            <a:ext cx="1411200" cy="8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6007E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More employees</a:t>
            </a:r>
            <a:endParaRPr>
              <a:solidFill>
                <a:srgbClr val="46007E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32" name="Google Shape;2632;p67"/>
          <p:cNvSpPr txBox="1"/>
          <p:nvPr/>
        </p:nvSpPr>
        <p:spPr>
          <a:xfrm>
            <a:off x="4573586" y="2985613"/>
            <a:ext cx="16458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2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20%</a:t>
            </a:r>
            <a:endParaRPr sz="3600">
              <a:solidFill>
                <a:schemeClr val="accent2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33" name="Google Shape;2633;p67"/>
          <p:cNvSpPr txBox="1"/>
          <p:nvPr/>
        </p:nvSpPr>
        <p:spPr>
          <a:xfrm>
            <a:off x="6456429" y="3689348"/>
            <a:ext cx="1411200" cy="815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46007E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Total employees</a:t>
            </a:r>
            <a:endParaRPr>
              <a:solidFill>
                <a:srgbClr val="46007E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2634" name="Google Shape;2634;p67"/>
          <p:cNvSpPr txBox="1"/>
          <p:nvPr/>
        </p:nvSpPr>
        <p:spPr>
          <a:xfrm>
            <a:off x="6306729" y="2985625"/>
            <a:ext cx="1645800" cy="73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chemeClr val="accent2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3,000</a:t>
            </a:r>
            <a:endParaRPr sz="3600">
              <a:solidFill>
                <a:schemeClr val="accent2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pic>
        <p:nvPicPr>
          <p:cNvPr id="2635" name="Google Shape;2635;p67" title="Chart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07861" y="2223807"/>
            <a:ext cx="3501525" cy="21651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36" name="Google Shape;2636;p67"/>
          <p:cNvGrpSpPr/>
          <p:nvPr/>
        </p:nvGrpSpPr>
        <p:grpSpPr>
          <a:xfrm>
            <a:off x="1277337" y="1663889"/>
            <a:ext cx="2165201" cy="1683712"/>
            <a:chOff x="7952523" y="2772643"/>
            <a:chExt cx="3026982" cy="1893088"/>
          </a:xfrm>
        </p:grpSpPr>
        <p:sp>
          <p:nvSpPr>
            <p:cNvPr id="2637" name="Google Shape;2637;p67"/>
            <p:cNvSpPr/>
            <p:nvPr/>
          </p:nvSpPr>
          <p:spPr>
            <a:xfrm>
              <a:off x="7952523" y="2909470"/>
              <a:ext cx="2904432" cy="1756261"/>
            </a:xfrm>
            <a:custGeom>
              <a:rect b="b" l="l" r="r" t="t"/>
              <a:pathLst>
                <a:path extrusionOk="0" h="133514" w="273836">
                  <a:moveTo>
                    <a:pt x="268541" y="0"/>
                  </a:moveTo>
                  <a:cubicBezTo>
                    <a:pt x="203297" y="67892"/>
                    <a:pt x="133892" y="98528"/>
                    <a:pt x="87181" y="112333"/>
                  </a:cubicBezTo>
                  <a:cubicBezTo>
                    <a:pt x="43018" y="125303"/>
                    <a:pt x="10257" y="126158"/>
                    <a:pt x="2261" y="126158"/>
                  </a:cubicBezTo>
                  <a:cubicBezTo>
                    <a:pt x="1046" y="126158"/>
                    <a:pt x="403" y="126139"/>
                    <a:pt x="378" y="126139"/>
                  </a:cubicBezTo>
                  <a:lnTo>
                    <a:pt x="0" y="133514"/>
                  </a:lnTo>
                  <a:lnTo>
                    <a:pt x="2837" y="133514"/>
                  </a:lnTo>
                  <a:cubicBezTo>
                    <a:pt x="12292" y="133514"/>
                    <a:pt x="44631" y="132379"/>
                    <a:pt x="88883" y="119520"/>
                  </a:cubicBezTo>
                  <a:cubicBezTo>
                    <a:pt x="136540" y="105525"/>
                    <a:pt x="207457" y="74322"/>
                    <a:pt x="273836" y="5295"/>
                  </a:cubicBezTo>
                  <a:lnTo>
                    <a:pt x="2685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7"/>
            <p:cNvSpPr/>
            <p:nvPr/>
          </p:nvSpPr>
          <p:spPr>
            <a:xfrm>
              <a:off x="10578337" y="2772643"/>
              <a:ext cx="401168" cy="495043"/>
            </a:xfrm>
            <a:custGeom>
              <a:rect b="b" l="l" r="r" t="t"/>
              <a:pathLst>
                <a:path extrusionOk="0" h="37634" w="37823">
                  <a:moveTo>
                    <a:pt x="37823" y="0"/>
                  </a:moveTo>
                  <a:lnTo>
                    <a:pt x="0" y="7754"/>
                  </a:lnTo>
                  <a:lnTo>
                    <a:pt x="29880" y="37633"/>
                  </a:lnTo>
                  <a:lnTo>
                    <a:pt x="3782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2642" name="Shape 2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3" name="Google Shape;2643;p68"/>
          <p:cNvSpPr txBox="1"/>
          <p:nvPr>
            <p:ph idx="1" type="subTitle"/>
          </p:nvPr>
        </p:nvSpPr>
        <p:spPr>
          <a:xfrm>
            <a:off x="914400" y="2608180"/>
            <a:ext cx="3651600" cy="121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Do you have any questions?</a:t>
            </a:r>
            <a:endParaRPr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</a:rPr>
              <a:t>youremail@freepik.com 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</a:rPr>
              <a:t>+91  620 421 838 </a:t>
            </a:r>
            <a:endParaRPr b="1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dk1"/>
                </a:solidFill>
              </a:rPr>
              <a:t>yourcompany.com</a:t>
            </a:r>
            <a:endParaRPr b="1">
              <a:solidFill>
                <a:schemeClr val="dk1"/>
              </a:solidFill>
            </a:endParaRPr>
          </a:p>
        </p:txBody>
      </p:sp>
      <p:sp>
        <p:nvSpPr>
          <p:cNvPr id="2644" name="Google Shape;2644;p68"/>
          <p:cNvSpPr txBox="1"/>
          <p:nvPr/>
        </p:nvSpPr>
        <p:spPr>
          <a:xfrm>
            <a:off x="894598" y="4255350"/>
            <a:ext cx="3349500" cy="44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20124D"/>
                </a:solidFill>
                <a:latin typeface="Lato"/>
                <a:ea typeface="Lato"/>
                <a:cs typeface="Lato"/>
                <a:sym typeface="Lato"/>
              </a:rPr>
              <a:t>Please keep this slide for attribution.</a:t>
            </a:r>
            <a:endParaRPr sz="1200">
              <a:solidFill>
                <a:srgbClr val="20124D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2645" name="Google Shape;2645;p68"/>
          <p:cNvSpPr txBox="1"/>
          <p:nvPr>
            <p:ph type="ctrTitle"/>
          </p:nvPr>
        </p:nvSpPr>
        <p:spPr>
          <a:xfrm>
            <a:off x="914400" y="1126912"/>
            <a:ext cx="3651600" cy="115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grpSp>
        <p:nvGrpSpPr>
          <p:cNvPr id="2646" name="Google Shape;2646;p68"/>
          <p:cNvGrpSpPr/>
          <p:nvPr/>
        </p:nvGrpSpPr>
        <p:grpSpPr>
          <a:xfrm>
            <a:off x="1932640" y="2260203"/>
            <a:ext cx="331758" cy="331758"/>
            <a:chOff x="1379798" y="1723250"/>
            <a:chExt cx="397887" cy="397887"/>
          </a:xfrm>
        </p:grpSpPr>
        <p:sp>
          <p:nvSpPr>
            <p:cNvPr id="2647" name="Google Shape;2647;p68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8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8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8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1" name="Google Shape;2651;p68"/>
          <p:cNvGrpSpPr/>
          <p:nvPr/>
        </p:nvGrpSpPr>
        <p:grpSpPr>
          <a:xfrm>
            <a:off x="1023684" y="2260203"/>
            <a:ext cx="331775" cy="331758"/>
            <a:chOff x="266768" y="1721375"/>
            <a:chExt cx="397907" cy="397887"/>
          </a:xfrm>
        </p:grpSpPr>
        <p:sp>
          <p:nvSpPr>
            <p:cNvPr id="2652" name="Google Shape;2652;p68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8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54" name="Google Shape;2654;p68"/>
          <p:cNvGrpSpPr/>
          <p:nvPr/>
        </p:nvGrpSpPr>
        <p:grpSpPr>
          <a:xfrm>
            <a:off x="1478178" y="2260203"/>
            <a:ext cx="331740" cy="331758"/>
            <a:chOff x="864491" y="1723250"/>
            <a:chExt cx="397866" cy="397887"/>
          </a:xfrm>
        </p:grpSpPr>
        <p:sp>
          <p:nvSpPr>
            <p:cNvPr id="2655" name="Google Shape;2655;p68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8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8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2661" name="Shape 2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" name="Google Shape;2662;p69"/>
          <p:cNvSpPr txBox="1"/>
          <p:nvPr>
            <p:ph type="title"/>
          </p:nvPr>
        </p:nvSpPr>
        <p:spPr>
          <a:xfrm>
            <a:off x="922200" y="503388"/>
            <a:ext cx="72996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ALTERNATIVE RESOURCES</a:t>
            </a:r>
            <a:endParaRPr>
              <a:solidFill>
                <a:srgbClr val="FFFFFF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2663" name="Google Shape;2663;p69"/>
          <p:cNvGrpSpPr/>
          <p:nvPr/>
        </p:nvGrpSpPr>
        <p:grpSpPr>
          <a:xfrm>
            <a:off x="6810656" y="1364225"/>
            <a:ext cx="1692375" cy="1771775"/>
            <a:chOff x="1146200" y="1389800"/>
            <a:chExt cx="1692375" cy="1771775"/>
          </a:xfrm>
        </p:grpSpPr>
        <p:sp>
          <p:nvSpPr>
            <p:cNvPr id="2664" name="Google Shape;2664;p69"/>
            <p:cNvSpPr/>
            <p:nvPr/>
          </p:nvSpPr>
          <p:spPr>
            <a:xfrm>
              <a:off x="1388025" y="1648350"/>
              <a:ext cx="1309775" cy="1309800"/>
            </a:xfrm>
            <a:custGeom>
              <a:rect b="b" l="l" r="r" t="t"/>
              <a:pathLst>
                <a:path extrusionOk="0" h="52392" w="52391">
                  <a:moveTo>
                    <a:pt x="26196" y="0"/>
                  </a:moveTo>
                  <a:cubicBezTo>
                    <a:pt x="11759" y="0"/>
                    <a:pt x="0" y="11707"/>
                    <a:pt x="0" y="26196"/>
                  </a:cubicBezTo>
                  <a:cubicBezTo>
                    <a:pt x="0" y="40632"/>
                    <a:pt x="11759" y="52391"/>
                    <a:pt x="26196" y="52391"/>
                  </a:cubicBezTo>
                  <a:cubicBezTo>
                    <a:pt x="40684" y="52391"/>
                    <a:pt x="52391" y="40632"/>
                    <a:pt x="52391" y="26196"/>
                  </a:cubicBezTo>
                  <a:cubicBezTo>
                    <a:pt x="52391" y="11707"/>
                    <a:pt x="40684" y="0"/>
                    <a:pt x="26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9"/>
            <p:cNvSpPr/>
            <p:nvPr/>
          </p:nvSpPr>
          <p:spPr>
            <a:xfrm>
              <a:off x="1293850" y="2908900"/>
              <a:ext cx="254300" cy="252675"/>
            </a:xfrm>
            <a:custGeom>
              <a:rect b="b" l="l" r="r" t="t"/>
              <a:pathLst>
                <a:path extrusionOk="0" h="10107" w="10172">
                  <a:moveTo>
                    <a:pt x="5080" y="1"/>
                  </a:moveTo>
                  <a:cubicBezTo>
                    <a:pt x="2297" y="1"/>
                    <a:pt x="1" y="2232"/>
                    <a:pt x="1" y="5080"/>
                  </a:cubicBezTo>
                  <a:cubicBezTo>
                    <a:pt x="1" y="7875"/>
                    <a:pt x="2297" y="10106"/>
                    <a:pt x="5080" y="10106"/>
                  </a:cubicBezTo>
                  <a:cubicBezTo>
                    <a:pt x="7875" y="10106"/>
                    <a:pt x="10172" y="7875"/>
                    <a:pt x="10172" y="5080"/>
                  </a:cubicBezTo>
                  <a:cubicBezTo>
                    <a:pt x="10172" y="2232"/>
                    <a:pt x="7875" y="1"/>
                    <a:pt x="50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9"/>
            <p:cNvSpPr/>
            <p:nvPr/>
          </p:nvSpPr>
          <p:spPr>
            <a:xfrm>
              <a:off x="1779125" y="2420700"/>
              <a:ext cx="72525" cy="71225"/>
            </a:xfrm>
            <a:custGeom>
              <a:rect b="b" l="l" r="r" t="t"/>
              <a:pathLst>
                <a:path extrusionOk="0" h="2849" w="2901">
                  <a:moveTo>
                    <a:pt x="1470" y="0"/>
                  </a:moveTo>
                  <a:cubicBezTo>
                    <a:pt x="656" y="0"/>
                    <a:pt x="0" y="604"/>
                    <a:pt x="0" y="1418"/>
                  </a:cubicBezTo>
                  <a:cubicBezTo>
                    <a:pt x="0" y="2244"/>
                    <a:pt x="656" y="2848"/>
                    <a:pt x="1470" y="2848"/>
                  </a:cubicBezTo>
                  <a:cubicBezTo>
                    <a:pt x="2244" y="2848"/>
                    <a:pt x="2900" y="2244"/>
                    <a:pt x="2900" y="1418"/>
                  </a:cubicBezTo>
                  <a:cubicBezTo>
                    <a:pt x="2900" y="604"/>
                    <a:pt x="2244" y="0"/>
                    <a:pt x="1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9"/>
            <p:cNvSpPr/>
            <p:nvPr/>
          </p:nvSpPr>
          <p:spPr>
            <a:xfrm>
              <a:off x="1665600" y="1462325"/>
              <a:ext cx="140775" cy="140775"/>
            </a:xfrm>
            <a:custGeom>
              <a:rect b="b" l="l" r="r" t="t"/>
              <a:pathLst>
                <a:path extrusionOk="0" h="5631" w="5631">
                  <a:moveTo>
                    <a:pt x="2782" y="0"/>
                  </a:moveTo>
                  <a:cubicBezTo>
                    <a:pt x="1260" y="0"/>
                    <a:pt x="0" y="1260"/>
                    <a:pt x="0" y="2796"/>
                  </a:cubicBezTo>
                  <a:cubicBezTo>
                    <a:pt x="0" y="4384"/>
                    <a:pt x="1260" y="5630"/>
                    <a:pt x="2782" y="5630"/>
                  </a:cubicBezTo>
                  <a:cubicBezTo>
                    <a:pt x="4370" y="5630"/>
                    <a:pt x="5630" y="4384"/>
                    <a:pt x="5630" y="2796"/>
                  </a:cubicBezTo>
                  <a:cubicBezTo>
                    <a:pt x="5630" y="1260"/>
                    <a:pt x="4370" y="0"/>
                    <a:pt x="27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9"/>
            <p:cNvSpPr/>
            <p:nvPr/>
          </p:nvSpPr>
          <p:spPr>
            <a:xfrm>
              <a:off x="1818800" y="1389800"/>
              <a:ext cx="65650" cy="65650"/>
            </a:xfrm>
            <a:custGeom>
              <a:rect b="b" l="l" r="r" t="t"/>
              <a:pathLst>
                <a:path extrusionOk="0" h="2626" w="2626">
                  <a:moveTo>
                    <a:pt x="1313" y="1"/>
                  </a:moveTo>
                  <a:cubicBezTo>
                    <a:pt x="592" y="1"/>
                    <a:pt x="1" y="604"/>
                    <a:pt x="1" y="1313"/>
                  </a:cubicBezTo>
                  <a:cubicBezTo>
                    <a:pt x="1" y="2087"/>
                    <a:pt x="592" y="2626"/>
                    <a:pt x="1313" y="2626"/>
                  </a:cubicBezTo>
                  <a:cubicBezTo>
                    <a:pt x="2022" y="2626"/>
                    <a:pt x="2626" y="2087"/>
                    <a:pt x="2626" y="1313"/>
                  </a:cubicBezTo>
                  <a:cubicBezTo>
                    <a:pt x="2626" y="604"/>
                    <a:pt x="2022" y="1"/>
                    <a:pt x="13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9"/>
            <p:cNvSpPr/>
            <p:nvPr/>
          </p:nvSpPr>
          <p:spPr>
            <a:xfrm>
              <a:off x="1742025" y="1514325"/>
              <a:ext cx="682150" cy="524900"/>
            </a:xfrm>
            <a:custGeom>
              <a:rect b="b" l="l" r="r" t="t"/>
              <a:pathLst>
                <a:path extrusionOk="0" h="20996" w="27286">
                  <a:moveTo>
                    <a:pt x="8582" y="1"/>
                  </a:moveTo>
                  <a:cubicBezTo>
                    <a:pt x="7495" y="1"/>
                    <a:pt x="6416" y="436"/>
                    <a:pt x="5631" y="1254"/>
                  </a:cubicBezTo>
                  <a:cubicBezTo>
                    <a:pt x="4712" y="2304"/>
                    <a:pt x="4437" y="3668"/>
                    <a:pt x="4489" y="4863"/>
                  </a:cubicBezTo>
                  <a:cubicBezTo>
                    <a:pt x="4489" y="7107"/>
                    <a:pt x="2022" y="10887"/>
                    <a:pt x="2022" y="10939"/>
                  </a:cubicBezTo>
                  <a:cubicBezTo>
                    <a:pt x="933" y="12803"/>
                    <a:pt x="1" y="18262"/>
                    <a:pt x="6025" y="20349"/>
                  </a:cubicBezTo>
                  <a:cubicBezTo>
                    <a:pt x="7341" y="20792"/>
                    <a:pt x="8749" y="20996"/>
                    <a:pt x="10184" y="20996"/>
                  </a:cubicBezTo>
                  <a:cubicBezTo>
                    <a:pt x="15303" y="20996"/>
                    <a:pt x="20764" y="18400"/>
                    <a:pt x="23624" y="14771"/>
                  </a:cubicBezTo>
                  <a:cubicBezTo>
                    <a:pt x="27286" y="10178"/>
                    <a:pt x="24608" y="6726"/>
                    <a:pt x="22640" y="6123"/>
                  </a:cubicBezTo>
                  <a:cubicBezTo>
                    <a:pt x="20396" y="5361"/>
                    <a:pt x="16577" y="6018"/>
                    <a:pt x="13729" y="3012"/>
                  </a:cubicBezTo>
                  <a:cubicBezTo>
                    <a:pt x="12521" y="1700"/>
                    <a:pt x="11379" y="926"/>
                    <a:pt x="10500" y="492"/>
                  </a:cubicBezTo>
                  <a:cubicBezTo>
                    <a:pt x="9901" y="161"/>
                    <a:pt x="9240" y="1"/>
                    <a:pt x="85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9"/>
            <p:cNvSpPr/>
            <p:nvPr/>
          </p:nvSpPr>
          <p:spPr>
            <a:xfrm>
              <a:off x="1146200" y="1918025"/>
              <a:ext cx="689050" cy="547175"/>
            </a:xfrm>
            <a:custGeom>
              <a:rect b="b" l="l" r="r" t="t"/>
              <a:pathLst>
                <a:path extrusionOk="0" h="21887" w="27562">
                  <a:moveTo>
                    <a:pt x="14672" y="1"/>
                  </a:moveTo>
                  <a:cubicBezTo>
                    <a:pt x="14319" y="1"/>
                    <a:pt x="13962" y="48"/>
                    <a:pt x="13610" y="146"/>
                  </a:cubicBezTo>
                  <a:cubicBezTo>
                    <a:pt x="12246" y="592"/>
                    <a:pt x="11314" y="1629"/>
                    <a:pt x="10710" y="2665"/>
                  </a:cubicBezTo>
                  <a:cubicBezTo>
                    <a:pt x="9621" y="4582"/>
                    <a:pt x="5513" y="6550"/>
                    <a:pt x="5461" y="6550"/>
                  </a:cubicBezTo>
                  <a:cubicBezTo>
                    <a:pt x="3610" y="7587"/>
                    <a:pt x="1" y="11852"/>
                    <a:pt x="4096" y="16669"/>
                  </a:cubicBezTo>
                  <a:cubicBezTo>
                    <a:pt x="7009" y="20113"/>
                    <a:pt x="12036" y="21887"/>
                    <a:pt x="16685" y="21887"/>
                  </a:cubicBezTo>
                  <a:cubicBezTo>
                    <a:pt x="18589" y="21887"/>
                    <a:pt x="20430" y="21589"/>
                    <a:pt x="22036" y="20986"/>
                  </a:cubicBezTo>
                  <a:cubicBezTo>
                    <a:pt x="27561" y="18965"/>
                    <a:pt x="27010" y="14634"/>
                    <a:pt x="25698" y="13060"/>
                  </a:cubicBezTo>
                  <a:cubicBezTo>
                    <a:pt x="24110" y="11301"/>
                    <a:pt x="20501" y="9884"/>
                    <a:pt x="19621" y="5841"/>
                  </a:cubicBezTo>
                  <a:cubicBezTo>
                    <a:pt x="19241" y="4083"/>
                    <a:pt x="18703" y="2823"/>
                    <a:pt x="18151" y="2009"/>
                  </a:cubicBezTo>
                  <a:cubicBezTo>
                    <a:pt x="17407" y="741"/>
                    <a:pt x="16069" y="1"/>
                    <a:pt x="146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9"/>
            <p:cNvSpPr/>
            <p:nvPr/>
          </p:nvSpPr>
          <p:spPr>
            <a:xfrm>
              <a:off x="2216475" y="1927725"/>
              <a:ext cx="622100" cy="511725"/>
            </a:xfrm>
            <a:custGeom>
              <a:rect b="b" l="l" r="r" t="t"/>
              <a:pathLst>
                <a:path extrusionOk="0" h="20469" w="24884">
                  <a:moveTo>
                    <a:pt x="17125" y="0"/>
                  </a:moveTo>
                  <a:cubicBezTo>
                    <a:pt x="11084" y="0"/>
                    <a:pt x="4706" y="4715"/>
                    <a:pt x="2402" y="9824"/>
                  </a:cubicBezTo>
                  <a:cubicBezTo>
                    <a:pt x="0" y="15231"/>
                    <a:pt x="3504" y="17856"/>
                    <a:pt x="5525" y="17974"/>
                  </a:cubicBezTo>
                  <a:cubicBezTo>
                    <a:pt x="5640" y="17981"/>
                    <a:pt x="5758" y="17985"/>
                    <a:pt x="5878" y="17985"/>
                  </a:cubicBezTo>
                  <a:cubicBezTo>
                    <a:pt x="7194" y="17985"/>
                    <a:pt x="8837" y="17564"/>
                    <a:pt x="10615" y="17564"/>
                  </a:cubicBezTo>
                  <a:cubicBezTo>
                    <a:pt x="12003" y="17564"/>
                    <a:pt x="13474" y="17821"/>
                    <a:pt x="14935" y="18735"/>
                  </a:cubicBezTo>
                  <a:cubicBezTo>
                    <a:pt x="16458" y="19667"/>
                    <a:pt x="17770" y="20100"/>
                    <a:pt x="18702" y="20375"/>
                  </a:cubicBezTo>
                  <a:cubicBezTo>
                    <a:pt x="18999" y="20438"/>
                    <a:pt x="19297" y="20468"/>
                    <a:pt x="19592" y="20468"/>
                  </a:cubicBezTo>
                  <a:cubicBezTo>
                    <a:pt x="21093" y="20468"/>
                    <a:pt x="22499" y="19682"/>
                    <a:pt x="23190" y="18354"/>
                  </a:cubicBezTo>
                  <a:cubicBezTo>
                    <a:pt x="23846" y="17094"/>
                    <a:pt x="23794" y="15729"/>
                    <a:pt x="23466" y="14575"/>
                  </a:cubicBezTo>
                  <a:cubicBezTo>
                    <a:pt x="22862" y="12449"/>
                    <a:pt x="24279" y="8131"/>
                    <a:pt x="24279" y="8078"/>
                  </a:cubicBezTo>
                  <a:cubicBezTo>
                    <a:pt x="24883" y="5992"/>
                    <a:pt x="24332" y="466"/>
                    <a:pt x="17993" y="33"/>
                  </a:cubicBezTo>
                  <a:cubicBezTo>
                    <a:pt x="17705" y="11"/>
                    <a:pt x="17415" y="0"/>
                    <a:pt x="17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9"/>
            <p:cNvSpPr/>
            <p:nvPr/>
          </p:nvSpPr>
          <p:spPr>
            <a:xfrm>
              <a:off x="2209575" y="2479000"/>
              <a:ext cx="530550" cy="571775"/>
            </a:xfrm>
            <a:custGeom>
              <a:rect b="b" l="l" r="r" t="t"/>
              <a:pathLst>
                <a:path extrusionOk="0" h="22871" w="21222">
                  <a:moveTo>
                    <a:pt x="7035" y="0"/>
                  </a:moveTo>
                  <a:cubicBezTo>
                    <a:pt x="4541" y="0"/>
                    <a:pt x="840" y="1329"/>
                    <a:pt x="447" y="6422"/>
                  </a:cubicBezTo>
                  <a:cubicBezTo>
                    <a:pt x="1" y="12761"/>
                    <a:pt x="4870" y="19651"/>
                    <a:pt x="10290" y="22052"/>
                  </a:cubicBezTo>
                  <a:cubicBezTo>
                    <a:pt x="11587" y="22632"/>
                    <a:pt x="12725" y="22871"/>
                    <a:pt x="13706" y="22871"/>
                  </a:cubicBezTo>
                  <a:cubicBezTo>
                    <a:pt x="16812" y="22871"/>
                    <a:pt x="18347" y="20478"/>
                    <a:pt x="18427" y="18942"/>
                  </a:cubicBezTo>
                  <a:cubicBezTo>
                    <a:pt x="18597" y="16593"/>
                    <a:pt x="16957" y="13036"/>
                    <a:pt x="19148" y="9480"/>
                  </a:cubicBezTo>
                  <a:cubicBezTo>
                    <a:pt x="20133" y="8010"/>
                    <a:pt x="20566" y="6697"/>
                    <a:pt x="20789" y="5766"/>
                  </a:cubicBezTo>
                  <a:cubicBezTo>
                    <a:pt x="21222" y="3955"/>
                    <a:pt x="20395" y="2104"/>
                    <a:pt x="18820" y="1277"/>
                  </a:cubicBezTo>
                  <a:cubicBezTo>
                    <a:pt x="18137" y="893"/>
                    <a:pt x="17404" y="748"/>
                    <a:pt x="16694" y="748"/>
                  </a:cubicBezTo>
                  <a:cubicBezTo>
                    <a:pt x="16094" y="748"/>
                    <a:pt x="15511" y="851"/>
                    <a:pt x="14988" y="1002"/>
                  </a:cubicBezTo>
                  <a:cubicBezTo>
                    <a:pt x="14612" y="1108"/>
                    <a:pt x="14171" y="1151"/>
                    <a:pt x="13699" y="1151"/>
                  </a:cubicBezTo>
                  <a:cubicBezTo>
                    <a:pt x="11481" y="1151"/>
                    <a:pt x="8574" y="188"/>
                    <a:pt x="8531" y="188"/>
                  </a:cubicBezTo>
                  <a:cubicBezTo>
                    <a:pt x="8137" y="73"/>
                    <a:pt x="7619" y="0"/>
                    <a:pt x="7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9"/>
            <p:cNvSpPr/>
            <p:nvPr/>
          </p:nvSpPr>
          <p:spPr>
            <a:xfrm>
              <a:off x="1545175" y="2589900"/>
              <a:ext cx="593200" cy="501100"/>
            </a:xfrm>
            <a:custGeom>
              <a:rect b="b" l="l" r="r" t="t"/>
              <a:pathLst>
                <a:path extrusionOk="0" h="20044" w="23728">
                  <a:moveTo>
                    <a:pt x="18212" y="0"/>
                  </a:moveTo>
                  <a:cubicBezTo>
                    <a:pt x="18100" y="0"/>
                    <a:pt x="17992" y="6"/>
                    <a:pt x="17889" y="17"/>
                  </a:cubicBezTo>
                  <a:cubicBezTo>
                    <a:pt x="16121" y="264"/>
                    <a:pt x="13886" y="1558"/>
                    <a:pt x="11233" y="1558"/>
                  </a:cubicBezTo>
                  <a:cubicBezTo>
                    <a:pt x="10359" y="1558"/>
                    <a:pt x="9441" y="1418"/>
                    <a:pt x="8479" y="1054"/>
                  </a:cubicBezTo>
                  <a:cubicBezTo>
                    <a:pt x="6838" y="398"/>
                    <a:pt x="5473" y="175"/>
                    <a:pt x="4489" y="122"/>
                  </a:cubicBezTo>
                  <a:cubicBezTo>
                    <a:pt x="4449" y="121"/>
                    <a:pt x="4409" y="121"/>
                    <a:pt x="4369" y="121"/>
                  </a:cubicBezTo>
                  <a:cubicBezTo>
                    <a:pt x="2604" y="121"/>
                    <a:pt x="973" y="1249"/>
                    <a:pt x="447" y="2918"/>
                  </a:cubicBezTo>
                  <a:cubicBezTo>
                    <a:pt x="1" y="4283"/>
                    <a:pt x="381" y="5647"/>
                    <a:pt x="880" y="6684"/>
                  </a:cubicBezTo>
                  <a:cubicBezTo>
                    <a:pt x="1864" y="8705"/>
                    <a:pt x="1261" y="13194"/>
                    <a:pt x="1261" y="13246"/>
                  </a:cubicBezTo>
                  <a:cubicBezTo>
                    <a:pt x="1113" y="15253"/>
                    <a:pt x="2443" y="20043"/>
                    <a:pt x="7799" y="20043"/>
                  </a:cubicBezTo>
                  <a:cubicBezTo>
                    <a:pt x="8152" y="20043"/>
                    <a:pt x="8523" y="20023"/>
                    <a:pt x="8912" y="19979"/>
                  </a:cubicBezTo>
                  <a:cubicBezTo>
                    <a:pt x="15264" y="19257"/>
                    <a:pt x="21117" y="13194"/>
                    <a:pt x="22482" y="7445"/>
                  </a:cubicBezTo>
                  <a:cubicBezTo>
                    <a:pt x="23727" y="2003"/>
                    <a:pt x="20293" y="0"/>
                    <a:pt x="182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9"/>
            <p:cNvSpPr/>
            <p:nvPr/>
          </p:nvSpPr>
          <p:spPr>
            <a:xfrm>
              <a:off x="2771600" y="2911525"/>
              <a:ext cx="62700" cy="63025"/>
            </a:xfrm>
            <a:custGeom>
              <a:rect b="b" l="l" r="r" t="t"/>
              <a:pathLst>
                <a:path extrusionOk="0" h="2521" w="2508">
                  <a:moveTo>
                    <a:pt x="1261" y="1"/>
                  </a:moveTo>
                  <a:cubicBezTo>
                    <a:pt x="605" y="1"/>
                    <a:pt x="1" y="552"/>
                    <a:pt x="1" y="1260"/>
                  </a:cubicBezTo>
                  <a:cubicBezTo>
                    <a:pt x="1" y="1969"/>
                    <a:pt x="605" y="2520"/>
                    <a:pt x="1261" y="2520"/>
                  </a:cubicBezTo>
                  <a:cubicBezTo>
                    <a:pt x="1969" y="2520"/>
                    <a:pt x="2507" y="1969"/>
                    <a:pt x="2507" y="1260"/>
                  </a:cubicBezTo>
                  <a:cubicBezTo>
                    <a:pt x="2507" y="552"/>
                    <a:pt x="1969" y="1"/>
                    <a:pt x="1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9"/>
            <p:cNvSpPr/>
            <p:nvPr/>
          </p:nvSpPr>
          <p:spPr>
            <a:xfrm>
              <a:off x="2446125" y="1790425"/>
              <a:ext cx="99775" cy="101400"/>
            </a:xfrm>
            <a:custGeom>
              <a:rect b="b" l="l" r="r" t="t"/>
              <a:pathLst>
                <a:path extrusionOk="0" h="4056" w="3991">
                  <a:moveTo>
                    <a:pt x="2022" y="0"/>
                  </a:moveTo>
                  <a:cubicBezTo>
                    <a:pt x="933" y="0"/>
                    <a:pt x="1" y="932"/>
                    <a:pt x="1" y="2021"/>
                  </a:cubicBezTo>
                  <a:cubicBezTo>
                    <a:pt x="1" y="3124"/>
                    <a:pt x="933" y="4055"/>
                    <a:pt x="2022" y="4055"/>
                  </a:cubicBezTo>
                  <a:cubicBezTo>
                    <a:pt x="3124" y="4055"/>
                    <a:pt x="3991" y="3124"/>
                    <a:pt x="3991" y="2021"/>
                  </a:cubicBezTo>
                  <a:cubicBezTo>
                    <a:pt x="3991" y="932"/>
                    <a:pt x="3124" y="0"/>
                    <a:pt x="20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6" name="Google Shape;2676;p69"/>
          <p:cNvGrpSpPr/>
          <p:nvPr/>
        </p:nvGrpSpPr>
        <p:grpSpPr>
          <a:xfrm>
            <a:off x="6210725" y="3562264"/>
            <a:ext cx="1082378" cy="733189"/>
            <a:chOff x="6917100" y="2240375"/>
            <a:chExt cx="935100" cy="633425"/>
          </a:xfrm>
        </p:grpSpPr>
        <p:sp>
          <p:nvSpPr>
            <p:cNvPr id="2677" name="Google Shape;2677;p69"/>
            <p:cNvSpPr/>
            <p:nvPr/>
          </p:nvSpPr>
          <p:spPr>
            <a:xfrm>
              <a:off x="6917100" y="2284550"/>
              <a:ext cx="839300" cy="589250"/>
            </a:xfrm>
            <a:custGeom>
              <a:rect b="b" l="l" r="r" t="t"/>
              <a:pathLst>
                <a:path extrusionOk="0" h="23570" w="33572">
                  <a:moveTo>
                    <a:pt x="11224" y="1"/>
                  </a:moveTo>
                  <a:cubicBezTo>
                    <a:pt x="7603" y="1"/>
                    <a:pt x="3668" y="456"/>
                    <a:pt x="1693" y="2431"/>
                  </a:cubicBezTo>
                  <a:cubicBezTo>
                    <a:pt x="551" y="3625"/>
                    <a:pt x="0" y="5384"/>
                    <a:pt x="276" y="7025"/>
                  </a:cubicBezTo>
                  <a:cubicBezTo>
                    <a:pt x="709" y="9151"/>
                    <a:pt x="2244" y="10135"/>
                    <a:pt x="3334" y="11775"/>
                  </a:cubicBezTo>
                  <a:cubicBezTo>
                    <a:pt x="4488" y="13534"/>
                    <a:pt x="4698" y="15608"/>
                    <a:pt x="5578" y="17524"/>
                  </a:cubicBezTo>
                  <a:cubicBezTo>
                    <a:pt x="6457" y="19322"/>
                    <a:pt x="7874" y="21015"/>
                    <a:pt x="9790" y="21736"/>
                  </a:cubicBezTo>
                  <a:cubicBezTo>
                    <a:pt x="11536" y="22445"/>
                    <a:pt x="13452" y="22275"/>
                    <a:pt x="15316" y="22327"/>
                  </a:cubicBezTo>
                  <a:cubicBezTo>
                    <a:pt x="18633" y="22464"/>
                    <a:pt x="21215" y="23569"/>
                    <a:pt x="23852" y="23569"/>
                  </a:cubicBezTo>
                  <a:cubicBezTo>
                    <a:pt x="25512" y="23569"/>
                    <a:pt x="27194" y="23131"/>
                    <a:pt x="29096" y="21736"/>
                  </a:cubicBezTo>
                  <a:cubicBezTo>
                    <a:pt x="30618" y="20634"/>
                    <a:pt x="32101" y="19217"/>
                    <a:pt x="32757" y="17406"/>
                  </a:cubicBezTo>
                  <a:cubicBezTo>
                    <a:pt x="33571" y="15332"/>
                    <a:pt x="33309" y="12930"/>
                    <a:pt x="32482" y="10791"/>
                  </a:cubicBezTo>
                  <a:cubicBezTo>
                    <a:pt x="29962" y="4282"/>
                    <a:pt x="23243" y="791"/>
                    <a:pt x="16576" y="239"/>
                  </a:cubicBezTo>
                  <a:cubicBezTo>
                    <a:pt x="15147" y="141"/>
                    <a:pt x="13234" y="1"/>
                    <a:pt x="112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9"/>
            <p:cNvSpPr/>
            <p:nvPr/>
          </p:nvSpPr>
          <p:spPr>
            <a:xfrm>
              <a:off x="7007325" y="2240375"/>
              <a:ext cx="844875" cy="563475"/>
            </a:xfrm>
            <a:custGeom>
              <a:rect b="b" l="l" r="r" t="t"/>
              <a:pathLst>
                <a:path extrusionOk="0" h="22539" w="33795">
                  <a:moveTo>
                    <a:pt x="18863" y="0"/>
                  </a:moveTo>
                  <a:cubicBezTo>
                    <a:pt x="17448" y="0"/>
                    <a:pt x="16033" y="146"/>
                    <a:pt x="14660" y="418"/>
                  </a:cubicBezTo>
                  <a:cubicBezTo>
                    <a:pt x="10552" y="1245"/>
                    <a:pt x="6510" y="3214"/>
                    <a:pt x="4108" y="6600"/>
                  </a:cubicBezTo>
                  <a:cubicBezTo>
                    <a:pt x="0" y="12401"/>
                    <a:pt x="2467" y="21036"/>
                    <a:pt x="9843" y="22401"/>
                  </a:cubicBezTo>
                  <a:cubicBezTo>
                    <a:pt x="10381" y="22496"/>
                    <a:pt x="10913" y="22539"/>
                    <a:pt x="11440" y="22539"/>
                  </a:cubicBezTo>
                  <a:cubicBezTo>
                    <a:pt x="13978" y="22539"/>
                    <a:pt x="16398" y="21548"/>
                    <a:pt x="18702" y="20603"/>
                  </a:cubicBezTo>
                  <a:cubicBezTo>
                    <a:pt x="19699" y="20209"/>
                    <a:pt x="20615" y="20078"/>
                    <a:pt x="21506" y="20078"/>
                  </a:cubicBezTo>
                  <a:cubicBezTo>
                    <a:pt x="23289" y="20078"/>
                    <a:pt x="24969" y="20605"/>
                    <a:pt x="26988" y="20605"/>
                  </a:cubicBezTo>
                  <a:cubicBezTo>
                    <a:pt x="27051" y="20605"/>
                    <a:pt x="27115" y="20604"/>
                    <a:pt x="27180" y="20603"/>
                  </a:cubicBezTo>
                  <a:cubicBezTo>
                    <a:pt x="31340" y="20485"/>
                    <a:pt x="33361" y="17046"/>
                    <a:pt x="33637" y="13267"/>
                  </a:cubicBezTo>
                  <a:cubicBezTo>
                    <a:pt x="33794" y="11692"/>
                    <a:pt x="33519" y="10104"/>
                    <a:pt x="32915" y="8568"/>
                  </a:cubicBezTo>
                  <a:cubicBezTo>
                    <a:pt x="32049" y="6272"/>
                    <a:pt x="30461" y="4198"/>
                    <a:pt x="28492" y="2833"/>
                  </a:cubicBezTo>
                  <a:cubicBezTo>
                    <a:pt x="25706" y="855"/>
                    <a:pt x="22288" y="0"/>
                    <a:pt x="18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9" name="Google Shape;2679;p69"/>
          <p:cNvGrpSpPr/>
          <p:nvPr/>
        </p:nvGrpSpPr>
        <p:grpSpPr>
          <a:xfrm>
            <a:off x="7552640" y="3478063"/>
            <a:ext cx="915209" cy="901403"/>
            <a:chOff x="5962975" y="3195175"/>
            <a:chExt cx="812075" cy="799825"/>
          </a:xfrm>
        </p:grpSpPr>
        <p:sp>
          <p:nvSpPr>
            <p:cNvPr id="2680" name="Google Shape;2680;p69"/>
            <p:cNvSpPr/>
            <p:nvPr/>
          </p:nvSpPr>
          <p:spPr>
            <a:xfrm>
              <a:off x="5962975" y="3195175"/>
              <a:ext cx="812075" cy="799825"/>
            </a:xfrm>
            <a:custGeom>
              <a:rect b="b" l="l" r="r" t="t"/>
              <a:pathLst>
                <a:path extrusionOk="0" h="31993" w="32483">
                  <a:moveTo>
                    <a:pt x="15772" y="0"/>
                  </a:moveTo>
                  <a:cubicBezTo>
                    <a:pt x="14053" y="0"/>
                    <a:pt x="12278" y="485"/>
                    <a:pt x="10828" y="1388"/>
                  </a:cubicBezTo>
                  <a:cubicBezTo>
                    <a:pt x="5736" y="4551"/>
                    <a:pt x="985" y="12596"/>
                    <a:pt x="211" y="18502"/>
                  </a:cubicBezTo>
                  <a:cubicBezTo>
                    <a:pt x="1" y="20024"/>
                    <a:pt x="1" y="21665"/>
                    <a:pt x="709" y="23095"/>
                  </a:cubicBezTo>
                  <a:cubicBezTo>
                    <a:pt x="2954" y="27794"/>
                    <a:pt x="9949" y="28069"/>
                    <a:pt x="14214" y="29605"/>
                  </a:cubicBezTo>
                  <a:cubicBezTo>
                    <a:pt x="17090" y="30653"/>
                    <a:pt x="19800" y="31993"/>
                    <a:pt x="22550" y="31993"/>
                  </a:cubicBezTo>
                  <a:cubicBezTo>
                    <a:pt x="24242" y="31993"/>
                    <a:pt x="25949" y="31485"/>
                    <a:pt x="27718" y="30090"/>
                  </a:cubicBezTo>
                  <a:cubicBezTo>
                    <a:pt x="31603" y="26980"/>
                    <a:pt x="32482" y="20746"/>
                    <a:pt x="29582" y="16691"/>
                  </a:cubicBezTo>
                  <a:cubicBezTo>
                    <a:pt x="27942" y="14394"/>
                    <a:pt x="25317" y="12806"/>
                    <a:pt x="24004" y="10299"/>
                  </a:cubicBezTo>
                  <a:cubicBezTo>
                    <a:pt x="22744" y="7832"/>
                    <a:pt x="22915" y="4722"/>
                    <a:pt x="21275" y="2530"/>
                  </a:cubicBezTo>
                  <a:cubicBezTo>
                    <a:pt x="20618" y="1546"/>
                    <a:pt x="19687" y="890"/>
                    <a:pt x="18650" y="509"/>
                  </a:cubicBezTo>
                  <a:cubicBezTo>
                    <a:pt x="17760" y="166"/>
                    <a:pt x="16775" y="0"/>
                    <a:pt x="157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9"/>
            <p:cNvSpPr/>
            <p:nvPr/>
          </p:nvSpPr>
          <p:spPr>
            <a:xfrm>
              <a:off x="5973800" y="3283525"/>
              <a:ext cx="717900" cy="644400"/>
            </a:xfrm>
            <a:custGeom>
              <a:rect b="b" l="l" r="r" t="t"/>
              <a:pathLst>
                <a:path extrusionOk="0" h="25776" w="28716">
                  <a:moveTo>
                    <a:pt x="12896" y="1"/>
                  </a:moveTo>
                  <a:cubicBezTo>
                    <a:pt x="11994" y="1"/>
                    <a:pt x="11094" y="116"/>
                    <a:pt x="10224" y="361"/>
                  </a:cubicBezTo>
                  <a:cubicBezTo>
                    <a:pt x="8479" y="860"/>
                    <a:pt x="6943" y="1844"/>
                    <a:pt x="5526" y="2933"/>
                  </a:cubicBezTo>
                  <a:cubicBezTo>
                    <a:pt x="2521" y="5335"/>
                    <a:pt x="1" y="8616"/>
                    <a:pt x="53" y="12225"/>
                  </a:cubicBezTo>
                  <a:cubicBezTo>
                    <a:pt x="285" y="19673"/>
                    <a:pt x="8476" y="25776"/>
                    <a:pt x="16414" y="25776"/>
                  </a:cubicBezTo>
                  <a:cubicBezTo>
                    <a:pt x="17918" y="25776"/>
                    <a:pt x="19412" y="25557"/>
                    <a:pt x="20842" y="25086"/>
                  </a:cubicBezTo>
                  <a:cubicBezTo>
                    <a:pt x="24123" y="24037"/>
                    <a:pt x="26682" y="21412"/>
                    <a:pt x="27561" y="18406"/>
                  </a:cubicBezTo>
                  <a:cubicBezTo>
                    <a:pt x="27614" y="18131"/>
                    <a:pt x="27732" y="17868"/>
                    <a:pt x="27732" y="17645"/>
                  </a:cubicBezTo>
                  <a:cubicBezTo>
                    <a:pt x="28716" y="12173"/>
                    <a:pt x="24004" y="4902"/>
                    <a:pt x="19359" y="1949"/>
                  </a:cubicBezTo>
                  <a:cubicBezTo>
                    <a:pt x="17477" y="736"/>
                    <a:pt x="15178" y="1"/>
                    <a:pt x="12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2" name="Google Shape;2682;p69"/>
          <p:cNvGrpSpPr/>
          <p:nvPr/>
        </p:nvGrpSpPr>
        <p:grpSpPr>
          <a:xfrm>
            <a:off x="4786923" y="3448656"/>
            <a:ext cx="1115171" cy="844301"/>
            <a:chOff x="6020400" y="2387300"/>
            <a:chExt cx="974800" cy="738025"/>
          </a:xfrm>
        </p:grpSpPr>
        <p:sp>
          <p:nvSpPr>
            <p:cNvPr id="2683" name="Google Shape;2683;p69"/>
            <p:cNvSpPr/>
            <p:nvPr/>
          </p:nvSpPr>
          <p:spPr>
            <a:xfrm>
              <a:off x="6020400" y="2516200"/>
              <a:ext cx="974800" cy="609125"/>
            </a:xfrm>
            <a:custGeom>
              <a:rect b="b" l="l" r="r" t="t"/>
              <a:pathLst>
                <a:path extrusionOk="0" h="24365" w="38992">
                  <a:moveTo>
                    <a:pt x="19051" y="1"/>
                  </a:moveTo>
                  <a:cubicBezTo>
                    <a:pt x="15817" y="1"/>
                    <a:pt x="12595" y="258"/>
                    <a:pt x="9397" y="816"/>
                  </a:cubicBezTo>
                  <a:cubicBezTo>
                    <a:pt x="5854" y="1420"/>
                    <a:pt x="2678" y="2129"/>
                    <a:pt x="1365" y="5908"/>
                  </a:cubicBezTo>
                  <a:cubicBezTo>
                    <a:pt x="0" y="9951"/>
                    <a:pt x="2783" y="12195"/>
                    <a:pt x="4594" y="15305"/>
                  </a:cubicBezTo>
                  <a:cubicBezTo>
                    <a:pt x="6510" y="18534"/>
                    <a:pt x="8859" y="21762"/>
                    <a:pt x="12350" y="23403"/>
                  </a:cubicBezTo>
                  <a:cubicBezTo>
                    <a:pt x="13823" y="24056"/>
                    <a:pt x="15337" y="24364"/>
                    <a:pt x="16830" y="24364"/>
                  </a:cubicBezTo>
                  <a:cubicBezTo>
                    <a:pt x="19449" y="24364"/>
                    <a:pt x="22005" y="23415"/>
                    <a:pt x="24162" y="21710"/>
                  </a:cubicBezTo>
                  <a:cubicBezTo>
                    <a:pt x="25920" y="20345"/>
                    <a:pt x="27561" y="18757"/>
                    <a:pt x="29529" y="17773"/>
                  </a:cubicBezTo>
                  <a:cubicBezTo>
                    <a:pt x="32692" y="16132"/>
                    <a:pt x="36196" y="16080"/>
                    <a:pt x="37942" y="12470"/>
                  </a:cubicBezTo>
                  <a:cubicBezTo>
                    <a:pt x="38821" y="10830"/>
                    <a:pt x="38992" y="9242"/>
                    <a:pt x="38663" y="7811"/>
                  </a:cubicBezTo>
                  <a:cubicBezTo>
                    <a:pt x="38165" y="5252"/>
                    <a:pt x="36144" y="3166"/>
                    <a:pt x="33466" y="2076"/>
                  </a:cubicBezTo>
                  <a:cubicBezTo>
                    <a:pt x="29739" y="541"/>
                    <a:pt x="25592" y="265"/>
                    <a:pt x="21655" y="55"/>
                  </a:cubicBezTo>
                  <a:cubicBezTo>
                    <a:pt x="20786" y="19"/>
                    <a:pt x="19918" y="1"/>
                    <a:pt x="190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9"/>
            <p:cNvSpPr/>
            <p:nvPr/>
          </p:nvSpPr>
          <p:spPr>
            <a:xfrm>
              <a:off x="6115875" y="2387300"/>
              <a:ext cx="784825" cy="673975"/>
            </a:xfrm>
            <a:custGeom>
              <a:rect b="b" l="l" r="r" t="t"/>
              <a:pathLst>
                <a:path extrusionOk="0" h="26959" w="31393">
                  <a:moveTo>
                    <a:pt x="12305" y="1"/>
                  </a:moveTo>
                  <a:cubicBezTo>
                    <a:pt x="10343" y="1"/>
                    <a:pt x="8563" y="368"/>
                    <a:pt x="7219" y="1156"/>
                  </a:cubicBezTo>
                  <a:cubicBezTo>
                    <a:pt x="2192" y="4056"/>
                    <a:pt x="0" y="14779"/>
                    <a:pt x="4056" y="20842"/>
                  </a:cubicBezTo>
                  <a:cubicBezTo>
                    <a:pt x="6647" y="24789"/>
                    <a:pt x="11132" y="26958"/>
                    <a:pt x="15724" y="26958"/>
                  </a:cubicBezTo>
                  <a:cubicBezTo>
                    <a:pt x="18201" y="26958"/>
                    <a:pt x="20709" y="26327"/>
                    <a:pt x="22967" y="25002"/>
                  </a:cubicBezTo>
                  <a:cubicBezTo>
                    <a:pt x="29424" y="21288"/>
                    <a:pt x="31393" y="13296"/>
                    <a:pt x="27403" y="7232"/>
                  </a:cubicBezTo>
                  <a:cubicBezTo>
                    <a:pt x="24478" y="2777"/>
                    <a:pt x="17700" y="1"/>
                    <a:pt x="123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5" name="Google Shape;2685;p69"/>
          <p:cNvGrpSpPr/>
          <p:nvPr/>
        </p:nvGrpSpPr>
        <p:grpSpPr>
          <a:xfrm>
            <a:off x="4769481" y="1475775"/>
            <a:ext cx="1683275" cy="1587463"/>
            <a:chOff x="3139750" y="1378838"/>
            <a:chExt cx="1683275" cy="1587463"/>
          </a:xfrm>
        </p:grpSpPr>
        <p:sp>
          <p:nvSpPr>
            <p:cNvPr id="2686" name="Google Shape;2686;p69"/>
            <p:cNvSpPr/>
            <p:nvPr/>
          </p:nvSpPr>
          <p:spPr>
            <a:xfrm>
              <a:off x="3139750" y="1378838"/>
              <a:ext cx="1603775" cy="1549625"/>
            </a:xfrm>
            <a:custGeom>
              <a:rect b="b" l="l" r="r" t="t"/>
              <a:pathLst>
                <a:path extrusionOk="0" h="61985" w="64151">
                  <a:moveTo>
                    <a:pt x="36550" y="0"/>
                  </a:moveTo>
                  <a:cubicBezTo>
                    <a:pt x="33216" y="0"/>
                    <a:pt x="29867" y="1400"/>
                    <a:pt x="27298" y="4039"/>
                  </a:cubicBezTo>
                  <a:cubicBezTo>
                    <a:pt x="21983" y="9459"/>
                    <a:pt x="23899" y="10982"/>
                    <a:pt x="10723" y="17872"/>
                  </a:cubicBezTo>
                  <a:cubicBezTo>
                    <a:pt x="8203" y="19184"/>
                    <a:pt x="3505" y="20168"/>
                    <a:pt x="1864" y="24604"/>
                  </a:cubicBezTo>
                  <a:cubicBezTo>
                    <a:pt x="1" y="29683"/>
                    <a:pt x="3610" y="33568"/>
                    <a:pt x="3610" y="44238"/>
                  </a:cubicBezTo>
                  <a:cubicBezTo>
                    <a:pt x="3610" y="55136"/>
                    <a:pt x="9734" y="60131"/>
                    <a:pt x="19076" y="60131"/>
                  </a:cubicBezTo>
                  <a:cubicBezTo>
                    <a:pt x="20185" y="60131"/>
                    <a:pt x="21339" y="60060"/>
                    <a:pt x="22534" y="59921"/>
                  </a:cubicBezTo>
                  <a:cubicBezTo>
                    <a:pt x="23812" y="59766"/>
                    <a:pt x="25042" y="59700"/>
                    <a:pt x="26229" y="59700"/>
                  </a:cubicBezTo>
                  <a:cubicBezTo>
                    <a:pt x="33202" y="59700"/>
                    <a:pt x="38657" y="61985"/>
                    <a:pt x="43199" y="61985"/>
                  </a:cubicBezTo>
                  <a:cubicBezTo>
                    <a:pt x="44697" y="61985"/>
                    <a:pt x="46096" y="61736"/>
                    <a:pt x="47417" y="61076"/>
                  </a:cubicBezTo>
                  <a:cubicBezTo>
                    <a:pt x="53481" y="58018"/>
                    <a:pt x="49767" y="53254"/>
                    <a:pt x="54636" y="46141"/>
                  </a:cubicBezTo>
                  <a:cubicBezTo>
                    <a:pt x="59229" y="39474"/>
                    <a:pt x="64150" y="34395"/>
                    <a:pt x="60817" y="27557"/>
                  </a:cubicBezTo>
                  <a:cubicBezTo>
                    <a:pt x="57260" y="20221"/>
                    <a:pt x="52444" y="18856"/>
                    <a:pt x="48297" y="8685"/>
                  </a:cubicBezTo>
                  <a:cubicBezTo>
                    <a:pt x="45869" y="2749"/>
                    <a:pt x="41224" y="0"/>
                    <a:pt x="365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9"/>
            <p:cNvSpPr/>
            <p:nvPr/>
          </p:nvSpPr>
          <p:spPr>
            <a:xfrm>
              <a:off x="3184150" y="1378850"/>
              <a:ext cx="1638875" cy="1587450"/>
            </a:xfrm>
            <a:custGeom>
              <a:rect b="b" l="l" r="r" t="t"/>
              <a:pathLst>
                <a:path extrusionOk="0" h="63498" w="65555">
                  <a:moveTo>
                    <a:pt x="17391" y="0"/>
                  </a:moveTo>
                  <a:cubicBezTo>
                    <a:pt x="10186" y="0"/>
                    <a:pt x="5114" y="5863"/>
                    <a:pt x="5250" y="12874"/>
                  </a:cubicBezTo>
                  <a:cubicBezTo>
                    <a:pt x="5355" y="20525"/>
                    <a:pt x="7809" y="20197"/>
                    <a:pt x="3439" y="34423"/>
                  </a:cubicBezTo>
                  <a:cubicBezTo>
                    <a:pt x="2626" y="37153"/>
                    <a:pt x="1" y="41195"/>
                    <a:pt x="2022" y="45460"/>
                  </a:cubicBezTo>
                  <a:cubicBezTo>
                    <a:pt x="4318" y="50329"/>
                    <a:pt x="9568" y="50553"/>
                    <a:pt x="17167" y="57994"/>
                  </a:cubicBezTo>
                  <a:cubicBezTo>
                    <a:pt x="20965" y="61769"/>
                    <a:pt x="24785" y="63497"/>
                    <a:pt x="28468" y="63497"/>
                  </a:cubicBezTo>
                  <a:cubicBezTo>
                    <a:pt x="33210" y="63497"/>
                    <a:pt x="37725" y="60632"/>
                    <a:pt x="41669" y="55579"/>
                  </a:cubicBezTo>
                  <a:cubicBezTo>
                    <a:pt x="48612" y="46615"/>
                    <a:pt x="60633" y="47377"/>
                    <a:pt x="63100" y="41195"/>
                  </a:cubicBezTo>
                  <a:cubicBezTo>
                    <a:pt x="65555" y="34961"/>
                    <a:pt x="56040" y="31523"/>
                    <a:pt x="54399" y="23097"/>
                  </a:cubicBezTo>
                  <a:cubicBezTo>
                    <a:pt x="52877" y="15118"/>
                    <a:pt x="52706" y="8057"/>
                    <a:pt x="45488" y="5603"/>
                  </a:cubicBezTo>
                  <a:cubicBezTo>
                    <a:pt x="37784" y="2978"/>
                    <a:pt x="33467" y="5432"/>
                    <a:pt x="23296" y="1233"/>
                  </a:cubicBezTo>
                  <a:cubicBezTo>
                    <a:pt x="21222" y="385"/>
                    <a:pt x="19237" y="0"/>
                    <a:pt x="17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8" name="Google Shape;2688;p69"/>
          <p:cNvGrpSpPr/>
          <p:nvPr/>
        </p:nvGrpSpPr>
        <p:grpSpPr>
          <a:xfrm>
            <a:off x="2420190" y="3123149"/>
            <a:ext cx="1741558" cy="1238980"/>
            <a:chOff x="2420190" y="3123149"/>
            <a:chExt cx="1741558" cy="1238980"/>
          </a:xfrm>
        </p:grpSpPr>
        <p:sp>
          <p:nvSpPr>
            <p:cNvPr id="2689" name="Google Shape;2689;p69"/>
            <p:cNvSpPr/>
            <p:nvPr/>
          </p:nvSpPr>
          <p:spPr>
            <a:xfrm>
              <a:off x="2898504" y="3203829"/>
              <a:ext cx="1040765" cy="1028271"/>
            </a:xfrm>
            <a:custGeom>
              <a:rect b="b" l="l" r="r" t="t"/>
              <a:pathLst>
                <a:path extrusionOk="0" h="75221" w="76135">
                  <a:moveTo>
                    <a:pt x="915" y="1"/>
                  </a:moveTo>
                  <a:cubicBezTo>
                    <a:pt x="582" y="112"/>
                    <a:pt x="361" y="361"/>
                    <a:pt x="0" y="472"/>
                  </a:cubicBezTo>
                  <a:cubicBezTo>
                    <a:pt x="25064" y="25425"/>
                    <a:pt x="50017" y="50267"/>
                    <a:pt x="75081" y="75220"/>
                  </a:cubicBezTo>
                  <a:cubicBezTo>
                    <a:pt x="75441" y="75110"/>
                    <a:pt x="75663" y="74971"/>
                    <a:pt x="76134" y="74749"/>
                  </a:cubicBezTo>
                  <a:cubicBezTo>
                    <a:pt x="75330" y="73945"/>
                    <a:pt x="74637" y="73252"/>
                    <a:pt x="73833" y="72559"/>
                  </a:cubicBezTo>
                  <a:lnTo>
                    <a:pt x="46801" y="45526"/>
                  </a:lnTo>
                  <a:cubicBezTo>
                    <a:pt x="43335" y="42061"/>
                    <a:pt x="39731" y="38595"/>
                    <a:pt x="36265" y="35129"/>
                  </a:cubicBezTo>
                  <a:cubicBezTo>
                    <a:pt x="27033" y="25897"/>
                    <a:pt x="17800" y="16636"/>
                    <a:pt x="8540" y="7515"/>
                  </a:cubicBezTo>
                  <a:cubicBezTo>
                    <a:pt x="6238" y="5213"/>
                    <a:pt x="4048" y="2884"/>
                    <a:pt x="1747" y="694"/>
                  </a:cubicBezTo>
                  <a:cubicBezTo>
                    <a:pt x="1497" y="472"/>
                    <a:pt x="1276" y="250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9"/>
            <p:cNvSpPr/>
            <p:nvPr/>
          </p:nvSpPr>
          <p:spPr>
            <a:xfrm>
              <a:off x="2993250" y="3172593"/>
              <a:ext cx="1023336" cy="1013644"/>
            </a:xfrm>
            <a:custGeom>
              <a:rect b="b" l="l" r="r" t="t"/>
              <a:pathLst>
                <a:path extrusionOk="0" h="74151" w="74860">
                  <a:moveTo>
                    <a:pt x="951" y="0"/>
                  </a:moveTo>
                  <a:cubicBezTo>
                    <a:pt x="678" y="0"/>
                    <a:pt x="371" y="145"/>
                    <a:pt x="1" y="456"/>
                  </a:cubicBezTo>
                  <a:cubicBezTo>
                    <a:pt x="583" y="900"/>
                    <a:pt x="1165" y="1371"/>
                    <a:pt x="1609" y="1953"/>
                  </a:cubicBezTo>
                  <a:cubicBezTo>
                    <a:pt x="6350" y="6556"/>
                    <a:pt x="11091" y="11297"/>
                    <a:pt x="15832" y="16038"/>
                  </a:cubicBezTo>
                  <a:cubicBezTo>
                    <a:pt x="22181" y="22276"/>
                    <a:pt x="28419" y="28514"/>
                    <a:pt x="34657" y="34753"/>
                  </a:cubicBezTo>
                  <a:cubicBezTo>
                    <a:pt x="44722" y="44678"/>
                    <a:pt x="54648" y="54632"/>
                    <a:pt x="64684" y="64668"/>
                  </a:cubicBezTo>
                  <a:cubicBezTo>
                    <a:pt x="66764" y="66748"/>
                    <a:pt x="68982" y="68938"/>
                    <a:pt x="71172" y="71156"/>
                  </a:cubicBezTo>
                  <a:lnTo>
                    <a:pt x="74166" y="74151"/>
                  </a:lnTo>
                  <a:cubicBezTo>
                    <a:pt x="74527" y="73790"/>
                    <a:pt x="74749" y="73679"/>
                    <a:pt x="74859" y="73568"/>
                  </a:cubicBezTo>
                  <a:cubicBezTo>
                    <a:pt x="72087" y="70796"/>
                    <a:pt x="69536" y="68134"/>
                    <a:pt x="67013" y="65473"/>
                  </a:cubicBezTo>
                  <a:cubicBezTo>
                    <a:pt x="60664" y="59234"/>
                    <a:pt x="54287" y="52885"/>
                    <a:pt x="47938" y="46536"/>
                  </a:cubicBezTo>
                  <a:cubicBezTo>
                    <a:pt x="36044" y="34642"/>
                    <a:pt x="24039" y="22747"/>
                    <a:pt x="12144" y="10853"/>
                  </a:cubicBezTo>
                  <a:lnTo>
                    <a:pt x="2191" y="900"/>
                  </a:lnTo>
                  <a:lnTo>
                    <a:pt x="1609" y="317"/>
                  </a:lnTo>
                  <a:cubicBezTo>
                    <a:pt x="1402" y="111"/>
                    <a:pt x="1189" y="0"/>
                    <a:pt x="9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9"/>
            <p:cNvSpPr/>
            <p:nvPr/>
          </p:nvSpPr>
          <p:spPr>
            <a:xfrm>
              <a:off x="2854158" y="3222790"/>
              <a:ext cx="1036213" cy="1023158"/>
            </a:xfrm>
            <a:custGeom>
              <a:rect b="b" l="l" r="r" t="t"/>
              <a:pathLst>
                <a:path extrusionOk="0" h="74847" w="75802">
                  <a:moveTo>
                    <a:pt x="943" y="0"/>
                  </a:moveTo>
                  <a:cubicBezTo>
                    <a:pt x="583" y="111"/>
                    <a:pt x="361" y="361"/>
                    <a:pt x="0" y="472"/>
                  </a:cubicBezTo>
                  <a:cubicBezTo>
                    <a:pt x="361" y="804"/>
                    <a:pt x="583" y="1165"/>
                    <a:pt x="832" y="1386"/>
                  </a:cubicBezTo>
                  <a:cubicBezTo>
                    <a:pt x="9954" y="10508"/>
                    <a:pt x="19076" y="19519"/>
                    <a:pt x="28308" y="28668"/>
                  </a:cubicBezTo>
                  <a:cubicBezTo>
                    <a:pt x="36182" y="36626"/>
                    <a:pt x="44139" y="44472"/>
                    <a:pt x="52124" y="52457"/>
                  </a:cubicBezTo>
                  <a:cubicBezTo>
                    <a:pt x="59388" y="59721"/>
                    <a:pt x="66680" y="66902"/>
                    <a:pt x="73944" y="74166"/>
                  </a:cubicBezTo>
                  <a:cubicBezTo>
                    <a:pt x="74055" y="74277"/>
                    <a:pt x="74055" y="74416"/>
                    <a:pt x="74166" y="74416"/>
                  </a:cubicBezTo>
                  <a:cubicBezTo>
                    <a:pt x="74473" y="74708"/>
                    <a:pt x="74619" y="74847"/>
                    <a:pt x="74842" y="74847"/>
                  </a:cubicBezTo>
                  <a:cubicBezTo>
                    <a:pt x="75042" y="74847"/>
                    <a:pt x="75304" y="74736"/>
                    <a:pt x="75802" y="74527"/>
                  </a:cubicBezTo>
                  <a:lnTo>
                    <a:pt x="75441" y="74166"/>
                  </a:lnTo>
                  <a:cubicBezTo>
                    <a:pt x="70479" y="69314"/>
                    <a:pt x="65627" y="64351"/>
                    <a:pt x="60664" y="59388"/>
                  </a:cubicBezTo>
                  <a:cubicBezTo>
                    <a:pt x="54315" y="53150"/>
                    <a:pt x="47965" y="46801"/>
                    <a:pt x="41589" y="40563"/>
                  </a:cubicBezTo>
                  <a:cubicBezTo>
                    <a:pt x="30748" y="29694"/>
                    <a:pt x="19990" y="18965"/>
                    <a:pt x="9150" y="8096"/>
                  </a:cubicBezTo>
                  <a:cubicBezTo>
                    <a:pt x="6599" y="5656"/>
                    <a:pt x="4159" y="3133"/>
                    <a:pt x="1636" y="693"/>
                  </a:cubicBezTo>
                  <a:lnTo>
                    <a:pt x="94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9"/>
            <p:cNvSpPr/>
            <p:nvPr/>
          </p:nvSpPr>
          <p:spPr>
            <a:xfrm>
              <a:off x="2945870" y="3188191"/>
              <a:ext cx="1032810" cy="1023446"/>
            </a:xfrm>
            <a:custGeom>
              <a:rect b="b" l="l" r="r" t="t"/>
              <a:pathLst>
                <a:path extrusionOk="0" h="74868" w="75553">
                  <a:moveTo>
                    <a:pt x="844" y="0"/>
                  </a:moveTo>
                  <a:cubicBezTo>
                    <a:pt x="662" y="0"/>
                    <a:pt x="434" y="118"/>
                    <a:pt x="1" y="341"/>
                  </a:cubicBezTo>
                  <a:cubicBezTo>
                    <a:pt x="223" y="563"/>
                    <a:pt x="361" y="812"/>
                    <a:pt x="583" y="1034"/>
                  </a:cubicBezTo>
                  <a:cubicBezTo>
                    <a:pt x="1498" y="1838"/>
                    <a:pt x="2302" y="2642"/>
                    <a:pt x="3245" y="3585"/>
                  </a:cubicBezTo>
                  <a:lnTo>
                    <a:pt x="16747" y="17087"/>
                  </a:lnTo>
                  <a:cubicBezTo>
                    <a:pt x="20795" y="21135"/>
                    <a:pt x="24843" y="25072"/>
                    <a:pt x="28780" y="29120"/>
                  </a:cubicBezTo>
                  <a:cubicBezTo>
                    <a:pt x="32689" y="32918"/>
                    <a:pt x="36515" y="36745"/>
                    <a:pt x="40314" y="40543"/>
                  </a:cubicBezTo>
                  <a:cubicBezTo>
                    <a:pt x="49574" y="49776"/>
                    <a:pt x="58807" y="58925"/>
                    <a:pt x="68039" y="68158"/>
                  </a:cubicBezTo>
                  <a:cubicBezTo>
                    <a:pt x="69426" y="69544"/>
                    <a:pt x="70923" y="71041"/>
                    <a:pt x="72309" y="72427"/>
                  </a:cubicBezTo>
                  <a:cubicBezTo>
                    <a:pt x="73141" y="73231"/>
                    <a:pt x="73945" y="74035"/>
                    <a:pt x="74749" y="74867"/>
                  </a:cubicBezTo>
                  <a:cubicBezTo>
                    <a:pt x="75082" y="74618"/>
                    <a:pt x="75331" y="74507"/>
                    <a:pt x="75553" y="74285"/>
                  </a:cubicBezTo>
                  <a:cubicBezTo>
                    <a:pt x="74527" y="73231"/>
                    <a:pt x="73584" y="72206"/>
                    <a:pt x="72669" y="71263"/>
                  </a:cubicBezTo>
                  <a:cubicBezTo>
                    <a:pt x="63548" y="62252"/>
                    <a:pt x="54426" y="53130"/>
                    <a:pt x="45415" y="44009"/>
                  </a:cubicBezTo>
                  <a:cubicBezTo>
                    <a:pt x="38817" y="37549"/>
                    <a:pt x="32246" y="30950"/>
                    <a:pt x="25647" y="24379"/>
                  </a:cubicBezTo>
                  <a:cubicBezTo>
                    <a:pt x="18494" y="17198"/>
                    <a:pt x="11202" y="10045"/>
                    <a:pt x="4049" y="2781"/>
                  </a:cubicBezTo>
                  <a:cubicBezTo>
                    <a:pt x="3245" y="1949"/>
                    <a:pt x="2302" y="1256"/>
                    <a:pt x="1498" y="452"/>
                  </a:cubicBezTo>
                  <a:cubicBezTo>
                    <a:pt x="1192" y="145"/>
                    <a:pt x="1046" y="0"/>
                    <a:pt x="8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9"/>
            <p:cNvSpPr/>
            <p:nvPr/>
          </p:nvSpPr>
          <p:spPr>
            <a:xfrm>
              <a:off x="2810195" y="3243254"/>
              <a:ext cx="1026357" cy="1012277"/>
            </a:xfrm>
            <a:custGeom>
              <a:rect b="b" l="l" r="r" t="t"/>
              <a:pathLst>
                <a:path extrusionOk="0" h="74051" w="75081">
                  <a:moveTo>
                    <a:pt x="1026" y="0"/>
                  </a:moveTo>
                  <a:cubicBezTo>
                    <a:pt x="693" y="250"/>
                    <a:pt x="444" y="361"/>
                    <a:pt x="0" y="472"/>
                  </a:cubicBezTo>
                  <a:cubicBezTo>
                    <a:pt x="333" y="832"/>
                    <a:pt x="582" y="1054"/>
                    <a:pt x="804" y="1276"/>
                  </a:cubicBezTo>
                  <a:cubicBezTo>
                    <a:pt x="10286" y="10758"/>
                    <a:pt x="19630" y="20101"/>
                    <a:pt x="29112" y="29473"/>
                  </a:cubicBezTo>
                  <a:cubicBezTo>
                    <a:pt x="37180" y="37569"/>
                    <a:pt x="45276" y="45637"/>
                    <a:pt x="53372" y="53622"/>
                  </a:cubicBezTo>
                  <a:lnTo>
                    <a:pt x="73112" y="73362"/>
                  </a:lnTo>
                  <a:cubicBezTo>
                    <a:pt x="73508" y="73758"/>
                    <a:pt x="73852" y="74051"/>
                    <a:pt x="74318" y="74051"/>
                  </a:cubicBezTo>
                  <a:cubicBezTo>
                    <a:pt x="74539" y="74051"/>
                    <a:pt x="74787" y="73985"/>
                    <a:pt x="75081" y="73834"/>
                  </a:cubicBezTo>
                  <a:cubicBezTo>
                    <a:pt x="50350" y="49102"/>
                    <a:pt x="25646" y="24621"/>
                    <a:pt x="10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9"/>
            <p:cNvSpPr/>
            <p:nvPr/>
          </p:nvSpPr>
          <p:spPr>
            <a:xfrm>
              <a:off x="3042148" y="3158445"/>
              <a:ext cx="1005893" cy="994438"/>
            </a:xfrm>
            <a:custGeom>
              <a:rect b="b" l="l" r="r" t="t"/>
              <a:pathLst>
                <a:path extrusionOk="0" h="72746" w="73584">
                  <a:moveTo>
                    <a:pt x="1106" y="1"/>
                  </a:moveTo>
                  <a:cubicBezTo>
                    <a:pt x="874" y="1"/>
                    <a:pt x="582" y="146"/>
                    <a:pt x="0" y="437"/>
                  </a:cubicBezTo>
                  <a:cubicBezTo>
                    <a:pt x="472" y="798"/>
                    <a:pt x="804" y="1020"/>
                    <a:pt x="1165" y="1352"/>
                  </a:cubicBezTo>
                  <a:cubicBezTo>
                    <a:pt x="12837" y="12914"/>
                    <a:pt x="24510" y="24586"/>
                    <a:pt x="36154" y="36259"/>
                  </a:cubicBezTo>
                  <a:cubicBezTo>
                    <a:pt x="42753" y="42719"/>
                    <a:pt x="49213" y="49179"/>
                    <a:pt x="55701" y="55667"/>
                  </a:cubicBezTo>
                  <a:cubicBezTo>
                    <a:pt x="60414" y="60269"/>
                    <a:pt x="65044" y="65010"/>
                    <a:pt x="69674" y="69641"/>
                  </a:cubicBezTo>
                  <a:cubicBezTo>
                    <a:pt x="70700" y="70555"/>
                    <a:pt x="71643" y="71609"/>
                    <a:pt x="72669" y="72524"/>
                  </a:cubicBezTo>
                  <a:cubicBezTo>
                    <a:pt x="72780" y="72635"/>
                    <a:pt x="72891" y="72635"/>
                    <a:pt x="73029" y="72746"/>
                  </a:cubicBezTo>
                  <a:cubicBezTo>
                    <a:pt x="73251" y="72524"/>
                    <a:pt x="73362" y="72302"/>
                    <a:pt x="73584" y="72053"/>
                  </a:cubicBezTo>
                  <a:cubicBezTo>
                    <a:pt x="73251" y="71609"/>
                    <a:pt x="72891" y="71360"/>
                    <a:pt x="72669" y="71027"/>
                  </a:cubicBezTo>
                  <a:cubicBezTo>
                    <a:pt x="64018" y="62487"/>
                    <a:pt x="55451" y="53920"/>
                    <a:pt x="46801" y="45270"/>
                  </a:cubicBezTo>
                  <a:cubicBezTo>
                    <a:pt x="42060" y="40640"/>
                    <a:pt x="37430" y="35898"/>
                    <a:pt x="32689" y="31296"/>
                  </a:cubicBezTo>
                  <a:cubicBezTo>
                    <a:pt x="25314" y="23893"/>
                    <a:pt x="18022" y="16601"/>
                    <a:pt x="10647" y="9226"/>
                  </a:cubicBezTo>
                  <a:cubicBezTo>
                    <a:pt x="7736" y="6343"/>
                    <a:pt x="4741" y="3432"/>
                    <a:pt x="1858" y="437"/>
                  </a:cubicBezTo>
                  <a:cubicBezTo>
                    <a:pt x="1511" y="146"/>
                    <a:pt x="1338" y="1"/>
                    <a:pt x="11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9"/>
            <p:cNvSpPr/>
            <p:nvPr/>
          </p:nvSpPr>
          <p:spPr>
            <a:xfrm>
              <a:off x="2765850" y="3265618"/>
              <a:ext cx="1007411" cy="989913"/>
            </a:xfrm>
            <a:custGeom>
              <a:rect b="b" l="l" r="r" t="t"/>
              <a:pathLst>
                <a:path extrusionOk="0" h="72415" w="73695">
                  <a:moveTo>
                    <a:pt x="1165" y="0"/>
                  </a:moveTo>
                  <a:cubicBezTo>
                    <a:pt x="915" y="222"/>
                    <a:pt x="583" y="333"/>
                    <a:pt x="0" y="693"/>
                  </a:cubicBezTo>
                  <a:cubicBezTo>
                    <a:pt x="583" y="1026"/>
                    <a:pt x="915" y="1276"/>
                    <a:pt x="1165" y="1497"/>
                  </a:cubicBezTo>
                  <a:cubicBezTo>
                    <a:pt x="7847" y="8207"/>
                    <a:pt x="14556" y="14889"/>
                    <a:pt x="21266" y="21598"/>
                  </a:cubicBezTo>
                  <a:cubicBezTo>
                    <a:pt x="25757" y="25979"/>
                    <a:pt x="30277" y="30498"/>
                    <a:pt x="34657" y="34879"/>
                  </a:cubicBezTo>
                  <a:cubicBezTo>
                    <a:pt x="44250" y="44361"/>
                    <a:pt x="53732" y="53954"/>
                    <a:pt x="63298" y="63409"/>
                  </a:cubicBezTo>
                  <a:cubicBezTo>
                    <a:pt x="66070" y="66181"/>
                    <a:pt x="68981" y="68954"/>
                    <a:pt x="71754" y="71837"/>
                  </a:cubicBezTo>
                  <a:cubicBezTo>
                    <a:pt x="72135" y="72237"/>
                    <a:pt x="72529" y="72415"/>
                    <a:pt x="72999" y="72415"/>
                  </a:cubicBezTo>
                  <a:cubicBezTo>
                    <a:pt x="73213" y="72415"/>
                    <a:pt x="73443" y="72378"/>
                    <a:pt x="73695" y="72309"/>
                  </a:cubicBezTo>
                  <a:cubicBezTo>
                    <a:pt x="49435" y="48160"/>
                    <a:pt x="25314" y="24149"/>
                    <a:pt x="1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9"/>
            <p:cNvSpPr/>
            <p:nvPr/>
          </p:nvSpPr>
          <p:spPr>
            <a:xfrm>
              <a:off x="2727943" y="3290634"/>
              <a:ext cx="977473" cy="960413"/>
            </a:xfrm>
            <a:custGeom>
              <a:rect b="b" l="l" r="r" t="t"/>
              <a:pathLst>
                <a:path extrusionOk="0" h="70257" w="71505">
                  <a:moveTo>
                    <a:pt x="805" y="0"/>
                  </a:moveTo>
                  <a:cubicBezTo>
                    <a:pt x="694" y="139"/>
                    <a:pt x="472" y="361"/>
                    <a:pt x="1" y="693"/>
                  </a:cubicBezTo>
                  <a:cubicBezTo>
                    <a:pt x="361" y="943"/>
                    <a:pt x="694" y="1165"/>
                    <a:pt x="916" y="1386"/>
                  </a:cubicBezTo>
                  <a:cubicBezTo>
                    <a:pt x="4381" y="4852"/>
                    <a:pt x="7986" y="8456"/>
                    <a:pt x="11562" y="11922"/>
                  </a:cubicBezTo>
                  <a:cubicBezTo>
                    <a:pt x="16165" y="16635"/>
                    <a:pt x="20906" y="21266"/>
                    <a:pt x="25647" y="26007"/>
                  </a:cubicBezTo>
                  <a:cubicBezTo>
                    <a:pt x="28780" y="29112"/>
                    <a:pt x="31885" y="32245"/>
                    <a:pt x="35129" y="35350"/>
                  </a:cubicBezTo>
                  <a:cubicBezTo>
                    <a:pt x="41478" y="41838"/>
                    <a:pt x="47938" y="48187"/>
                    <a:pt x="54426" y="54647"/>
                  </a:cubicBezTo>
                  <a:cubicBezTo>
                    <a:pt x="59278" y="59499"/>
                    <a:pt x="64241" y="64351"/>
                    <a:pt x="69093" y="69314"/>
                  </a:cubicBezTo>
                  <a:cubicBezTo>
                    <a:pt x="69675" y="69896"/>
                    <a:pt x="70368" y="70257"/>
                    <a:pt x="71505" y="70257"/>
                  </a:cubicBezTo>
                  <a:lnTo>
                    <a:pt x="70701" y="69453"/>
                  </a:lnTo>
                  <a:cubicBezTo>
                    <a:pt x="69675" y="68288"/>
                    <a:pt x="68510" y="67235"/>
                    <a:pt x="67457" y="66098"/>
                  </a:cubicBezTo>
                  <a:cubicBezTo>
                    <a:pt x="59500" y="58224"/>
                    <a:pt x="51653" y="50377"/>
                    <a:pt x="43668" y="42531"/>
                  </a:cubicBezTo>
                  <a:lnTo>
                    <a:pt x="20324" y="19186"/>
                  </a:lnTo>
                  <a:cubicBezTo>
                    <a:pt x="14224" y="13059"/>
                    <a:pt x="8097" y="6931"/>
                    <a:pt x="1969" y="943"/>
                  </a:cubicBezTo>
                  <a:cubicBezTo>
                    <a:pt x="1747" y="582"/>
                    <a:pt x="1387" y="361"/>
                    <a:pt x="1165" y="139"/>
                  </a:cubicBezTo>
                  <a:cubicBezTo>
                    <a:pt x="1165" y="139"/>
                    <a:pt x="1054" y="139"/>
                    <a:pt x="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9"/>
            <p:cNvSpPr/>
            <p:nvPr/>
          </p:nvSpPr>
          <p:spPr>
            <a:xfrm>
              <a:off x="3095967" y="3145472"/>
              <a:ext cx="980508" cy="972921"/>
            </a:xfrm>
            <a:custGeom>
              <a:rect b="b" l="l" r="r" t="t"/>
              <a:pathLst>
                <a:path extrusionOk="0" h="71172" w="71727">
                  <a:moveTo>
                    <a:pt x="1165" y="0"/>
                  </a:moveTo>
                  <a:cubicBezTo>
                    <a:pt x="804" y="111"/>
                    <a:pt x="472" y="222"/>
                    <a:pt x="0" y="361"/>
                  </a:cubicBezTo>
                  <a:cubicBezTo>
                    <a:pt x="23678" y="24038"/>
                    <a:pt x="47355" y="47494"/>
                    <a:pt x="71033" y="71172"/>
                  </a:cubicBezTo>
                  <a:cubicBezTo>
                    <a:pt x="71393" y="70811"/>
                    <a:pt x="71504" y="70590"/>
                    <a:pt x="71726" y="70229"/>
                  </a:cubicBezTo>
                  <a:cubicBezTo>
                    <a:pt x="48159" y="46801"/>
                    <a:pt x="24731" y="23456"/>
                    <a:pt x="1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9"/>
            <p:cNvSpPr/>
            <p:nvPr/>
          </p:nvSpPr>
          <p:spPr>
            <a:xfrm>
              <a:off x="3151303" y="3136682"/>
              <a:ext cx="950557" cy="940400"/>
            </a:xfrm>
            <a:custGeom>
              <a:rect b="b" l="l" r="r" t="t"/>
              <a:pathLst>
                <a:path extrusionOk="0" h="68793" w="69536">
                  <a:moveTo>
                    <a:pt x="794" y="0"/>
                  </a:moveTo>
                  <a:cubicBezTo>
                    <a:pt x="562" y="0"/>
                    <a:pt x="305" y="90"/>
                    <a:pt x="0" y="310"/>
                  </a:cubicBezTo>
                  <a:cubicBezTo>
                    <a:pt x="222" y="532"/>
                    <a:pt x="444" y="865"/>
                    <a:pt x="693" y="1115"/>
                  </a:cubicBezTo>
                  <a:cubicBezTo>
                    <a:pt x="2662" y="3083"/>
                    <a:pt x="4741" y="4913"/>
                    <a:pt x="6682" y="6881"/>
                  </a:cubicBezTo>
                  <a:cubicBezTo>
                    <a:pt x="14556" y="14728"/>
                    <a:pt x="22402" y="22602"/>
                    <a:pt x="30249" y="30337"/>
                  </a:cubicBezTo>
                  <a:cubicBezTo>
                    <a:pt x="39149" y="39348"/>
                    <a:pt x="48048" y="48248"/>
                    <a:pt x="57059" y="57148"/>
                  </a:cubicBezTo>
                  <a:lnTo>
                    <a:pt x="68149" y="68238"/>
                  </a:lnTo>
                  <a:cubicBezTo>
                    <a:pt x="68260" y="68349"/>
                    <a:pt x="68510" y="68571"/>
                    <a:pt x="68732" y="68682"/>
                  </a:cubicBezTo>
                  <a:cubicBezTo>
                    <a:pt x="68732" y="68793"/>
                    <a:pt x="68843" y="68793"/>
                    <a:pt x="68953" y="68793"/>
                  </a:cubicBezTo>
                  <a:cubicBezTo>
                    <a:pt x="69064" y="68571"/>
                    <a:pt x="69203" y="68460"/>
                    <a:pt x="69314" y="68349"/>
                  </a:cubicBezTo>
                  <a:lnTo>
                    <a:pt x="69314" y="67989"/>
                  </a:lnTo>
                  <a:cubicBezTo>
                    <a:pt x="69425" y="67878"/>
                    <a:pt x="69425" y="67878"/>
                    <a:pt x="69536" y="67767"/>
                  </a:cubicBezTo>
                  <a:cubicBezTo>
                    <a:pt x="69203" y="67545"/>
                    <a:pt x="68843" y="67295"/>
                    <a:pt x="68510" y="67074"/>
                  </a:cubicBezTo>
                  <a:cubicBezTo>
                    <a:pt x="63408" y="62000"/>
                    <a:pt x="58224" y="56898"/>
                    <a:pt x="53122" y="51714"/>
                  </a:cubicBezTo>
                  <a:cubicBezTo>
                    <a:pt x="48409" y="47084"/>
                    <a:pt x="43668" y="42342"/>
                    <a:pt x="38927" y="37601"/>
                  </a:cubicBezTo>
                  <a:cubicBezTo>
                    <a:pt x="29334" y="28036"/>
                    <a:pt x="19630" y="18443"/>
                    <a:pt x="10037" y="8850"/>
                  </a:cubicBezTo>
                  <a:cubicBezTo>
                    <a:pt x="7264" y="6077"/>
                    <a:pt x="4492" y="3305"/>
                    <a:pt x="1830" y="532"/>
                  </a:cubicBezTo>
                  <a:cubicBezTo>
                    <a:pt x="1486" y="240"/>
                    <a:pt x="1174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9"/>
            <p:cNvSpPr/>
            <p:nvPr/>
          </p:nvSpPr>
          <p:spPr>
            <a:xfrm>
              <a:off x="3208143" y="3129806"/>
              <a:ext cx="912664" cy="906348"/>
            </a:xfrm>
            <a:custGeom>
              <a:rect b="b" l="l" r="r" t="t"/>
              <a:pathLst>
                <a:path extrusionOk="0" h="66302" w="66764">
                  <a:moveTo>
                    <a:pt x="858" y="0"/>
                  </a:moveTo>
                  <a:cubicBezTo>
                    <a:pt x="659" y="0"/>
                    <a:pt x="412" y="87"/>
                    <a:pt x="1" y="231"/>
                  </a:cubicBezTo>
                  <a:cubicBezTo>
                    <a:pt x="22070" y="22301"/>
                    <a:pt x="44112" y="44232"/>
                    <a:pt x="66293" y="66301"/>
                  </a:cubicBezTo>
                  <a:cubicBezTo>
                    <a:pt x="66764" y="65275"/>
                    <a:pt x="66764" y="65275"/>
                    <a:pt x="66071" y="64582"/>
                  </a:cubicBezTo>
                  <a:cubicBezTo>
                    <a:pt x="61108" y="59592"/>
                    <a:pt x="56145" y="54740"/>
                    <a:pt x="51182" y="49777"/>
                  </a:cubicBezTo>
                  <a:cubicBezTo>
                    <a:pt x="43197" y="41820"/>
                    <a:pt x="35101" y="33724"/>
                    <a:pt x="27033" y="25767"/>
                  </a:cubicBezTo>
                  <a:cubicBezTo>
                    <a:pt x="18605" y="17310"/>
                    <a:pt x="10287" y="8993"/>
                    <a:pt x="1831" y="675"/>
                  </a:cubicBezTo>
                  <a:cubicBezTo>
                    <a:pt x="1349" y="193"/>
                    <a:pt x="1156" y="0"/>
                    <a:pt x="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9"/>
            <p:cNvSpPr/>
            <p:nvPr/>
          </p:nvSpPr>
          <p:spPr>
            <a:xfrm>
              <a:off x="2691567" y="3316019"/>
              <a:ext cx="938049" cy="924393"/>
            </a:xfrm>
            <a:custGeom>
              <a:rect b="b" l="l" r="r" t="t"/>
              <a:pathLst>
                <a:path extrusionOk="0" h="67622" w="68621">
                  <a:moveTo>
                    <a:pt x="804" y="1"/>
                  </a:moveTo>
                  <a:cubicBezTo>
                    <a:pt x="582" y="222"/>
                    <a:pt x="361" y="361"/>
                    <a:pt x="0" y="583"/>
                  </a:cubicBezTo>
                  <a:cubicBezTo>
                    <a:pt x="804" y="1498"/>
                    <a:pt x="1636" y="2302"/>
                    <a:pt x="2440" y="2995"/>
                  </a:cubicBezTo>
                  <a:cubicBezTo>
                    <a:pt x="8789" y="9372"/>
                    <a:pt x="15138" y="15610"/>
                    <a:pt x="21376" y="21959"/>
                  </a:cubicBezTo>
                  <a:cubicBezTo>
                    <a:pt x="33520" y="33965"/>
                    <a:pt x="45525" y="45970"/>
                    <a:pt x="57531" y="58003"/>
                  </a:cubicBezTo>
                  <a:cubicBezTo>
                    <a:pt x="60553" y="60886"/>
                    <a:pt x="63547" y="63880"/>
                    <a:pt x="66430" y="66903"/>
                  </a:cubicBezTo>
                  <a:cubicBezTo>
                    <a:pt x="66922" y="67371"/>
                    <a:pt x="67493" y="67621"/>
                    <a:pt x="68209" y="67621"/>
                  </a:cubicBezTo>
                  <a:cubicBezTo>
                    <a:pt x="68341" y="67621"/>
                    <a:pt x="68478" y="67613"/>
                    <a:pt x="68621" y="67596"/>
                  </a:cubicBezTo>
                  <a:cubicBezTo>
                    <a:pt x="45997" y="44944"/>
                    <a:pt x="23456" y="22542"/>
                    <a:pt x="8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9"/>
            <p:cNvSpPr/>
            <p:nvPr/>
          </p:nvSpPr>
          <p:spPr>
            <a:xfrm>
              <a:off x="2653660" y="3344453"/>
              <a:ext cx="901673" cy="885556"/>
            </a:xfrm>
            <a:custGeom>
              <a:rect b="b" l="l" r="r" t="t"/>
              <a:pathLst>
                <a:path extrusionOk="0" h="64781" w="65960">
                  <a:moveTo>
                    <a:pt x="1054" y="0"/>
                  </a:moveTo>
                  <a:cubicBezTo>
                    <a:pt x="805" y="111"/>
                    <a:pt x="694" y="111"/>
                    <a:pt x="694" y="222"/>
                  </a:cubicBezTo>
                  <a:cubicBezTo>
                    <a:pt x="472" y="361"/>
                    <a:pt x="361" y="471"/>
                    <a:pt x="1" y="804"/>
                  </a:cubicBezTo>
                  <a:cubicBezTo>
                    <a:pt x="472" y="1054"/>
                    <a:pt x="805" y="1275"/>
                    <a:pt x="1054" y="1608"/>
                  </a:cubicBezTo>
                  <a:cubicBezTo>
                    <a:pt x="7986" y="8429"/>
                    <a:pt x="14806" y="15249"/>
                    <a:pt x="21737" y="22181"/>
                  </a:cubicBezTo>
                  <a:cubicBezTo>
                    <a:pt x="29805" y="30166"/>
                    <a:pt x="37901" y="38234"/>
                    <a:pt x="45997" y="46330"/>
                  </a:cubicBezTo>
                  <a:cubicBezTo>
                    <a:pt x="51986" y="52207"/>
                    <a:pt x="57891" y="58113"/>
                    <a:pt x="63769" y="64129"/>
                  </a:cubicBezTo>
                  <a:cubicBezTo>
                    <a:pt x="64198" y="64538"/>
                    <a:pt x="64687" y="64781"/>
                    <a:pt x="65280" y="64781"/>
                  </a:cubicBezTo>
                  <a:cubicBezTo>
                    <a:pt x="65493" y="64781"/>
                    <a:pt x="65718" y="64750"/>
                    <a:pt x="65960" y="64684"/>
                  </a:cubicBezTo>
                  <a:cubicBezTo>
                    <a:pt x="44250" y="43086"/>
                    <a:pt x="22652" y="21487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9"/>
            <p:cNvSpPr/>
            <p:nvPr/>
          </p:nvSpPr>
          <p:spPr>
            <a:xfrm>
              <a:off x="3264996" y="3124530"/>
              <a:ext cx="873253" cy="862727"/>
            </a:xfrm>
            <a:custGeom>
              <a:rect b="b" l="l" r="r" t="t"/>
              <a:pathLst>
                <a:path extrusionOk="0" h="63111" w="63881">
                  <a:moveTo>
                    <a:pt x="858" y="0"/>
                  </a:moveTo>
                  <a:cubicBezTo>
                    <a:pt x="610" y="0"/>
                    <a:pt x="334" y="54"/>
                    <a:pt x="1" y="146"/>
                  </a:cubicBezTo>
                  <a:cubicBezTo>
                    <a:pt x="21128" y="21162"/>
                    <a:pt x="42282" y="42206"/>
                    <a:pt x="63298" y="63111"/>
                  </a:cubicBezTo>
                  <a:cubicBezTo>
                    <a:pt x="63769" y="62196"/>
                    <a:pt x="63880" y="62196"/>
                    <a:pt x="63076" y="61364"/>
                  </a:cubicBezTo>
                  <a:cubicBezTo>
                    <a:pt x="58446" y="56872"/>
                    <a:pt x="53955" y="52353"/>
                    <a:pt x="49324" y="47862"/>
                  </a:cubicBezTo>
                  <a:cubicBezTo>
                    <a:pt x="40535" y="39073"/>
                    <a:pt x="31774" y="30173"/>
                    <a:pt x="22874" y="21411"/>
                  </a:cubicBezTo>
                  <a:cubicBezTo>
                    <a:pt x="16525" y="15062"/>
                    <a:pt x="10037" y="8574"/>
                    <a:pt x="3577" y="2225"/>
                  </a:cubicBezTo>
                  <a:cubicBezTo>
                    <a:pt x="2995" y="1532"/>
                    <a:pt x="2413" y="1061"/>
                    <a:pt x="1831" y="368"/>
                  </a:cubicBezTo>
                  <a:cubicBezTo>
                    <a:pt x="1506" y="108"/>
                    <a:pt x="1210" y="0"/>
                    <a:pt x="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9"/>
            <p:cNvSpPr/>
            <p:nvPr/>
          </p:nvSpPr>
          <p:spPr>
            <a:xfrm>
              <a:off x="2622206" y="3374390"/>
              <a:ext cx="865284" cy="852721"/>
            </a:xfrm>
            <a:custGeom>
              <a:rect b="b" l="l" r="r" t="t"/>
              <a:pathLst>
                <a:path extrusionOk="0" h="62379" w="63298">
                  <a:moveTo>
                    <a:pt x="693" y="0"/>
                  </a:moveTo>
                  <a:cubicBezTo>
                    <a:pt x="472" y="250"/>
                    <a:pt x="222" y="472"/>
                    <a:pt x="0" y="694"/>
                  </a:cubicBezTo>
                  <a:cubicBezTo>
                    <a:pt x="222" y="943"/>
                    <a:pt x="583" y="1276"/>
                    <a:pt x="804" y="1498"/>
                  </a:cubicBezTo>
                  <a:cubicBezTo>
                    <a:pt x="6128" y="6821"/>
                    <a:pt x="11312" y="12033"/>
                    <a:pt x="16636" y="17218"/>
                  </a:cubicBezTo>
                  <a:lnTo>
                    <a:pt x="35822" y="36404"/>
                  </a:lnTo>
                  <a:cubicBezTo>
                    <a:pt x="41921" y="42531"/>
                    <a:pt x="48049" y="48631"/>
                    <a:pt x="54176" y="54758"/>
                  </a:cubicBezTo>
                  <a:cubicBezTo>
                    <a:pt x="56616" y="57087"/>
                    <a:pt x="59028" y="59500"/>
                    <a:pt x="61329" y="61801"/>
                  </a:cubicBezTo>
                  <a:cubicBezTo>
                    <a:pt x="61729" y="62201"/>
                    <a:pt x="62129" y="62378"/>
                    <a:pt x="62601" y="62378"/>
                  </a:cubicBezTo>
                  <a:cubicBezTo>
                    <a:pt x="62816" y="62378"/>
                    <a:pt x="63046" y="62342"/>
                    <a:pt x="63298" y="62272"/>
                  </a:cubicBezTo>
                  <a:cubicBezTo>
                    <a:pt x="62965" y="61939"/>
                    <a:pt x="62854" y="61690"/>
                    <a:pt x="62605" y="61468"/>
                  </a:cubicBezTo>
                  <a:cubicBezTo>
                    <a:pt x="61218" y="60193"/>
                    <a:pt x="59943" y="58917"/>
                    <a:pt x="58695" y="57642"/>
                  </a:cubicBezTo>
                  <a:cubicBezTo>
                    <a:pt x="49906" y="48992"/>
                    <a:pt x="41117" y="40203"/>
                    <a:pt x="32356" y="31441"/>
                  </a:cubicBezTo>
                  <a:cubicBezTo>
                    <a:pt x="25757" y="24953"/>
                    <a:pt x="19297" y="18383"/>
                    <a:pt x="12810" y="11895"/>
                  </a:cubicBezTo>
                  <a:cubicBezTo>
                    <a:pt x="9704" y="8789"/>
                    <a:pt x="6571" y="5795"/>
                    <a:pt x="3577" y="2662"/>
                  </a:cubicBezTo>
                  <a:cubicBezTo>
                    <a:pt x="2662" y="1747"/>
                    <a:pt x="1608" y="943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9"/>
            <p:cNvSpPr/>
            <p:nvPr/>
          </p:nvSpPr>
          <p:spPr>
            <a:xfrm>
              <a:off x="2585816" y="3406227"/>
              <a:ext cx="840281" cy="827295"/>
            </a:xfrm>
            <a:custGeom>
              <a:rect b="b" l="l" r="r" t="t"/>
              <a:pathLst>
                <a:path extrusionOk="0" h="60519" w="61469">
                  <a:moveTo>
                    <a:pt x="1054" y="0"/>
                  </a:moveTo>
                  <a:cubicBezTo>
                    <a:pt x="694" y="222"/>
                    <a:pt x="472" y="333"/>
                    <a:pt x="1" y="694"/>
                  </a:cubicBezTo>
                  <a:cubicBezTo>
                    <a:pt x="583" y="1137"/>
                    <a:pt x="916" y="1387"/>
                    <a:pt x="1165" y="1608"/>
                  </a:cubicBezTo>
                  <a:cubicBezTo>
                    <a:pt x="5768" y="6239"/>
                    <a:pt x="10287" y="10730"/>
                    <a:pt x="14917" y="15249"/>
                  </a:cubicBezTo>
                  <a:lnTo>
                    <a:pt x="26700" y="27033"/>
                  </a:lnTo>
                  <a:cubicBezTo>
                    <a:pt x="36155" y="36376"/>
                    <a:pt x="45637" y="45859"/>
                    <a:pt x="55119" y="55313"/>
                  </a:cubicBezTo>
                  <a:cubicBezTo>
                    <a:pt x="56727" y="56949"/>
                    <a:pt x="58335" y="58557"/>
                    <a:pt x="59971" y="60165"/>
                  </a:cubicBezTo>
                  <a:cubicBezTo>
                    <a:pt x="60248" y="60401"/>
                    <a:pt x="60422" y="60518"/>
                    <a:pt x="60626" y="60518"/>
                  </a:cubicBezTo>
                  <a:cubicBezTo>
                    <a:pt x="60830" y="60518"/>
                    <a:pt x="61066" y="60401"/>
                    <a:pt x="61468" y="60165"/>
                  </a:cubicBezTo>
                  <a:cubicBezTo>
                    <a:pt x="60525" y="59250"/>
                    <a:pt x="59721" y="58446"/>
                    <a:pt x="58806" y="57531"/>
                  </a:cubicBezTo>
                  <a:cubicBezTo>
                    <a:pt x="51071" y="49768"/>
                    <a:pt x="43197" y="42032"/>
                    <a:pt x="35462" y="34297"/>
                  </a:cubicBezTo>
                  <a:cubicBezTo>
                    <a:pt x="30388" y="29223"/>
                    <a:pt x="25175" y="24122"/>
                    <a:pt x="20102" y="18937"/>
                  </a:cubicBezTo>
                  <a:cubicBezTo>
                    <a:pt x="13863" y="12810"/>
                    <a:pt x="7736" y="6571"/>
                    <a:pt x="1498" y="444"/>
                  </a:cubicBezTo>
                  <a:cubicBezTo>
                    <a:pt x="1387" y="222"/>
                    <a:pt x="1165" y="111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9"/>
            <p:cNvSpPr/>
            <p:nvPr/>
          </p:nvSpPr>
          <p:spPr>
            <a:xfrm>
              <a:off x="2558913" y="3440717"/>
              <a:ext cx="813365" cy="806653"/>
            </a:xfrm>
            <a:custGeom>
              <a:rect b="b" l="l" r="r" t="t"/>
              <a:pathLst>
                <a:path extrusionOk="0" h="59009" w="59500">
                  <a:moveTo>
                    <a:pt x="693" y="0"/>
                  </a:moveTo>
                  <a:cubicBezTo>
                    <a:pt x="472" y="250"/>
                    <a:pt x="250" y="472"/>
                    <a:pt x="0" y="804"/>
                  </a:cubicBezTo>
                  <a:cubicBezTo>
                    <a:pt x="361" y="1165"/>
                    <a:pt x="693" y="1387"/>
                    <a:pt x="943" y="1636"/>
                  </a:cubicBezTo>
                  <a:cubicBezTo>
                    <a:pt x="4741" y="5324"/>
                    <a:pt x="8429" y="9011"/>
                    <a:pt x="12144" y="12726"/>
                  </a:cubicBezTo>
                  <a:cubicBezTo>
                    <a:pt x="20101" y="20684"/>
                    <a:pt x="28086" y="28530"/>
                    <a:pt x="36043" y="36515"/>
                  </a:cubicBezTo>
                  <a:cubicBezTo>
                    <a:pt x="43335" y="43779"/>
                    <a:pt x="50599" y="50960"/>
                    <a:pt x="57780" y="58224"/>
                  </a:cubicBezTo>
                  <a:cubicBezTo>
                    <a:pt x="57891" y="58335"/>
                    <a:pt x="58002" y="58474"/>
                    <a:pt x="58002" y="58474"/>
                  </a:cubicBezTo>
                  <a:cubicBezTo>
                    <a:pt x="58364" y="58835"/>
                    <a:pt x="58567" y="59008"/>
                    <a:pt x="58777" y="59008"/>
                  </a:cubicBezTo>
                  <a:cubicBezTo>
                    <a:pt x="58969" y="59008"/>
                    <a:pt x="59168" y="58863"/>
                    <a:pt x="59499" y="58585"/>
                  </a:cubicBezTo>
                  <a:cubicBezTo>
                    <a:pt x="59277" y="58224"/>
                    <a:pt x="58917" y="57891"/>
                    <a:pt x="58584" y="57531"/>
                  </a:cubicBezTo>
                  <a:cubicBezTo>
                    <a:pt x="46912" y="45859"/>
                    <a:pt x="35239" y="34214"/>
                    <a:pt x="23456" y="22541"/>
                  </a:cubicBezTo>
                  <a:cubicBezTo>
                    <a:pt x="16746" y="15832"/>
                    <a:pt x="10065" y="9122"/>
                    <a:pt x="3355" y="2440"/>
                  </a:cubicBezTo>
                  <a:cubicBezTo>
                    <a:pt x="2551" y="1636"/>
                    <a:pt x="1747" y="943"/>
                    <a:pt x="943" y="111"/>
                  </a:cubicBezTo>
                  <a:cubicBezTo>
                    <a:pt x="943" y="0"/>
                    <a:pt x="804" y="0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9"/>
            <p:cNvSpPr/>
            <p:nvPr/>
          </p:nvSpPr>
          <p:spPr>
            <a:xfrm>
              <a:off x="3326402" y="3123149"/>
              <a:ext cx="822838" cy="811807"/>
            </a:xfrm>
            <a:custGeom>
              <a:rect b="b" l="l" r="r" t="t"/>
              <a:pathLst>
                <a:path extrusionOk="0" h="59386" w="60193">
                  <a:moveTo>
                    <a:pt x="976" y="0"/>
                  </a:moveTo>
                  <a:cubicBezTo>
                    <a:pt x="702" y="0"/>
                    <a:pt x="382" y="76"/>
                    <a:pt x="0" y="247"/>
                  </a:cubicBezTo>
                  <a:cubicBezTo>
                    <a:pt x="472" y="469"/>
                    <a:pt x="693" y="718"/>
                    <a:pt x="1054" y="940"/>
                  </a:cubicBezTo>
                  <a:cubicBezTo>
                    <a:pt x="5102" y="5099"/>
                    <a:pt x="9122" y="9147"/>
                    <a:pt x="13281" y="13195"/>
                  </a:cubicBezTo>
                  <a:cubicBezTo>
                    <a:pt x="16996" y="16882"/>
                    <a:pt x="20684" y="20570"/>
                    <a:pt x="24371" y="24174"/>
                  </a:cubicBezTo>
                  <a:cubicBezTo>
                    <a:pt x="28308" y="28083"/>
                    <a:pt x="32245" y="32020"/>
                    <a:pt x="36043" y="35957"/>
                  </a:cubicBezTo>
                  <a:cubicBezTo>
                    <a:pt x="42753" y="42639"/>
                    <a:pt x="49463" y="49349"/>
                    <a:pt x="56144" y="55920"/>
                  </a:cubicBezTo>
                  <a:lnTo>
                    <a:pt x="59277" y="59053"/>
                  </a:lnTo>
                  <a:cubicBezTo>
                    <a:pt x="59388" y="59164"/>
                    <a:pt x="59610" y="59275"/>
                    <a:pt x="59860" y="59386"/>
                  </a:cubicBezTo>
                  <a:cubicBezTo>
                    <a:pt x="60192" y="58692"/>
                    <a:pt x="60081" y="58249"/>
                    <a:pt x="59499" y="57667"/>
                  </a:cubicBezTo>
                  <a:cubicBezTo>
                    <a:pt x="58473" y="56752"/>
                    <a:pt x="57309" y="55587"/>
                    <a:pt x="56255" y="54534"/>
                  </a:cubicBezTo>
                  <a:cubicBezTo>
                    <a:pt x="48520" y="46909"/>
                    <a:pt x="40785" y="39174"/>
                    <a:pt x="33160" y="31438"/>
                  </a:cubicBezTo>
                  <a:cubicBezTo>
                    <a:pt x="26811" y="25089"/>
                    <a:pt x="20462" y="18851"/>
                    <a:pt x="14113" y="12502"/>
                  </a:cubicBezTo>
                  <a:cubicBezTo>
                    <a:pt x="10065" y="8454"/>
                    <a:pt x="6128" y="4517"/>
                    <a:pt x="2080" y="607"/>
                  </a:cubicBezTo>
                  <a:cubicBezTo>
                    <a:pt x="1797" y="236"/>
                    <a:pt x="1458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9"/>
            <p:cNvSpPr/>
            <p:nvPr/>
          </p:nvSpPr>
          <p:spPr>
            <a:xfrm>
              <a:off x="2530480" y="3474072"/>
              <a:ext cx="797453" cy="789128"/>
            </a:xfrm>
            <a:custGeom>
              <a:rect b="b" l="l" r="r" t="t"/>
              <a:pathLst>
                <a:path extrusionOk="0" h="57727" w="58336">
                  <a:moveTo>
                    <a:pt x="694" y="0"/>
                  </a:moveTo>
                  <a:cubicBezTo>
                    <a:pt x="472" y="444"/>
                    <a:pt x="361" y="693"/>
                    <a:pt x="1" y="1026"/>
                  </a:cubicBezTo>
                  <a:cubicBezTo>
                    <a:pt x="361" y="1387"/>
                    <a:pt x="694" y="1608"/>
                    <a:pt x="1054" y="1830"/>
                  </a:cubicBezTo>
                  <a:cubicBezTo>
                    <a:pt x="4631" y="5434"/>
                    <a:pt x="8318" y="9122"/>
                    <a:pt x="11895" y="12699"/>
                  </a:cubicBezTo>
                  <a:cubicBezTo>
                    <a:pt x="20102" y="20794"/>
                    <a:pt x="28198" y="28863"/>
                    <a:pt x="36404" y="36958"/>
                  </a:cubicBezTo>
                  <a:cubicBezTo>
                    <a:pt x="43086" y="43668"/>
                    <a:pt x="49796" y="50489"/>
                    <a:pt x="56505" y="57170"/>
                  </a:cubicBezTo>
                  <a:cubicBezTo>
                    <a:pt x="56952" y="57556"/>
                    <a:pt x="57151" y="57727"/>
                    <a:pt x="57415" y="57727"/>
                  </a:cubicBezTo>
                  <a:cubicBezTo>
                    <a:pt x="57626" y="57727"/>
                    <a:pt x="57879" y="57617"/>
                    <a:pt x="58335" y="57420"/>
                  </a:cubicBezTo>
                  <a:cubicBezTo>
                    <a:pt x="39066" y="38234"/>
                    <a:pt x="19991" y="19159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9"/>
            <p:cNvSpPr/>
            <p:nvPr/>
          </p:nvSpPr>
          <p:spPr>
            <a:xfrm>
              <a:off x="2506981" y="3515000"/>
              <a:ext cx="773572" cy="766860"/>
            </a:xfrm>
            <a:custGeom>
              <a:rect b="b" l="l" r="r" t="t"/>
              <a:pathLst>
                <a:path extrusionOk="0" h="56098" w="56589">
                  <a:moveTo>
                    <a:pt x="444" y="1"/>
                  </a:moveTo>
                  <a:cubicBezTo>
                    <a:pt x="334" y="222"/>
                    <a:pt x="112" y="583"/>
                    <a:pt x="1" y="805"/>
                  </a:cubicBezTo>
                  <a:cubicBezTo>
                    <a:pt x="694" y="1498"/>
                    <a:pt x="1387" y="2191"/>
                    <a:pt x="2080" y="2773"/>
                  </a:cubicBezTo>
                  <a:cubicBezTo>
                    <a:pt x="6683" y="7403"/>
                    <a:pt x="11313" y="12006"/>
                    <a:pt x="15943" y="16636"/>
                  </a:cubicBezTo>
                  <a:cubicBezTo>
                    <a:pt x="22403" y="23235"/>
                    <a:pt x="29002" y="29695"/>
                    <a:pt x="35573" y="36155"/>
                  </a:cubicBezTo>
                  <a:cubicBezTo>
                    <a:pt x="42033" y="42643"/>
                    <a:pt x="48520" y="49103"/>
                    <a:pt x="54870" y="55563"/>
                  </a:cubicBezTo>
                  <a:cubicBezTo>
                    <a:pt x="55289" y="55924"/>
                    <a:pt x="55490" y="56097"/>
                    <a:pt x="55716" y="56097"/>
                  </a:cubicBezTo>
                  <a:cubicBezTo>
                    <a:pt x="55923" y="56097"/>
                    <a:pt x="56151" y="55952"/>
                    <a:pt x="56589" y="55674"/>
                  </a:cubicBezTo>
                  <a:lnTo>
                    <a:pt x="55895" y="54980"/>
                  </a:lnTo>
                  <a:cubicBezTo>
                    <a:pt x="53372" y="52457"/>
                    <a:pt x="50711" y="49907"/>
                    <a:pt x="48160" y="47356"/>
                  </a:cubicBezTo>
                  <a:cubicBezTo>
                    <a:pt x="40314" y="39510"/>
                    <a:pt x="32329" y="31552"/>
                    <a:pt x="24482" y="23678"/>
                  </a:cubicBezTo>
                  <a:cubicBezTo>
                    <a:pt x="17080" y="16414"/>
                    <a:pt x="9816" y="9122"/>
                    <a:pt x="2524" y="1858"/>
                  </a:cubicBezTo>
                  <a:cubicBezTo>
                    <a:pt x="1969" y="1276"/>
                    <a:pt x="1387" y="694"/>
                    <a:pt x="805" y="112"/>
                  </a:cubicBezTo>
                  <a:cubicBezTo>
                    <a:pt x="694" y="112"/>
                    <a:pt x="583" y="1"/>
                    <a:pt x="4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9"/>
            <p:cNvSpPr/>
            <p:nvPr/>
          </p:nvSpPr>
          <p:spPr>
            <a:xfrm>
              <a:off x="3394246" y="3123873"/>
              <a:ext cx="762950" cy="757646"/>
            </a:xfrm>
            <a:custGeom>
              <a:rect b="b" l="l" r="r" t="t"/>
              <a:pathLst>
                <a:path extrusionOk="0" h="55424" w="55812">
                  <a:moveTo>
                    <a:pt x="640" y="0"/>
                  </a:moveTo>
                  <a:cubicBezTo>
                    <a:pt x="446" y="0"/>
                    <a:pt x="234" y="28"/>
                    <a:pt x="0" y="83"/>
                  </a:cubicBezTo>
                  <a:cubicBezTo>
                    <a:pt x="361" y="416"/>
                    <a:pt x="582" y="776"/>
                    <a:pt x="832" y="998"/>
                  </a:cubicBezTo>
                  <a:cubicBezTo>
                    <a:pt x="3133" y="3327"/>
                    <a:pt x="5434" y="5628"/>
                    <a:pt x="7763" y="7929"/>
                  </a:cubicBezTo>
                  <a:cubicBezTo>
                    <a:pt x="12477" y="12560"/>
                    <a:pt x="17107" y="17190"/>
                    <a:pt x="21737" y="21903"/>
                  </a:cubicBezTo>
                  <a:cubicBezTo>
                    <a:pt x="28197" y="28280"/>
                    <a:pt x="34546" y="34629"/>
                    <a:pt x="40895" y="40978"/>
                  </a:cubicBezTo>
                  <a:cubicBezTo>
                    <a:pt x="45525" y="45608"/>
                    <a:pt x="50156" y="50100"/>
                    <a:pt x="54758" y="54730"/>
                  </a:cubicBezTo>
                  <a:cubicBezTo>
                    <a:pt x="55008" y="54952"/>
                    <a:pt x="55229" y="55063"/>
                    <a:pt x="55451" y="55423"/>
                  </a:cubicBezTo>
                  <a:cubicBezTo>
                    <a:pt x="55812" y="54619"/>
                    <a:pt x="55701" y="54037"/>
                    <a:pt x="55118" y="53566"/>
                  </a:cubicBezTo>
                  <a:cubicBezTo>
                    <a:pt x="54647" y="53233"/>
                    <a:pt x="54204" y="52762"/>
                    <a:pt x="53843" y="52290"/>
                  </a:cubicBezTo>
                  <a:cubicBezTo>
                    <a:pt x="49213" y="47688"/>
                    <a:pt x="44611" y="43169"/>
                    <a:pt x="39980" y="38538"/>
                  </a:cubicBezTo>
                  <a:cubicBezTo>
                    <a:pt x="29472" y="28141"/>
                    <a:pt x="19075" y="17633"/>
                    <a:pt x="8567" y="7236"/>
                  </a:cubicBezTo>
                  <a:cubicBezTo>
                    <a:pt x="6377" y="5046"/>
                    <a:pt x="4159" y="2966"/>
                    <a:pt x="2080" y="776"/>
                  </a:cubicBezTo>
                  <a:cubicBezTo>
                    <a:pt x="1663" y="255"/>
                    <a:pt x="1230" y="0"/>
                    <a:pt x="6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9"/>
            <p:cNvSpPr/>
            <p:nvPr/>
          </p:nvSpPr>
          <p:spPr>
            <a:xfrm>
              <a:off x="2464153" y="3598756"/>
              <a:ext cx="723539" cy="718468"/>
            </a:xfrm>
            <a:custGeom>
              <a:rect b="b" l="l" r="r" t="t"/>
              <a:pathLst>
                <a:path extrusionOk="0" h="52558" w="52929">
                  <a:moveTo>
                    <a:pt x="361" y="1"/>
                  </a:moveTo>
                  <a:cubicBezTo>
                    <a:pt x="250" y="334"/>
                    <a:pt x="112" y="583"/>
                    <a:pt x="1" y="1165"/>
                  </a:cubicBezTo>
                  <a:cubicBezTo>
                    <a:pt x="250" y="1276"/>
                    <a:pt x="583" y="1498"/>
                    <a:pt x="943" y="1859"/>
                  </a:cubicBezTo>
                  <a:cubicBezTo>
                    <a:pt x="5435" y="6239"/>
                    <a:pt x="9954" y="10731"/>
                    <a:pt x="14446" y="15250"/>
                  </a:cubicBezTo>
                  <a:cubicBezTo>
                    <a:pt x="19409" y="20324"/>
                    <a:pt x="24510" y="25425"/>
                    <a:pt x="29584" y="30499"/>
                  </a:cubicBezTo>
                  <a:cubicBezTo>
                    <a:pt x="35129" y="35933"/>
                    <a:pt x="40674" y="41478"/>
                    <a:pt x="46219" y="47024"/>
                  </a:cubicBezTo>
                  <a:cubicBezTo>
                    <a:pt x="47938" y="48743"/>
                    <a:pt x="49685" y="50378"/>
                    <a:pt x="51293" y="52097"/>
                  </a:cubicBezTo>
                  <a:cubicBezTo>
                    <a:pt x="51564" y="52369"/>
                    <a:pt x="51836" y="52557"/>
                    <a:pt x="52150" y="52557"/>
                  </a:cubicBezTo>
                  <a:cubicBezTo>
                    <a:pt x="52381" y="52557"/>
                    <a:pt x="52635" y="52455"/>
                    <a:pt x="52929" y="52208"/>
                  </a:cubicBezTo>
                  <a:cubicBezTo>
                    <a:pt x="52679" y="51876"/>
                    <a:pt x="52347" y="51626"/>
                    <a:pt x="52097" y="51404"/>
                  </a:cubicBezTo>
                  <a:cubicBezTo>
                    <a:pt x="49214" y="48410"/>
                    <a:pt x="46219" y="45526"/>
                    <a:pt x="43225" y="42504"/>
                  </a:cubicBezTo>
                  <a:lnTo>
                    <a:pt x="32689" y="31996"/>
                  </a:lnTo>
                  <a:cubicBezTo>
                    <a:pt x="25647" y="25065"/>
                    <a:pt x="18716" y="18134"/>
                    <a:pt x="11784" y="11202"/>
                  </a:cubicBezTo>
                  <a:lnTo>
                    <a:pt x="1387" y="805"/>
                  </a:lnTo>
                  <a:cubicBezTo>
                    <a:pt x="1165" y="583"/>
                    <a:pt x="943" y="334"/>
                    <a:pt x="694" y="112"/>
                  </a:cubicBezTo>
                  <a:cubicBezTo>
                    <a:pt x="583" y="112"/>
                    <a:pt x="472" y="112"/>
                    <a:pt x="3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9"/>
            <p:cNvSpPr/>
            <p:nvPr/>
          </p:nvSpPr>
          <p:spPr>
            <a:xfrm>
              <a:off x="2484631" y="3552906"/>
              <a:ext cx="751959" cy="746765"/>
            </a:xfrm>
            <a:custGeom>
              <a:rect b="b" l="l" r="r" t="t"/>
              <a:pathLst>
                <a:path extrusionOk="0" h="54628" w="55008">
                  <a:moveTo>
                    <a:pt x="471" y="0"/>
                  </a:moveTo>
                  <a:cubicBezTo>
                    <a:pt x="250" y="472"/>
                    <a:pt x="139" y="804"/>
                    <a:pt x="0" y="1054"/>
                  </a:cubicBezTo>
                  <a:cubicBezTo>
                    <a:pt x="471" y="1608"/>
                    <a:pt x="943" y="1969"/>
                    <a:pt x="1386" y="2440"/>
                  </a:cubicBezTo>
                  <a:cubicBezTo>
                    <a:pt x="9149" y="10175"/>
                    <a:pt x="16885" y="17911"/>
                    <a:pt x="24731" y="25646"/>
                  </a:cubicBezTo>
                  <a:lnTo>
                    <a:pt x="46579" y="47494"/>
                  </a:lnTo>
                  <a:lnTo>
                    <a:pt x="53261" y="54176"/>
                  </a:lnTo>
                  <a:cubicBezTo>
                    <a:pt x="53626" y="54482"/>
                    <a:pt x="53798" y="54628"/>
                    <a:pt x="54034" y="54628"/>
                  </a:cubicBezTo>
                  <a:cubicBezTo>
                    <a:pt x="54246" y="54628"/>
                    <a:pt x="54508" y="54510"/>
                    <a:pt x="55007" y="54287"/>
                  </a:cubicBezTo>
                  <a:cubicBezTo>
                    <a:pt x="36736" y="36154"/>
                    <a:pt x="18604" y="18133"/>
                    <a:pt x="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9"/>
            <p:cNvSpPr/>
            <p:nvPr/>
          </p:nvSpPr>
          <p:spPr>
            <a:xfrm>
              <a:off x="3463977" y="3130148"/>
              <a:ext cx="697771" cy="691101"/>
            </a:xfrm>
            <a:custGeom>
              <a:rect b="b" l="l" r="r" t="t"/>
              <a:pathLst>
                <a:path extrusionOk="0" h="50556" w="51044">
                  <a:moveTo>
                    <a:pt x="656" y="1"/>
                  </a:moveTo>
                  <a:cubicBezTo>
                    <a:pt x="450" y="1"/>
                    <a:pt x="233" y="32"/>
                    <a:pt x="1" y="95"/>
                  </a:cubicBezTo>
                  <a:cubicBezTo>
                    <a:pt x="222" y="428"/>
                    <a:pt x="444" y="650"/>
                    <a:pt x="805" y="899"/>
                  </a:cubicBezTo>
                  <a:cubicBezTo>
                    <a:pt x="2995" y="3201"/>
                    <a:pt x="5296" y="5391"/>
                    <a:pt x="7625" y="7720"/>
                  </a:cubicBezTo>
                  <a:cubicBezTo>
                    <a:pt x="14557" y="14651"/>
                    <a:pt x="21488" y="21444"/>
                    <a:pt x="28419" y="28375"/>
                  </a:cubicBezTo>
                  <a:lnTo>
                    <a:pt x="47134" y="47090"/>
                  </a:lnTo>
                  <a:cubicBezTo>
                    <a:pt x="48160" y="48144"/>
                    <a:pt x="49103" y="49059"/>
                    <a:pt x="50128" y="50001"/>
                  </a:cubicBezTo>
                  <a:cubicBezTo>
                    <a:pt x="50239" y="50223"/>
                    <a:pt x="50489" y="50334"/>
                    <a:pt x="50711" y="50556"/>
                  </a:cubicBezTo>
                  <a:cubicBezTo>
                    <a:pt x="51043" y="49752"/>
                    <a:pt x="50711" y="49170"/>
                    <a:pt x="50239" y="48615"/>
                  </a:cubicBezTo>
                  <a:cubicBezTo>
                    <a:pt x="42726" y="41212"/>
                    <a:pt x="35351" y="33810"/>
                    <a:pt x="27837" y="26435"/>
                  </a:cubicBezTo>
                  <a:cubicBezTo>
                    <a:pt x="21238" y="19836"/>
                    <a:pt x="14557" y="13126"/>
                    <a:pt x="7958" y="6555"/>
                  </a:cubicBezTo>
                  <a:cubicBezTo>
                    <a:pt x="5989" y="4587"/>
                    <a:pt x="4049" y="2729"/>
                    <a:pt x="2191" y="788"/>
                  </a:cubicBezTo>
                  <a:cubicBezTo>
                    <a:pt x="1756" y="271"/>
                    <a:pt x="1260" y="1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9"/>
            <p:cNvSpPr/>
            <p:nvPr/>
          </p:nvSpPr>
          <p:spPr>
            <a:xfrm>
              <a:off x="2448624" y="3644618"/>
              <a:ext cx="691702" cy="690198"/>
            </a:xfrm>
            <a:custGeom>
              <a:rect b="b" l="l" r="r" t="t"/>
              <a:pathLst>
                <a:path extrusionOk="0" h="50490" w="50600">
                  <a:moveTo>
                    <a:pt x="333" y="1"/>
                  </a:moveTo>
                  <a:cubicBezTo>
                    <a:pt x="111" y="444"/>
                    <a:pt x="111" y="805"/>
                    <a:pt x="0" y="1138"/>
                  </a:cubicBezTo>
                  <a:cubicBezTo>
                    <a:pt x="16497" y="17551"/>
                    <a:pt x="33021" y="34076"/>
                    <a:pt x="49435" y="50489"/>
                  </a:cubicBezTo>
                  <a:cubicBezTo>
                    <a:pt x="49906" y="50350"/>
                    <a:pt x="50128" y="50240"/>
                    <a:pt x="50599" y="50129"/>
                  </a:cubicBezTo>
                  <a:cubicBezTo>
                    <a:pt x="50239" y="49657"/>
                    <a:pt x="50017" y="49436"/>
                    <a:pt x="49767" y="49214"/>
                  </a:cubicBezTo>
                  <a:cubicBezTo>
                    <a:pt x="48048" y="47578"/>
                    <a:pt x="46440" y="45970"/>
                    <a:pt x="44804" y="44251"/>
                  </a:cubicBezTo>
                  <a:cubicBezTo>
                    <a:pt x="37180" y="36737"/>
                    <a:pt x="29555" y="29113"/>
                    <a:pt x="21931" y="21488"/>
                  </a:cubicBezTo>
                  <a:cubicBezTo>
                    <a:pt x="15693" y="15361"/>
                    <a:pt x="9565" y="9122"/>
                    <a:pt x="3327" y="2995"/>
                  </a:cubicBezTo>
                  <a:cubicBezTo>
                    <a:pt x="2523" y="2191"/>
                    <a:pt x="1830" y="1387"/>
                    <a:pt x="1026" y="583"/>
                  </a:cubicBezTo>
                  <a:cubicBezTo>
                    <a:pt x="804" y="444"/>
                    <a:pt x="555" y="223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9"/>
            <p:cNvSpPr/>
            <p:nvPr/>
          </p:nvSpPr>
          <p:spPr>
            <a:xfrm>
              <a:off x="2432698" y="3695033"/>
              <a:ext cx="655312" cy="650350"/>
            </a:xfrm>
            <a:custGeom>
              <a:rect b="b" l="l" r="r" t="t"/>
              <a:pathLst>
                <a:path extrusionOk="0" h="47575" w="47938">
                  <a:moveTo>
                    <a:pt x="583" y="0"/>
                  </a:moveTo>
                  <a:lnTo>
                    <a:pt x="583" y="0"/>
                  </a:lnTo>
                  <a:cubicBezTo>
                    <a:pt x="1" y="804"/>
                    <a:pt x="222" y="1387"/>
                    <a:pt x="805" y="1858"/>
                  </a:cubicBezTo>
                  <a:cubicBezTo>
                    <a:pt x="1387" y="2302"/>
                    <a:pt x="1969" y="2884"/>
                    <a:pt x="2551" y="3466"/>
                  </a:cubicBezTo>
                  <a:cubicBezTo>
                    <a:pt x="11091" y="12005"/>
                    <a:pt x="19630" y="20573"/>
                    <a:pt x="28308" y="29112"/>
                  </a:cubicBezTo>
                  <a:cubicBezTo>
                    <a:pt x="34186" y="35129"/>
                    <a:pt x="40203" y="41006"/>
                    <a:pt x="46219" y="47023"/>
                  </a:cubicBezTo>
                  <a:cubicBezTo>
                    <a:pt x="46660" y="47403"/>
                    <a:pt x="46859" y="47574"/>
                    <a:pt x="47099" y="47574"/>
                  </a:cubicBezTo>
                  <a:cubicBezTo>
                    <a:pt x="47298" y="47574"/>
                    <a:pt x="47525" y="47458"/>
                    <a:pt x="47938" y="47245"/>
                  </a:cubicBezTo>
                  <a:cubicBezTo>
                    <a:pt x="32107" y="31552"/>
                    <a:pt x="16414" y="15832"/>
                    <a:pt x="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9"/>
            <p:cNvSpPr/>
            <p:nvPr/>
          </p:nvSpPr>
          <p:spPr>
            <a:xfrm>
              <a:off x="2423225" y="3751887"/>
              <a:ext cx="615902" cy="603995"/>
            </a:xfrm>
            <a:custGeom>
              <a:rect b="b" l="l" r="r" t="t"/>
              <a:pathLst>
                <a:path extrusionOk="0" h="44184" w="45055">
                  <a:moveTo>
                    <a:pt x="472" y="0"/>
                  </a:moveTo>
                  <a:lnTo>
                    <a:pt x="472" y="0"/>
                  </a:lnTo>
                  <a:cubicBezTo>
                    <a:pt x="0" y="804"/>
                    <a:pt x="333" y="1275"/>
                    <a:pt x="915" y="1747"/>
                  </a:cubicBezTo>
                  <a:cubicBezTo>
                    <a:pt x="7265" y="7985"/>
                    <a:pt x="13503" y="14334"/>
                    <a:pt x="19880" y="20573"/>
                  </a:cubicBezTo>
                  <a:cubicBezTo>
                    <a:pt x="27033" y="27726"/>
                    <a:pt x="34186" y="35018"/>
                    <a:pt x="41478" y="42171"/>
                  </a:cubicBezTo>
                  <a:cubicBezTo>
                    <a:pt x="41921" y="42642"/>
                    <a:pt x="42504" y="43086"/>
                    <a:pt x="42975" y="43668"/>
                  </a:cubicBezTo>
                  <a:cubicBezTo>
                    <a:pt x="43312" y="44005"/>
                    <a:pt x="43602" y="44184"/>
                    <a:pt x="43991" y="44184"/>
                  </a:cubicBezTo>
                  <a:cubicBezTo>
                    <a:pt x="44274" y="44184"/>
                    <a:pt x="44610" y="44088"/>
                    <a:pt x="45054" y="43890"/>
                  </a:cubicBezTo>
                  <a:cubicBezTo>
                    <a:pt x="44472" y="43446"/>
                    <a:pt x="44001" y="43197"/>
                    <a:pt x="43779" y="42864"/>
                  </a:cubicBezTo>
                  <a:cubicBezTo>
                    <a:pt x="38705" y="37901"/>
                    <a:pt x="33604" y="32799"/>
                    <a:pt x="28530" y="27837"/>
                  </a:cubicBezTo>
                  <a:cubicBezTo>
                    <a:pt x="19408" y="18715"/>
                    <a:pt x="10398" y="9704"/>
                    <a:pt x="1276" y="693"/>
                  </a:cubicBezTo>
                  <a:cubicBezTo>
                    <a:pt x="1276" y="582"/>
                    <a:pt x="1165" y="582"/>
                    <a:pt x="1165" y="471"/>
                  </a:cubicBezTo>
                  <a:cubicBezTo>
                    <a:pt x="915" y="361"/>
                    <a:pt x="694" y="111"/>
                    <a:pt x="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9"/>
            <p:cNvSpPr/>
            <p:nvPr/>
          </p:nvSpPr>
          <p:spPr>
            <a:xfrm>
              <a:off x="3538260" y="3140920"/>
              <a:ext cx="618937" cy="614002"/>
            </a:xfrm>
            <a:custGeom>
              <a:rect b="b" l="l" r="r" t="t"/>
              <a:pathLst>
                <a:path extrusionOk="0" h="44916" w="45277">
                  <a:moveTo>
                    <a:pt x="1" y="0"/>
                  </a:moveTo>
                  <a:lnTo>
                    <a:pt x="1831" y="1830"/>
                  </a:lnTo>
                  <a:lnTo>
                    <a:pt x="15943" y="15943"/>
                  </a:lnTo>
                  <a:cubicBezTo>
                    <a:pt x="25287" y="25286"/>
                    <a:pt x="34769" y="34657"/>
                    <a:pt x="44112" y="44001"/>
                  </a:cubicBezTo>
                  <a:cubicBezTo>
                    <a:pt x="44223" y="44112"/>
                    <a:pt x="44362" y="44223"/>
                    <a:pt x="44473" y="44361"/>
                  </a:cubicBezTo>
                  <a:cubicBezTo>
                    <a:pt x="44694" y="44583"/>
                    <a:pt x="44916" y="44694"/>
                    <a:pt x="45166" y="44916"/>
                  </a:cubicBezTo>
                  <a:cubicBezTo>
                    <a:pt x="45277" y="44001"/>
                    <a:pt x="45055" y="43419"/>
                    <a:pt x="44473" y="42837"/>
                  </a:cubicBezTo>
                  <a:cubicBezTo>
                    <a:pt x="37763" y="36266"/>
                    <a:pt x="31053" y="29556"/>
                    <a:pt x="24483" y="22985"/>
                  </a:cubicBezTo>
                  <a:cubicBezTo>
                    <a:pt x="17191" y="15693"/>
                    <a:pt x="9927" y="8429"/>
                    <a:pt x="2635" y="1026"/>
                  </a:cubicBezTo>
                  <a:cubicBezTo>
                    <a:pt x="1942" y="333"/>
                    <a:pt x="1138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9"/>
            <p:cNvSpPr/>
            <p:nvPr/>
          </p:nvSpPr>
          <p:spPr>
            <a:xfrm>
              <a:off x="2420190" y="3811762"/>
              <a:ext cx="555644" cy="550368"/>
            </a:xfrm>
            <a:custGeom>
              <a:rect b="b" l="l" r="r" t="t"/>
              <a:pathLst>
                <a:path extrusionOk="0" h="40261" w="40647">
                  <a:moveTo>
                    <a:pt x="333" y="1"/>
                  </a:moveTo>
                  <a:lnTo>
                    <a:pt x="333" y="1"/>
                  </a:lnTo>
                  <a:cubicBezTo>
                    <a:pt x="1" y="833"/>
                    <a:pt x="333" y="1276"/>
                    <a:pt x="916" y="1858"/>
                  </a:cubicBezTo>
                  <a:cubicBezTo>
                    <a:pt x="3688" y="4520"/>
                    <a:pt x="6350" y="7182"/>
                    <a:pt x="9011" y="9843"/>
                  </a:cubicBezTo>
                  <a:cubicBezTo>
                    <a:pt x="18937" y="19769"/>
                    <a:pt x="28863" y="29695"/>
                    <a:pt x="38816" y="39648"/>
                  </a:cubicBezTo>
                  <a:cubicBezTo>
                    <a:pt x="39193" y="40025"/>
                    <a:pt x="39531" y="40261"/>
                    <a:pt x="39961" y="40261"/>
                  </a:cubicBezTo>
                  <a:cubicBezTo>
                    <a:pt x="40164" y="40261"/>
                    <a:pt x="40388" y="40208"/>
                    <a:pt x="40646" y="40092"/>
                  </a:cubicBezTo>
                  <a:cubicBezTo>
                    <a:pt x="39260" y="38373"/>
                    <a:pt x="1027" y="361"/>
                    <a:pt x="3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9"/>
            <p:cNvSpPr/>
            <p:nvPr/>
          </p:nvSpPr>
          <p:spPr>
            <a:xfrm>
              <a:off x="3621647" y="3159867"/>
              <a:ext cx="521155" cy="519255"/>
            </a:xfrm>
            <a:custGeom>
              <a:rect b="b" l="l" r="r" t="t"/>
              <a:pathLst>
                <a:path extrusionOk="0" h="37985" w="38124">
                  <a:moveTo>
                    <a:pt x="1" y="1"/>
                  </a:moveTo>
                  <a:lnTo>
                    <a:pt x="1" y="1"/>
                  </a:lnTo>
                  <a:cubicBezTo>
                    <a:pt x="472" y="444"/>
                    <a:pt x="694" y="805"/>
                    <a:pt x="943" y="1027"/>
                  </a:cubicBezTo>
                  <a:cubicBezTo>
                    <a:pt x="3355" y="3466"/>
                    <a:pt x="5906" y="5879"/>
                    <a:pt x="8318" y="8318"/>
                  </a:cubicBezTo>
                  <a:cubicBezTo>
                    <a:pt x="17911" y="17884"/>
                    <a:pt x="27615" y="27588"/>
                    <a:pt x="37319" y="37181"/>
                  </a:cubicBezTo>
                  <a:lnTo>
                    <a:pt x="38123" y="37985"/>
                  </a:lnTo>
                  <a:cubicBezTo>
                    <a:pt x="38123" y="36737"/>
                    <a:pt x="37679" y="36044"/>
                    <a:pt x="36986" y="35351"/>
                  </a:cubicBezTo>
                  <a:cubicBezTo>
                    <a:pt x="31552" y="30028"/>
                    <a:pt x="26118" y="24593"/>
                    <a:pt x="20795" y="19270"/>
                  </a:cubicBezTo>
                  <a:cubicBezTo>
                    <a:pt x="14806" y="13281"/>
                    <a:pt x="8789" y="7376"/>
                    <a:pt x="2912" y="1387"/>
                  </a:cubicBezTo>
                  <a:cubicBezTo>
                    <a:pt x="2080" y="555"/>
                    <a:pt x="1276" y="22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9"/>
            <p:cNvSpPr/>
            <p:nvPr/>
          </p:nvSpPr>
          <p:spPr>
            <a:xfrm>
              <a:off x="2424742" y="3876571"/>
              <a:ext cx="489687" cy="485449"/>
            </a:xfrm>
            <a:custGeom>
              <a:rect b="b" l="l" r="r" t="t"/>
              <a:pathLst>
                <a:path extrusionOk="0" h="35512" w="35822">
                  <a:moveTo>
                    <a:pt x="111" y="1"/>
                  </a:moveTo>
                  <a:lnTo>
                    <a:pt x="111" y="1"/>
                  </a:lnTo>
                  <a:cubicBezTo>
                    <a:pt x="0" y="944"/>
                    <a:pt x="361" y="1637"/>
                    <a:pt x="915" y="2191"/>
                  </a:cubicBezTo>
                  <a:cubicBezTo>
                    <a:pt x="4159" y="5435"/>
                    <a:pt x="7514" y="8679"/>
                    <a:pt x="10758" y="11895"/>
                  </a:cubicBezTo>
                  <a:cubicBezTo>
                    <a:pt x="16525" y="17690"/>
                    <a:pt x="22181" y="23346"/>
                    <a:pt x="27948" y="29002"/>
                  </a:cubicBezTo>
                  <a:cubicBezTo>
                    <a:pt x="29916" y="30970"/>
                    <a:pt x="31885" y="32939"/>
                    <a:pt x="33853" y="34907"/>
                  </a:cubicBezTo>
                  <a:cubicBezTo>
                    <a:pt x="34213" y="35331"/>
                    <a:pt x="34703" y="35512"/>
                    <a:pt x="35223" y="35512"/>
                  </a:cubicBezTo>
                  <a:cubicBezTo>
                    <a:pt x="35384" y="35512"/>
                    <a:pt x="35547" y="35495"/>
                    <a:pt x="35711" y="35462"/>
                  </a:cubicBezTo>
                  <a:cubicBezTo>
                    <a:pt x="35711" y="35351"/>
                    <a:pt x="35711" y="35351"/>
                    <a:pt x="35822" y="35240"/>
                  </a:cubicBezTo>
                  <a:cubicBezTo>
                    <a:pt x="35461" y="35018"/>
                    <a:pt x="35129" y="34769"/>
                    <a:pt x="34879" y="34436"/>
                  </a:cubicBezTo>
                  <a:cubicBezTo>
                    <a:pt x="31663" y="31303"/>
                    <a:pt x="28530" y="28198"/>
                    <a:pt x="25314" y="24954"/>
                  </a:cubicBezTo>
                  <a:cubicBezTo>
                    <a:pt x="18937" y="18494"/>
                    <a:pt x="12477" y="12145"/>
                    <a:pt x="6017" y="5657"/>
                  </a:cubicBezTo>
                  <a:lnTo>
                    <a:pt x="804" y="472"/>
                  </a:lnTo>
                  <a:cubicBezTo>
                    <a:pt x="583" y="361"/>
                    <a:pt x="361" y="250"/>
                    <a:pt x="1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9"/>
            <p:cNvSpPr/>
            <p:nvPr/>
          </p:nvSpPr>
          <p:spPr>
            <a:xfrm>
              <a:off x="2437250" y="3949350"/>
              <a:ext cx="405931" cy="404413"/>
            </a:xfrm>
            <a:custGeom>
              <a:rect b="b" l="l" r="r" t="t"/>
              <a:pathLst>
                <a:path extrusionOk="0" h="29584" w="29695">
                  <a:moveTo>
                    <a:pt x="0" y="0"/>
                  </a:moveTo>
                  <a:cubicBezTo>
                    <a:pt x="139" y="1165"/>
                    <a:pt x="250" y="1969"/>
                    <a:pt x="1054" y="2551"/>
                  </a:cubicBezTo>
                  <a:lnTo>
                    <a:pt x="2218" y="3688"/>
                  </a:lnTo>
                  <a:cubicBezTo>
                    <a:pt x="10536" y="11894"/>
                    <a:pt x="18715" y="20101"/>
                    <a:pt x="26922" y="28308"/>
                  </a:cubicBezTo>
                  <a:cubicBezTo>
                    <a:pt x="27615" y="29112"/>
                    <a:pt x="28419" y="29583"/>
                    <a:pt x="29694" y="29583"/>
                  </a:cubicBezTo>
                  <a:cubicBezTo>
                    <a:pt x="19769" y="19741"/>
                    <a:pt x="10065" y="992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9"/>
            <p:cNvSpPr/>
            <p:nvPr/>
          </p:nvSpPr>
          <p:spPr>
            <a:xfrm>
              <a:off x="3722846" y="3197774"/>
              <a:ext cx="390005" cy="385084"/>
            </a:xfrm>
            <a:custGeom>
              <a:rect b="b" l="l" r="r" t="t"/>
              <a:pathLst>
                <a:path extrusionOk="0" h="28170" w="28530">
                  <a:moveTo>
                    <a:pt x="0" y="0"/>
                  </a:moveTo>
                  <a:cubicBezTo>
                    <a:pt x="9482" y="9344"/>
                    <a:pt x="18826" y="18715"/>
                    <a:pt x="28308" y="28170"/>
                  </a:cubicBezTo>
                  <a:cubicBezTo>
                    <a:pt x="28419" y="28059"/>
                    <a:pt x="28419" y="28059"/>
                    <a:pt x="28530" y="28059"/>
                  </a:cubicBezTo>
                  <a:cubicBezTo>
                    <a:pt x="28086" y="26894"/>
                    <a:pt x="27726" y="25868"/>
                    <a:pt x="26811" y="25064"/>
                  </a:cubicBezTo>
                  <a:cubicBezTo>
                    <a:pt x="26229" y="24593"/>
                    <a:pt x="25757" y="24122"/>
                    <a:pt x="25314" y="23678"/>
                  </a:cubicBezTo>
                  <a:lnTo>
                    <a:pt x="7153" y="5545"/>
                  </a:lnTo>
                  <a:cubicBezTo>
                    <a:pt x="5767" y="4270"/>
                    <a:pt x="4519" y="2995"/>
                    <a:pt x="3244" y="1608"/>
                  </a:cubicBezTo>
                  <a:cubicBezTo>
                    <a:pt x="2301" y="693"/>
                    <a:pt x="1276" y="33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9"/>
            <p:cNvSpPr/>
            <p:nvPr/>
          </p:nvSpPr>
          <p:spPr>
            <a:xfrm>
              <a:off x="2467571" y="4044097"/>
              <a:ext cx="280850" cy="282750"/>
            </a:xfrm>
            <a:custGeom>
              <a:rect b="b" l="l" r="r" t="t"/>
              <a:pathLst>
                <a:path extrusionOk="0" h="20684" w="20545">
                  <a:moveTo>
                    <a:pt x="0" y="1"/>
                  </a:moveTo>
                  <a:lnTo>
                    <a:pt x="0" y="1"/>
                  </a:lnTo>
                  <a:cubicBezTo>
                    <a:pt x="333" y="1165"/>
                    <a:pt x="693" y="2191"/>
                    <a:pt x="1498" y="2995"/>
                  </a:cubicBezTo>
                  <a:cubicBezTo>
                    <a:pt x="6932" y="8318"/>
                    <a:pt x="12338" y="13752"/>
                    <a:pt x="17662" y="19187"/>
                  </a:cubicBezTo>
                  <a:cubicBezTo>
                    <a:pt x="18466" y="19991"/>
                    <a:pt x="19519" y="20323"/>
                    <a:pt x="20545" y="20684"/>
                  </a:cubicBezTo>
                  <a:cubicBezTo>
                    <a:pt x="13614" y="13752"/>
                    <a:pt x="6793" y="69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9"/>
            <p:cNvSpPr/>
            <p:nvPr/>
          </p:nvSpPr>
          <p:spPr>
            <a:xfrm>
              <a:off x="3871411" y="3278126"/>
              <a:ext cx="162605" cy="164122"/>
            </a:xfrm>
            <a:custGeom>
              <a:rect b="b" l="l" r="r" t="t"/>
              <a:pathLst>
                <a:path extrusionOk="0" h="12006" w="11895">
                  <a:moveTo>
                    <a:pt x="1" y="0"/>
                  </a:moveTo>
                  <a:lnTo>
                    <a:pt x="1" y="0"/>
                  </a:lnTo>
                  <a:cubicBezTo>
                    <a:pt x="3910" y="3937"/>
                    <a:pt x="7847" y="7985"/>
                    <a:pt x="11895" y="12005"/>
                  </a:cubicBezTo>
                  <a:cubicBezTo>
                    <a:pt x="9926" y="8207"/>
                    <a:pt x="2080" y="47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24" name="Google Shape;2724;p69"/>
          <p:cNvGrpSpPr/>
          <p:nvPr/>
        </p:nvGrpSpPr>
        <p:grpSpPr>
          <a:xfrm>
            <a:off x="2329996" y="1506261"/>
            <a:ext cx="2061053" cy="1317063"/>
            <a:chOff x="2329996" y="1506261"/>
            <a:chExt cx="2061053" cy="1317063"/>
          </a:xfrm>
        </p:grpSpPr>
        <p:sp>
          <p:nvSpPr>
            <p:cNvPr id="2725" name="Google Shape;2725;p69"/>
            <p:cNvSpPr/>
            <p:nvPr/>
          </p:nvSpPr>
          <p:spPr>
            <a:xfrm>
              <a:off x="3541294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" y="805"/>
                    <a:pt x="112" y="1748"/>
                  </a:cubicBezTo>
                  <a:cubicBezTo>
                    <a:pt x="112" y="2552"/>
                    <a:pt x="805" y="3356"/>
                    <a:pt x="1720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9"/>
            <p:cNvSpPr/>
            <p:nvPr/>
          </p:nvSpPr>
          <p:spPr>
            <a:xfrm>
              <a:off x="3692895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2" y="694"/>
                    <a:pt x="1" y="1637"/>
                  </a:cubicBezTo>
                  <a:cubicBezTo>
                    <a:pt x="1" y="2552"/>
                    <a:pt x="805" y="3356"/>
                    <a:pt x="1720" y="3356"/>
                  </a:cubicBezTo>
                  <a:cubicBezTo>
                    <a:pt x="2663" y="3356"/>
                    <a:pt x="3356" y="2552"/>
                    <a:pt x="3356" y="1637"/>
                  </a:cubicBezTo>
                  <a:cubicBezTo>
                    <a:pt x="3356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9"/>
            <p:cNvSpPr/>
            <p:nvPr/>
          </p:nvSpPr>
          <p:spPr>
            <a:xfrm>
              <a:off x="3844509" y="17162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19" y="1"/>
                  </a:moveTo>
                  <a:cubicBezTo>
                    <a:pt x="804" y="1"/>
                    <a:pt x="111" y="694"/>
                    <a:pt x="0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9"/>
            <p:cNvSpPr/>
            <p:nvPr/>
          </p:nvSpPr>
          <p:spPr>
            <a:xfrm>
              <a:off x="3996109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9"/>
            <p:cNvSpPr/>
            <p:nvPr/>
          </p:nvSpPr>
          <p:spPr>
            <a:xfrm>
              <a:off x="4147709" y="1716069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660" y="0"/>
                  </a:moveTo>
                  <a:cubicBezTo>
                    <a:pt x="805" y="0"/>
                    <a:pt x="104" y="659"/>
                    <a:pt x="0" y="1509"/>
                  </a:cubicBezTo>
                  <a:cubicBezTo>
                    <a:pt x="0" y="2452"/>
                    <a:pt x="694" y="3256"/>
                    <a:pt x="1609" y="3367"/>
                  </a:cubicBezTo>
                  <a:cubicBezTo>
                    <a:pt x="2551" y="3367"/>
                    <a:pt x="3244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4"/>
                    <a:pt x="1725" y="0"/>
                    <a:pt x="1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9"/>
            <p:cNvSpPr/>
            <p:nvPr/>
          </p:nvSpPr>
          <p:spPr>
            <a:xfrm>
              <a:off x="2405796" y="1792033"/>
              <a:ext cx="45863" cy="45863"/>
            </a:xfrm>
            <a:custGeom>
              <a:rect b="b" l="l" r="r" t="t"/>
              <a:pathLst>
                <a:path extrusionOk="0" h="3355" w="3355">
                  <a:moveTo>
                    <a:pt x="1747" y="0"/>
                  </a:moveTo>
                  <a:cubicBezTo>
                    <a:pt x="693" y="0"/>
                    <a:pt x="0" y="693"/>
                    <a:pt x="0" y="1636"/>
                  </a:cubicBezTo>
                  <a:cubicBezTo>
                    <a:pt x="0" y="2551"/>
                    <a:pt x="804" y="3355"/>
                    <a:pt x="1747" y="3355"/>
                  </a:cubicBezTo>
                  <a:cubicBezTo>
                    <a:pt x="2662" y="3244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9"/>
            <p:cNvSpPr/>
            <p:nvPr/>
          </p:nvSpPr>
          <p:spPr>
            <a:xfrm>
              <a:off x="2557396" y="1792033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8" y="0"/>
                  </a:moveTo>
                  <a:cubicBezTo>
                    <a:pt x="693" y="0"/>
                    <a:pt x="0" y="804"/>
                    <a:pt x="0" y="1747"/>
                  </a:cubicBezTo>
                  <a:cubicBezTo>
                    <a:pt x="0" y="2551"/>
                    <a:pt x="804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9"/>
            <p:cNvSpPr/>
            <p:nvPr/>
          </p:nvSpPr>
          <p:spPr>
            <a:xfrm>
              <a:off x="2707479" y="1792033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20" y="0"/>
                  </a:moveTo>
                  <a:cubicBezTo>
                    <a:pt x="916" y="0"/>
                    <a:pt x="112" y="693"/>
                    <a:pt x="112" y="1497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3"/>
                    <a:pt x="277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9"/>
            <p:cNvSpPr/>
            <p:nvPr/>
          </p:nvSpPr>
          <p:spPr>
            <a:xfrm>
              <a:off x="2860597" y="1791869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716" y="0"/>
                  </a:moveTo>
                  <a:cubicBezTo>
                    <a:pt x="1645" y="0"/>
                    <a:pt x="1572" y="4"/>
                    <a:pt x="1498" y="12"/>
                  </a:cubicBezTo>
                  <a:cubicBezTo>
                    <a:pt x="694" y="12"/>
                    <a:pt x="1" y="816"/>
                    <a:pt x="1" y="1648"/>
                  </a:cubicBezTo>
                  <a:cubicBezTo>
                    <a:pt x="1" y="2563"/>
                    <a:pt x="805" y="3367"/>
                    <a:pt x="1747" y="3367"/>
                  </a:cubicBezTo>
                  <a:cubicBezTo>
                    <a:pt x="2662" y="3256"/>
                    <a:pt x="3355" y="2452"/>
                    <a:pt x="3355" y="1509"/>
                  </a:cubicBezTo>
                  <a:cubicBezTo>
                    <a:pt x="3252" y="659"/>
                    <a:pt x="2647" y="0"/>
                    <a:pt x="17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9"/>
            <p:cNvSpPr/>
            <p:nvPr/>
          </p:nvSpPr>
          <p:spPr>
            <a:xfrm>
              <a:off x="3010680" y="1792033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20" y="0"/>
                  </a:moveTo>
                  <a:cubicBezTo>
                    <a:pt x="805" y="0"/>
                    <a:pt x="1" y="804"/>
                    <a:pt x="112" y="1747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3" y="3355"/>
                    <a:pt x="3467" y="2551"/>
                    <a:pt x="3467" y="1636"/>
                  </a:cubicBezTo>
                  <a:cubicBezTo>
                    <a:pt x="3467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9"/>
            <p:cNvSpPr/>
            <p:nvPr/>
          </p:nvSpPr>
          <p:spPr>
            <a:xfrm>
              <a:off x="3162294" y="1792033"/>
              <a:ext cx="47380" cy="45863"/>
            </a:xfrm>
            <a:custGeom>
              <a:rect b="b" l="l" r="r" t="t"/>
              <a:pathLst>
                <a:path extrusionOk="0" h="3355" w="3466">
                  <a:moveTo>
                    <a:pt x="1719" y="0"/>
                  </a:moveTo>
                  <a:cubicBezTo>
                    <a:pt x="804" y="0"/>
                    <a:pt x="111" y="693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9"/>
            <p:cNvSpPr/>
            <p:nvPr/>
          </p:nvSpPr>
          <p:spPr>
            <a:xfrm>
              <a:off x="3313894" y="1792033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19" y="0"/>
                  </a:moveTo>
                  <a:cubicBezTo>
                    <a:pt x="804" y="0"/>
                    <a:pt x="0" y="804"/>
                    <a:pt x="111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9"/>
            <p:cNvSpPr/>
            <p:nvPr/>
          </p:nvSpPr>
          <p:spPr>
            <a:xfrm>
              <a:off x="3465494" y="1791869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5" y="0"/>
                  </a:moveTo>
                  <a:cubicBezTo>
                    <a:pt x="1741" y="0"/>
                    <a:pt x="1675" y="4"/>
                    <a:pt x="1609" y="12"/>
                  </a:cubicBezTo>
                  <a:cubicBezTo>
                    <a:pt x="694" y="12"/>
                    <a:pt x="1" y="816"/>
                    <a:pt x="111" y="1648"/>
                  </a:cubicBezTo>
                  <a:cubicBezTo>
                    <a:pt x="111" y="2563"/>
                    <a:pt x="916" y="3367"/>
                    <a:pt x="1720" y="3367"/>
                  </a:cubicBezTo>
                  <a:cubicBezTo>
                    <a:pt x="2662" y="3256"/>
                    <a:pt x="3466" y="2563"/>
                    <a:pt x="3355" y="1648"/>
                  </a:cubicBezTo>
                  <a:cubicBezTo>
                    <a:pt x="3355" y="668"/>
                    <a:pt x="2660" y="0"/>
                    <a:pt x="1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9"/>
            <p:cNvSpPr/>
            <p:nvPr/>
          </p:nvSpPr>
          <p:spPr>
            <a:xfrm>
              <a:off x="3617094" y="1791869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7" y="0"/>
                  </a:moveTo>
                  <a:cubicBezTo>
                    <a:pt x="1742" y="0"/>
                    <a:pt x="1676" y="4"/>
                    <a:pt x="1609" y="12"/>
                  </a:cubicBezTo>
                  <a:cubicBezTo>
                    <a:pt x="694" y="12"/>
                    <a:pt x="1" y="816"/>
                    <a:pt x="112" y="1648"/>
                  </a:cubicBezTo>
                  <a:cubicBezTo>
                    <a:pt x="112" y="2563"/>
                    <a:pt x="916" y="3367"/>
                    <a:pt x="1720" y="3367"/>
                  </a:cubicBezTo>
                  <a:cubicBezTo>
                    <a:pt x="2662" y="3256"/>
                    <a:pt x="3466" y="2452"/>
                    <a:pt x="3356" y="1509"/>
                  </a:cubicBezTo>
                  <a:cubicBezTo>
                    <a:pt x="3356" y="659"/>
                    <a:pt x="2661" y="0"/>
                    <a:pt x="18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9"/>
            <p:cNvSpPr/>
            <p:nvPr/>
          </p:nvSpPr>
          <p:spPr>
            <a:xfrm>
              <a:off x="3768695" y="1791869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661" y="0"/>
                  </a:moveTo>
                  <a:cubicBezTo>
                    <a:pt x="806" y="0"/>
                    <a:pt x="104" y="659"/>
                    <a:pt x="1" y="1509"/>
                  </a:cubicBezTo>
                  <a:cubicBezTo>
                    <a:pt x="1" y="2452"/>
                    <a:pt x="694" y="3256"/>
                    <a:pt x="1609" y="3367"/>
                  </a:cubicBezTo>
                  <a:cubicBezTo>
                    <a:pt x="2552" y="3367"/>
                    <a:pt x="3356" y="2674"/>
                    <a:pt x="3356" y="1759"/>
                  </a:cubicBezTo>
                  <a:cubicBezTo>
                    <a:pt x="3467" y="816"/>
                    <a:pt x="2774" y="12"/>
                    <a:pt x="1859" y="12"/>
                  </a:cubicBezTo>
                  <a:cubicBezTo>
                    <a:pt x="1792" y="4"/>
                    <a:pt x="1726" y="0"/>
                    <a:pt x="16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9"/>
            <p:cNvSpPr/>
            <p:nvPr/>
          </p:nvSpPr>
          <p:spPr>
            <a:xfrm>
              <a:off x="3920309" y="1791869"/>
              <a:ext cx="47380" cy="46027"/>
            </a:xfrm>
            <a:custGeom>
              <a:rect b="b" l="l" r="r" t="t"/>
              <a:pathLst>
                <a:path extrusionOk="0" h="3367" w="3466">
                  <a:moveTo>
                    <a:pt x="1805" y="0"/>
                  </a:moveTo>
                  <a:cubicBezTo>
                    <a:pt x="1740" y="0"/>
                    <a:pt x="1675" y="4"/>
                    <a:pt x="1608" y="12"/>
                  </a:cubicBezTo>
                  <a:cubicBezTo>
                    <a:pt x="693" y="12"/>
                    <a:pt x="0" y="816"/>
                    <a:pt x="0" y="1648"/>
                  </a:cubicBezTo>
                  <a:cubicBezTo>
                    <a:pt x="111" y="2563"/>
                    <a:pt x="804" y="3367"/>
                    <a:pt x="1719" y="3367"/>
                  </a:cubicBezTo>
                  <a:cubicBezTo>
                    <a:pt x="2662" y="3256"/>
                    <a:pt x="3466" y="2563"/>
                    <a:pt x="3355" y="1648"/>
                  </a:cubicBezTo>
                  <a:cubicBezTo>
                    <a:pt x="3355" y="668"/>
                    <a:pt x="2660" y="0"/>
                    <a:pt x="1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9"/>
            <p:cNvSpPr/>
            <p:nvPr/>
          </p:nvSpPr>
          <p:spPr>
            <a:xfrm>
              <a:off x="4071909" y="1792033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19" y="0"/>
                  </a:moveTo>
                  <a:cubicBezTo>
                    <a:pt x="804" y="0"/>
                    <a:pt x="111" y="693"/>
                    <a:pt x="0" y="1497"/>
                  </a:cubicBezTo>
                  <a:cubicBezTo>
                    <a:pt x="0" y="2440"/>
                    <a:pt x="694" y="3244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9"/>
            <p:cNvSpPr/>
            <p:nvPr/>
          </p:nvSpPr>
          <p:spPr>
            <a:xfrm>
              <a:off x="4223509" y="1792033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9" y="0"/>
                  </a:moveTo>
                  <a:cubicBezTo>
                    <a:pt x="694" y="0"/>
                    <a:pt x="1" y="804"/>
                    <a:pt x="1" y="1747"/>
                  </a:cubicBezTo>
                  <a:cubicBezTo>
                    <a:pt x="111" y="2551"/>
                    <a:pt x="805" y="335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9"/>
            <p:cNvSpPr/>
            <p:nvPr/>
          </p:nvSpPr>
          <p:spPr>
            <a:xfrm>
              <a:off x="2329996" y="18678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0"/>
                  </a:moveTo>
                  <a:cubicBezTo>
                    <a:pt x="693" y="0"/>
                    <a:pt x="0" y="693"/>
                    <a:pt x="0" y="1636"/>
                  </a:cubicBezTo>
                  <a:cubicBezTo>
                    <a:pt x="0" y="2551"/>
                    <a:pt x="693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9"/>
            <p:cNvSpPr/>
            <p:nvPr/>
          </p:nvSpPr>
          <p:spPr>
            <a:xfrm>
              <a:off x="2481596" y="18678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0"/>
                  </a:moveTo>
                  <a:cubicBezTo>
                    <a:pt x="693" y="0"/>
                    <a:pt x="0" y="804"/>
                    <a:pt x="0" y="1747"/>
                  </a:cubicBezTo>
                  <a:cubicBezTo>
                    <a:pt x="0" y="2551"/>
                    <a:pt x="804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9"/>
            <p:cNvSpPr/>
            <p:nvPr/>
          </p:nvSpPr>
          <p:spPr>
            <a:xfrm>
              <a:off x="2633196" y="1867669"/>
              <a:ext cx="45877" cy="46041"/>
            </a:xfrm>
            <a:custGeom>
              <a:rect b="b" l="l" r="r" t="t"/>
              <a:pathLst>
                <a:path extrusionOk="0" h="3368" w="3356">
                  <a:moveTo>
                    <a:pt x="1714" y="1"/>
                  </a:moveTo>
                  <a:cubicBezTo>
                    <a:pt x="1644" y="1"/>
                    <a:pt x="1572" y="4"/>
                    <a:pt x="1498" y="12"/>
                  </a:cubicBezTo>
                  <a:cubicBezTo>
                    <a:pt x="694" y="12"/>
                    <a:pt x="0" y="816"/>
                    <a:pt x="0" y="1648"/>
                  </a:cubicBezTo>
                  <a:cubicBezTo>
                    <a:pt x="0" y="2563"/>
                    <a:pt x="804" y="3367"/>
                    <a:pt x="1747" y="3367"/>
                  </a:cubicBezTo>
                  <a:cubicBezTo>
                    <a:pt x="2662" y="3256"/>
                    <a:pt x="3355" y="2563"/>
                    <a:pt x="3355" y="1648"/>
                  </a:cubicBezTo>
                  <a:cubicBezTo>
                    <a:pt x="3252" y="669"/>
                    <a:pt x="2646" y="1"/>
                    <a:pt x="1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9"/>
            <p:cNvSpPr/>
            <p:nvPr/>
          </p:nvSpPr>
          <p:spPr>
            <a:xfrm>
              <a:off x="2784797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694" y="3355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9"/>
            <p:cNvSpPr/>
            <p:nvPr/>
          </p:nvSpPr>
          <p:spPr>
            <a:xfrm>
              <a:off x="2936397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48" y="3355"/>
                  </a:cubicBezTo>
                  <a:cubicBezTo>
                    <a:pt x="2552" y="3244"/>
                    <a:pt x="3245" y="2551"/>
                    <a:pt x="3356" y="1747"/>
                  </a:cubicBezTo>
                  <a:cubicBezTo>
                    <a:pt x="3356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9"/>
            <p:cNvSpPr/>
            <p:nvPr/>
          </p:nvSpPr>
          <p:spPr>
            <a:xfrm>
              <a:off x="3086493" y="18678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0"/>
                  </a:moveTo>
                  <a:cubicBezTo>
                    <a:pt x="804" y="0"/>
                    <a:pt x="111" y="693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9"/>
            <p:cNvSpPr/>
            <p:nvPr/>
          </p:nvSpPr>
          <p:spPr>
            <a:xfrm>
              <a:off x="3238094" y="1867683"/>
              <a:ext cx="47380" cy="46027"/>
            </a:xfrm>
            <a:custGeom>
              <a:rect b="b" l="l" r="r" t="t"/>
              <a:pathLst>
                <a:path extrusionOk="0" h="3367" w="3466">
                  <a:moveTo>
                    <a:pt x="1684" y="1"/>
                  </a:moveTo>
                  <a:cubicBezTo>
                    <a:pt x="818" y="1"/>
                    <a:pt x="111" y="763"/>
                    <a:pt x="111" y="1647"/>
                  </a:cubicBezTo>
                  <a:cubicBezTo>
                    <a:pt x="0" y="2562"/>
                    <a:pt x="804" y="3366"/>
                    <a:pt x="1719" y="3366"/>
                  </a:cubicBezTo>
                  <a:cubicBezTo>
                    <a:pt x="2662" y="3366"/>
                    <a:pt x="3466" y="2562"/>
                    <a:pt x="3466" y="1647"/>
                  </a:cubicBezTo>
                  <a:cubicBezTo>
                    <a:pt x="3355" y="704"/>
                    <a:pt x="2773" y="11"/>
                    <a:pt x="1858" y="11"/>
                  </a:cubicBezTo>
                  <a:cubicBezTo>
                    <a:pt x="1799" y="4"/>
                    <a:pt x="1741" y="1"/>
                    <a:pt x="1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9"/>
            <p:cNvSpPr/>
            <p:nvPr/>
          </p:nvSpPr>
          <p:spPr>
            <a:xfrm>
              <a:off x="3389694" y="1867669"/>
              <a:ext cx="47394" cy="46041"/>
            </a:xfrm>
            <a:custGeom>
              <a:rect b="b" l="l" r="r" t="t"/>
              <a:pathLst>
                <a:path extrusionOk="0" h="3368" w="3467">
                  <a:moveTo>
                    <a:pt x="1660" y="1"/>
                  </a:moveTo>
                  <a:cubicBezTo>
                    <a:pt x="806" y="1"/>
                    <a:pt x="111" y="659"/>
                    <a:pt x="111" y="1509"/>
                  </a:cubicBezTo>
                  <a:cubicBezTo>
                    <a:pt x="0" y="2452"/>
                    <a:pt x="805" y="3256"/>
                    <a:pt x="1719" y="3367"/>
                  </a:cubicBezTo>
                  <a:cubicBezTo>
                    <a:pt x="2551" y="3367"/>
                    <a:pt x="3355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4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9"/>
            <p:cNvSpPr/>
            <p:nvPr/>
          </p:nvSpPr>
          <p:spPr>
            <a:xfrm>
              <a:off x="3541294" y="18678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" y="693"/>
                    <a:pt x="112" y="1636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2" y="3244"/>
                    <a:pt x="3355" y="2551"/>
                    <a:pt x="3355" y="1747"/>
                  </a:cubicBezTo>
                  <a:cubicBezTo>
                    <a:pt x="3466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9"/>
            <p:cNvSpPr/>
            <p:nvPr/>
          </p:nvSpPr>
          <p:spPr>
            <a:xfrm>
              <a:off x="3692895" y="18678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3" y="3355"/>
                    <a:pt x="3467" y="2551"/>
                    <a:pt x="3356" y="1636"/>
                  </a:cubicBezTo>
                  <a:cubicBezTo>
                    <a:pt x="3356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9"/>
            <p:cNvSpPr/>
            <p:nvPr/>
          </p:nvSpPr>
          <p:spPr>
            <a:xfrm>
              <a:off x="3844509" y="18678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19" y="0"/>
                  </a:moveTo>
                  <a:cubicBezTo>
                    <a:pt x="804" y="0"/>
                    <a:pt x="111" y="693"/>
                    <a:pt x="0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9"/>
            <p:cNvSpPr/>
            <p:nvPr/>
          </p:nvSpPr>
          <p:spPr>
            <a:xfrm>
              <a:off x="3996109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0"/>
                  </a:moveTo>
                  <a:cubicBezTo>
                    <a:pt x="804" y="0"/>
                    <a:pt x="0" y="693"/>
                    <a:pt x="0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9"/>
            <p:cNvSpPr/>
            <p:nvPr/>
          </p:nvSpPr>
          <p:spPr>
            <a:xfrm>
              <a:off x="4147709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805" y="0"/>
                    <a:pt x="111" y="693"/>
                    <a:pt x="0" y="1636"/>
                  </a:cubicBezTo>
                  <a:cubicBezTo>
                    <a:pt x="0" y="2551"/>
                    <a:pt x="805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9"/>
            <p:cNvSpPr/>
            <p:nvPr/>
          </p:nvSpPr>
          <p:spPr>
            <a:xfrm>
              <a:off x="4299310" y="18678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804"/>
                    <a:pt x="1" y="1747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9"/>
            <p:cNvSpPr/>
            <p:nvPr/>
          </p:nvSpPr>
          <p:spPr>
            <a:xfrm>
              <a:off x="2405796" y="19436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47" y="0"/>
                  </a:moveTo>
                  <a:cubicBezTo>
                    <a:pt x="693" y="0"/>
                    <a:pt x="0" y="693"/>
                    <a:pt x="0" y="1636"/>
                  </a:cubicBezTo>
                  <a:cubicBezTo>
                    <a:pt x="0" y="2551"/>
                    <a:pt x="804" y="3355"/>
                    <a:pt x="1747" y="3355"/>
                  </a:cubicBezTo>
                  <a:cubicBezTo>
                    <a:pt x="2551" y="3244"/>
                    <a:pt x="3355" y="2551"/>
                    <a:pt x="3355" y="1747"/>
                  </a:cubicBezTo>
                  <a:cubicBezTo>
                    <a:pt x="3355" y="693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9"/>
            <p:cNvSpPr/>
            <p:nvPr/>
          </p:nvSpPr>
          <p:spPr>
            <a:xfrm>
              <a:off x="2555879" y="1943469"/>
              <a:ext cx="47394" cy="46041"/>
            </a:xfrm>
            <a:custGeom>
              <a:rect b="b" l="l" r="r" t="t"/>
              <a:pathLst>
                <a:path extrusionOk="0" h="3368" w="3467">
                  <a:moveTo>
                    <a:pt x="1660" y="1"/>
                  </a:moveTo>
                  <a:cubicBezTo>
                    <a:pt x="806" y="1"/>
                    <a:pt x="111" y="659"/>
                    <a:pt x="111" y="1510"/>
                  </a:cubicBezTo>
                  <a:cubicBezTo>
                    <a:pt x="0" y="2452"/>
                    <a:pt x="804" y="3256"/>
                    <a:pt x="1719" y="3367"/>
                  </a:cubicBezTo>
                  <a:cubicBezTo>
                    <a:pt x="2551" y="3367"/>
                    <a:pt x="3355" y="2674"/>
                    <a:pt x="3466" y="1759"/>
                  </a:cubicBezTo>
                  <a:cubicBezTo>
                    <a:pt x="3466" y="816"/>
                    <a:pt x="2884" y="12"/>
                    <a:pt x="1858" y="12"/>
                  </a:cubicBezTo>
                  <a:cubicBezTo>
                    <a:pt x="1791" y="4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9"/>
            <p:cNvSpPr/>
            <p:nvPr/>
          </p:nvSpPr>
          <p:spPr>
            <a:xfrm>
              <a:off x="2708996" y="1943469"/>
              <a:ext cx="45877" cy="46041"/>
            </a:xfrm>
            <a:custGeom>
              <a:rect b="b" l="l" r="r" t="t"/>
              <a:pathLst>
                <a:path extrusionOk="0" h="3368" w="3356">
                  <a:moveTo>
                    <a:pt x="1715" y="1"/>
                  </a:moveTo>
                  <a:cubicBezTo>
                    <a:pt x="1644" y="1"/>
                    <a:pt x="1572" y="5"/>
                    <a:pt x="1498" y="12"/>
                  </a:cubicBezTo>
                  <a:cubicBezTo>
                    <a:pt x="694" y="12"/>
                    <a:pt x="1" y="816"/>
                    <a:pt x="1" y="1648"/>
                  </a:cubicBezTo>
                  <a:cubicBezTo>
                    <a:pt x="1" y="2563"/>
                    <a:pt x="805" y="3367"/>
                    <a:pt x="1747" y="3367"/>
                  </a:cubicBezTo>
                  <a:cubicBezTo>
                    <a:pt x="2662" y="3256"/>
                    <a:pt x="3355" y="2563"/>
                    <a:pt x="3355" y="1648"/>
                  </a:cubicBezTo>
                  <a:cubicBezTo>
                    <a:pt x="3252" y="669"/>
                    <a:pt x="2646" y="1"/>
                    <a:pt x="1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9"/>
            <p:cNvSpPr/>
            <p:nvPr/>
          </p:nvSpPr>
          <p:spPr>
            <a:xfrm>
              <a:off x="2860597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47" y="0"/>
                  </a:moveTo>
                  <a:cubicBezTo>
                    <a:pt x="805" y="0"/>
                    <a:pt x="1" y="693"/>
                    <a:pt x="1" y="1636"/>
                  </a:cubicBezTo>
                  <a:cubicBezTo>
                    <a:pt x="1" y="2551"/>
                    <a:pt x="694" y="3244"/>
                    <a:pt x="1498" y="3355"/>
                  </a:cubicBezTo>
                  <a:cubicBezTo>
                    <a:pt x="2441" y="3355"/>
                    <a:pt x="3245" y="2662"/>
                    <a:pt x="3355" y="1747"/>
                  </a:cubicBezTo>
                  <a:cubicBezTo>
                    <a:pt x="3355" y="804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9"/>
            <p:cNvSpPr/>
            <p:nvPr/>
          </p:nvSpPr>
          <p:spPr>
            <a:xfrm>
              <a:off x="3012197" y="1943496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782" y="0"/>
                  </a:moveTo>
                  <a:cubicBezTo>
                    <a:pt x="1725" y="0"/>
                    <a:pt x="1668" y="3"/>
                    <a:pt x="1609" y="10"/>
                  </a:cubicBezTo>
                  <a:cubicBezTo>
                    <a:pt x="694" y="10"/>
                    <a:pt x="1" y="703"/>
                    <a:pt x="1" y="1646"/>
                  </a:cubicBezTo>
                  <a:cubicBezTo>
                    <a:pt x="1" y="2561"/>
                    <a:pt x="694" y="3365"/>
                    <a:pt x="1609" y="3365"/>
                  </a:cubicBezTo>
                  <a:cubicBezTo>
                    <a:pt x="2552" y="3365"/>
                    <a:pt x="3356" y="2561"/>
                    <a:pt x="3356" y="1646"/>
                  </a:cubicBezTo>
                  <a:cubicBezTo>
                    <a:pt x="3252" y="762"/>
                    <a:pt x="2636" y="0"/>
                    <a:pt x="17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9"/>
            <p:cNvSpPr/>
            <p:nvPr/>
          </p:nvSpPr>
          <p:spPr>
            <a:xfrm>
              <a:off x="3163811" y="1943469"/>
              <a:ext cx="45863" cy="46041"/>
            </a:xfrm>
            <a:custGeom>
              <a:rect b="b" l="l" r="r" t="t"/>
              <a:pathLst>
                <a:path extrusionOk="0" h="3368" w="3355">
                  <a:moveTo>
                    <a:pt x="1695" y="1"/>
                  </a:moveTo>
                  <a:cubicBezTo>
                    <a:pt x="1630" y="1"/>
                    <a:pt x="1564" y="4"/>
                    <a:pt x="1497" y="12"/>
                  </a:cubicBezTo>
                  <a:cubicBezTo>
                    <a:pt x="693" y="12"/>
                    <a:pt x="0" y="816"/>
                    <a:pt x="0" y="1648"/>
                  </a:cubicBezTo>
                  <a:cubicBezTo>
                    <a:pt x="0" y="2563"/>
                    <a:pt x="804" y="3367"/>
                    <a:pt x="1747" y="3367"/>
                  </a:cubicBezTo>
                  <a:cubicBezTo>
                    <a:pt x="2662" y="3256"/>
                    <a:pt x="3355" y="2452"/>
                    <a:pt x="3355" y="1510"/>
                  </a:cubicBezTo>
                  <a:cubicBezTo>
                    <a:pt x="3252" y="659"/>
                    <a:pt x="2550" y="1"/>
                    <a:pt x="16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9"/>
            <p:cNvSpPr/>
            <p:nvPr/>
          </p:nvSpPr>
          <p:spPr>
            <a:xfrm>
              <a:off x="3315411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0"/>
                  </a:moveTo>
                  <a:cubicBezTo>
                    <a:pt x="693" y="0"/>
                    <a:pt x="0" y="693"/>
                    <a:pt x="0" y="1636"/>
                  </a:cubicBezTo>
                  <a:cubicBezTo>
                    <a:pt x="0" y="2551"/>
                    <a:pt x="693" y="3355"/>
                    <a:pt x="1608" y="3355"/>
                  </a:cubicBezTo>
                  <a:cubicBezTo>
                    <a:pt x="2551" y="3355"/>
                    <a:pt x="3355" y="2551"/>
                    <a:pt x="3244" y="1636"/>
                  </a:cubicBezTo>
                  <a:cubicBezTo>
                    <a:pt x="3244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9"/>
            <p:cNvSpPr/>
            <p:nvPr/>
          </p:nvSpPr>
          <p:spPr>
            <a:xfrm>
              <a:off x="3465494" y="19436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858" y="0"/>
                  </a:moveTo>
                  <a:cubicBezTo>
                    <a:pt x="916" y="0"/>
                    <a:pt x="111" y="693"/>
                    <a:pt x="11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3"/>
                    <a:pt x="2662" y="0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9"/>
            <p:cNvSpPr/>
            <p:nvPr/>
          </p:nvSpPr>
          <p:spPr>
            <a:xfrm>
              <a:off x="3617094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0"/>
                  </a:moveTo>
                  <a:cubicBezTo>
                    <a:pt x="805" y="0"/>
                    <a:pt x="112" y="693"/>
                    <a:pt x="112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356" y="2551"/>
                    <a:pt x="3356" y="1636"/>
                  </a:cubicBezTo>
                  <a:cubicBezTo>
                    <a:pt x="3356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9"/>
            <p:cNvSpPr/>
            <p:nvPr/>
          </p:nvSpPr>
          <p:spPr>
            <a:xfrm>
              <a:off x="3768695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0"/>
                  </a:moveTo>
                  <a:cubicBezTo>
                    <a:pt x="805" y="0"/>
                    <a:pt x="112" y="693"/>
                    <a:pt x="1" y="1636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552" y="3355"/>
                    <a:pt x="3356" y="2551"/>
                    <a:pt x="3356" y="1636"/>
                  </a:cubicBezTo>
                  <a:cubicBezTo>
                    <a:pt x="3356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9"/>
            <p:cNvSpPr/>
            <p:nvPr/>
          </p:nvSpPr>
          <p:spPr>
            <a:xfrm>
              <a:off x="3920309" y="19436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19" y="0"/>
                  </a:moveTo>
                  <a:cubicBezTo>
                    <a:pt x="804" y="0"/>
                    <a:pt x="111" y="693"/>
                    <a:pt x="0" y="1636"/>
                  </a:cubicBezTo>
                  <a:cubicBezTo>
                    <a:pt x="0" y="2440"/>
                    <a:pt x="804" y="3244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9"/>
            <p:cNvSpPr/>
            <p:nvPr/>
          </p:nvSpPr>
          <p:spPr>
            <a:xfrm>
              <a:off x="4071909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0"/>
                  </a:moveTo>
                  <a:cubicBezTo>
                    <a:pt x="694" y="0"/>
                    <a:pt x="0" y="804"/>
                    <a:pt x="0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9"/>
            <p:cNvSpPr/>
            <p:nvPr/>
          </p:nvSpPr>
          <p:spPr>
            <a:xfrm>
              <a:off x="4223509" y="19436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0"/>
                  </a:moveTo>
                  <a:cubicBezTo>
                    <a:pt x="805" y="0"/>
                    <a:pt x="111" y="693"/>
                    <a:pt x="1" y="1636"/>
                  </a:cubicBezTo>
                  <a:cubicBezTo>
                    <a:pt x="1" y="2440"/>
                    <a:pt x="694" y="3244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9"/>
            <p:cNvSpPr/>
            <p:nvPr/>
          </p:nvSpPr>
          <p:spPr>
            <a:xfrm>
              <a:off x="2329996" y="20194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47" y="0"/>
                  </a:moveTo>
                  <a:cubicBezTo>
                    <a:pt x="804" y="0"/>
                    <a:pt x="0" y="694"/>
                    <a:pt x="0" y="1636"/>
                  </a:cubicBezTo>
                  <a:cubicBezTo>
                    <a:pt x="0" y="2551"/>
                    <a:pt x="693" y="3244"/>
                    <a:pt x="1608" y="3355"/>
                  </a:cubicBezTo>
                  <a:cubicBezTo>
                    <a:pt x="2551" y="3355"/>
                    <a:pt x="3355" y="2662"/>
                    <a:pt x="3355" y="1747"/>
                  </a:cubicBezTo>
                  <a:cubicBezTo>
                    <a:pt x="3355" y="694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9"/>
            <p:cNvSpPr/>
            <p:nvPr/>
          </p:nvSpPr>
          <p:spPr>
            <a:xfrm>
              <a:off x="2481596" y="20194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47" y="0"/>
                  </a:moveTo>
                  <a:cubicBezTo>
                    <a:pt x="693" y="0"/>
                    <a:pt x="0" y="694"/>
                    <a:pt x="0" y="1636"/>
                  </a:cubicBezTo>
                  <a:cubicBezTo>
                    <a:pt x="0" y="2551"/>
                    <a:pt x="804" y="3355"/>
                    <a:pt x="1747" y="3355"/>
                  </a:cubicBezTo>
                  <a:cubicBezTo>
                    <a:pt x="2551" y="3244"/>
                    <a:pt x="3355" y="2551"/>
                    <a:pt x="3355" y="1747"/>
                  </a:cubicBezTo>
                  <a:cubicBezTo>
                    <a:pt x="3355" y="694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9"/>
            <p:cNvSpPr/>
            <p:nvPr/>
          </p:nvSpPr>
          <p:spPr>
            <a:xfrm>
              <a:off x="2633196" y="20194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47" y="0"/>
                  </a:moveTo>
                  <a:cubicBezTo>
                    <a:pt x="804" y="0"/>
                    <a:pt x="0" y="694"/>
                    <a:pt x="0" y="1636"/>
                  </a:cubicBezTo>
                  <a:cubicBezTo>
                    <a:pt x="0" y="2551"/>
                    <a:pt x="694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4"/>
                    <a:pt x="2662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9"/>
            <p:cNvSpPr/>
            <p:nvPr/>
          </p:nvSpPr>
          <p:spPr>
            <a:xfrm>
              <a:off x="2784797" y="20194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4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551" y="3355"/>
                    <a:pt x="3244" y="2551"/>
                    <a:pt x="3355" y="1747"/>
                  </a:cubicBezTo>
                  <a:cubicBezTo>
                    <a:pt x="3355" y="694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9"/>
            <p:cNvSpPr/>
            <p:nvPr/>
          </p:nvSpPr>
          <p:spPr>
            <a:xfrm>
              <a:off x="2934879" y="20194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916" y="0"/>
                    <a:pt x="112" y="694"/>
                    <a:pt x="112" y="1498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663" y="3355"/>
                    <a:pt x="3356" y="2551"/>
                    <a:pt x="3467" y="1636"/>
                  </a:cubicBezTo>
                  <a:cubicBezTo>
                    <a:pt x="3467" y="694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9"/>
            <p:cNvSpPr/>
            <p:nvPr/>
          </p:nvSpPr>
          <p:spPr>
            <a:xfrm>
              <a:off x="3088011" y="2019296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781" y="0"/>
                  </a:moveTo>
                  <a:cubicBezTo>
                    <a:pt x="1724" y="0"/>
                    <a:pt x="1667" y="4"/>
                    <a:pt x="1608" y="10"/>
                  </a:cubicBezTo>
                  <a:cubicBezTo>
                    <a:pt x="693" y="10"/>
                    <a:pt x="0" y="704"/>
                    <a:pt x="0" y="1646"/>
                  </a:cubicBezTo>
                  <a:cubicBezTo>
                    <a:pt x="0" y="2561"/>
                    <a:pt x="693" y="3365"/>
                    <a:pt x="1608" y="3365"/>
                  </a:cubicBezTo>
                  <a:cubicBezTo>
                    <a:pt x="2551" y="3365"/>
                    <a:pt x="3355" y="2561"/>
                    <a:pt x="3355" y="1646"/>
                  </a:cubicBezTo>
                  <a:cubicBezTo>
                    <a:pt x="3251" y="762"/>
                    <a:pt x="2635" y="0"/>
                    <a:pt x="17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9"/>
            <p:cNvSpPr/>
            <p:nvPr/>
          </p:nvSpPr>
          <p:spPr>
            <a:xfrm>
              <a:off x="3238094" y="20194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858" y="0"/>
                  </a:moveTo>
                  <a:cubicBezTo>
                    <a:pt x="915" y="0"/>
                    <a:pt x="111" y="694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355" y="694"/>
                    <a:pt x="2773" y="0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9"/>
            <p:cNvSpPr/>
            <p:nvPr/>
          </p:nvSpPr>
          <p:spPr>
            <a:xfrm>
              <a:off x="3389694" y="20194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0"/>
                  </a:moveTo>
                  <a:cubicBezTo>
                    <a:pt x="805" y="0"/>
                    <a:pt x="0" y="804"/>
                    <a:pt x="111" y="1747"/>
                  </a:cubicBezTo>
                  <a:cubicBezTo>
                    <a:pt x="111" y="2551"/>
                    <a:pt x="805" y="3355"/>
                    <a:pt x="1719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4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9"/>
            <p:cNvSpPr/>
            <p:nvPr/>
          </p:nvSpPr>
          <p:spPr>
            <a:xfrm>
              <a:off x="3541294" y="20194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609" y="0"/>
                  </a:moveTo>
                  <a:cubicBezTo>
                    <a:pt x="805" y="0"/>
                    <a:pt x="112" y="694"/>
                    <a:pt x="112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4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9"/>
            <p:cNvSpPr/>
            <p:nvPr/>
          </p:nvSpPr>
          <p:spPr>
            <a:xfrm>
              <a:off x="3692895" y="20194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12" y="694"/>
                    <a:pt x="1" y="1636"/>
                  </a:cubicBezTo>
                  <a:cubicBezTo>
                    <a:pt x="1" y="2551"/>
                    <a:pt x="694" y="3244"/>
                    <a:pt x="1609" y="3355"/>
                  </a:cubicBezTo>
                  <a:cubicBezTo>
                    <a:pt x="2552" y="3355"/>
                    <a:pt x="3356" y="2662"/>
                    <a:pt x="3356" y="1747"/>
                  </a:cubicBezTo>
                  <a:cubicBezTo>
                    <a:pt x="3467" y="804"/>
                    <a:pt x="277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9"/>
            <p:cNvSpPr/>
            <p:nvPr/>
          </p:nvSpPr>
          <p:spPr>
            <a:xfrm>
              <a:off x="3844509" y="20194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0"/>
                  </a:moveTo>
                  <a:cubicBezTo>
                    <a:pt x="804" y="0"/>
                    <a:pt x="111" y="694"/>
                    <a:pt x="0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9"/>
            <p:cNvSpPr/>
            <p:nvPr/>
          </p:nvSpPr>
          <p:spPr>
            <a:xfrm>
              <a:off x="3996109" y="2019269"/>
              <a:ext cx="47380" cy="46041"/>
            </a:xfrm>
            <a:custGeom>
              <a:rect b="b" l="l" r="r" t="t"/>
              <a:pathLst>
                <a:path extrusionOk="0" h="3368" w="3466">
                  <a:moveTo>
                    <a:pt x="1660" y="1"/>
                  </a:moveTo>
                  <a:cubicBezTo>
                    <a:pt x="805" y="1"/>
                    <a:pt x="103" y="659"/>
                    <a:pt x="0" y="1510"/>
                  </a:cubicBezTo>
                  <a:cubicBezTo>
                    <a:pt x="0" y="2452"/>
                    <a:pt x="693" y="3256"/>
                    <a:pt x="1608" y="3367"/>
                  </a:cubicBezTo>
                  <a:cubicBezTo>
                    <a:pt x="2551" y="3367"/>
                    <a:pt x="3244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5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9"/>
            <p:cNvSpPr/>
            <p:nvPr/>
          </p:nvSpPr>
          <p:spPr>
            <a:xfrm>
              <a:off x="4147709" y="2019269"/>
              <a:ext cx="45877" cy="46041"/>
            </a:xfrm>
            <a:custGeom>
              <a:rect b="b" l="l" r="r" t="t"/>
              <a:pathLst>
                <a:path extrusionOk="0" h="3368" w="3356">
                  <a:moveTo>
                    <a:pt x="1660" y="1"/>
                  </a:moveTo>
                  <a:cubicBezTo>
                    <a:pt x="805" y="1"/>
                    <a:pt x="104" y="659"/>
                    <a:pt x="0" y="1510"/>
                  </a:cubicBezTo>
                  <a:cubicBezTo>
                    <a:pt x="0" y="2452"/>
                    <a:pt x="694" y="3256"/>
                    <a:pt x="1609" y="3367"/>
                  </a:cubicBezTo>
                  <a:cubicBezTo>
                    <a:pt x="2551" y="3367"/>
                    <a:pt x="3355" y="2674"/>
                    <a:pt x="3355" y="1759"/>
                  </a:cubicBezTo>
                  <a:cubicBezTo>
                    <a:pt x="3355" y="816"/>
                    <a:pt x="2773" y="12"/>
                    <a:pt x="1858" y="12"/>
                  </a:cubicBezTo>
                  <a:cubicBezTo>
                    <a:pt x="1791" y="5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9"/>
            <p:cNvSpPr/>
            <p:nvPr/>
          </p:nvSpPr>
          <p:spPr>
            <a:xfrm>
              <a:off x="4299310" y="20194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0"/>
                  </a:moveTo>
                  <a:cubicBezTo>
                    <a:pt x="805" y="0"/>
                    <a:pt x="1" y="694"/>
                    <a:pt x="1" y="1636"/>
                  </a:cubicBezTo>
                  <a:cubicBezTo>
                    <a:pt x="1" y="2551"/>
                    <a:pt x="805" y="3244"/>
                    <a:pt x="1609" y="3355"/>
                  </a:cubicBezTo>
                  <a:cubicBezTo>
                    <a:pt x="2551" y="3355"/>
                    <a:pt x="3355" y="2662"/>
                    <a:pt x="3355" y="1747"/>
                  </a:cubicBezTo>
                  <a:cubicBezTo>
                    <a:pt x="3355" y="694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9"/>
            <p:cNvSpPr/>
            <p:nvPr/>
          </p:nvSpPr>
          <p:spPr>
            <a:xfrm>
              <a:off x="2405796" y="2095233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6"/>
                  </a:cubicBezTo>
                  <a:cubicBezTo>
                    <a:pt x="0" y="2551"/>
                    <a:pt x="693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9"/>
            <p:cNvSpPr/>
            <p:nvPr/>
          </p:nvSpPr>
          <p:spPr>
            <a:xfrm>
              <a:off x="2557396" y="20952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1"/>
                  </a:moveTo>
                  <a:cubicBezTo>
                    <a:pt x="693" y="1"/>
                    <a:pt x="0" y="694"/>
                    <a:pt x="0" y="1636"/>
                  </a:cubicBezTo>
                  <a:cubicBezTo>
                    <a:pt x="0" y="2551"/>
                    <a:pt x="693" y="3244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9"/>
            <p:cNvSpPr/>
            <p:nvPr/>
          </p:nvSpPr>
          <p:spPr>
            <a:xfrm>
              <a:off x="2708996" y="2095097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783" y="0"/>
                  </a:moveTo>
                  <a:cubicBezTo>
                    <a:pt x="1725" y="0"/>
                    <a:pt x="1667" y="4"/>
                    <a:pt x="1609" y="11"/>
                  </a:cubicBezTo>
                  <a:cubicBezTo>
                    <a:pt x="694" y="11"/>
                    <a:pt x="1" y="704"/>
                    <a:pt x="1" y="1646"/>
                  </a:cubicBezTo>
                  <a:cubicBezTo>
                    <a:pt x="1" y="2561"/>
                    <a:pt x="805" y="3365"/>
                    <a:pt x="1609" y="3365"/>
                  </a:cubicBezTo>
                  <a:cubicBezTo>
                    <a:pt x="2551" y="3365"/>
                    <a:pt x="3355" y="2561"/>
                    <a:pt x="3355" y="1646"/>
                  </a:cubicBezTo>
                  <a:cubicBezTo>
                    <a:pt x="3355" y="762"/>
                    <a:pt x="2648" y="0"/>
                    <a:pt x="17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9"/>
            <p:cNvSpPr/>
            <p:nvPr/>
          </p:nvSpPr>
          <p:spPr>
            <a:xfrm>
              <a:off x="2860597" y="2095069"/>
              <a:ext cx="45877" cy="46041"/>
            </a:xfrm>
            <a:custGeom>
              <a:rect b="b" l="l" r="r" t="t"/>
              <a:pathLst>
                <a:path extrusionOk="0" h="3368" w="3356">
                  <a:moveTo>
                    <a:pt x="1804" y="1"/>
                  </a:moveTo>
                  <a:cubicBezTo>
                    <a:pt x="1740" y="1"/>
                    <a:pt x="1675" y="5"/>
                    <a:pt x="1609" y="13"/>
                  </a:cubicBezTo>
                  <a:cubicBezTo>
                    <a:pt x="694" y="13"/>
                    <a:pt x="1" y="817"/>
                    <a:pt x="1" y="1648"/>
                  </a:cubicBezTo>
                  <a:cubicBezTo>
                    <a:pt x="1" y="2563"/>
                    <a:pt x="805" y="3367"/>
                    <a:pt x="1747" y="3367"/>
                  </a:cubicBezTo>
                  <a:cubicBezTo>
                    <a:pt x="2662" y="3367"/>
                    <a:pt x="3355" y="2563"/>
                    <a:pt x="3355" y="1648"/>
                  </a:cubicBezTo>
                  <a:cubicBezTo>
                    <a:pt x="3252" y="669"/>
                    <a:pt x="2646" y="1"/>
                    <a:pt x="18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9"/>
            <p:cNvSpPr/>
            <p:nvPr/>
          </p:nvSpPr>
          <p:spPr>
            <a:xfrm>
              <a:off x="3010680" y="20952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916" y="1"/>
                    <a:pt x="112" y="694"/>
                    <a:pt x="112" y="1498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663" y="3355"/>
                    <a:pt x="3356" y="2551"/>
                    <a:pt x="3467" y="1636"/>
                  </a:cubicBezTo>
                  <a:cubicBezTo>
                    <a:pt x="3467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9"/>
            <p:cNvSpPr/>
            <p:nvPr/>
          </p:nvSpPr>
          <p:spPr>
            <a:xfrm>
              <a:off x="3162294" y="20952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9"/>
            <p:cNvSpPr/>
            <p:nvPr/>
          </p:nvSpPr>
          <p:spPr>
            <a:xfrm>
              <a:off x="3313894" y="2095097"/>
              <a:ext cx="47394" cy="46013"/>
            </a:xfrm>
            <a:custGeom>
              <a:rect b="b" l="l" r="r" t="t"/>
              <a:pathLst>
                <a:path extrusionOk="0" h="3366" w="3467">
                  <a:moveTo>
                    <a:pt x="1684" y="0"/>
                  </a:moveTo>
                  <a:cubicBezTo>
                    <a:pt x="818" y="0"/>
                    <a:pt x="111" y="762"/>
                    <a:pt x="111" y="1646"/>
                  </a:cubicBezTo>
                  <a:cubicBezTo>
                    <a:pt x="0" y="2561"/>
                    <a:pt x="804" y="3254"/>
                    <a:pt x="1719" y="3365"/>
                  </a:cubicBezTo>
                  <a:cubicBezTo>
                    <a:pt x="2662" y="3365"/>
                    <a:pt x="3355" y="2561"/>
                    <a:pt x="3355" y="1646"/>
                  </a:cubicBezTo>
                  <a:cubicBezTo>
                    <a:pt x="3466" y="704"/>
                    <a:pt x="2773" y="11"/>
                    <a:pt x="1858" y="11"/>
                  </a:cubicBezTo>
                  <a:cubicBezTo>
                    <a:pt x="1799" y="4"/>
                    <a:pt x="1741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9"/>
            <p:cNvSpPr/>
            <p:nvPr/>
          </p:nvSpPr>
          <p:spPr>
            <a:xfrm>
              <a:off x="3465494" y="20952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11" y="694"/>
                    <a:pt x="111" y="1498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551" y="3355"/>
                    <a:pt x="3355" y="2662"/>
                    <a:pt x="3355" y="1636"/>
                  </a:cubicBezTo>
                  <a:cubicBezTo>
                    <a:pt x="346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9"/>
            <p:cNvSpPr/>
            <p:nvPr/>
          </p:nvSpPr>
          <p:spPr>
            <a:xfrm>
              <a:off x="3617094" y="20952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12" y="694"/>
                    <a:pt x="112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466" y="2551"/>
                    <a:pt x="3356" y="1636"/>
                  </a:cubicBezTo>
                  <a:cubicBezTo>
                    <a:pt x="335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9"/>
            <p:cNvSpPr/>
            <p:nvPr/>
          </p:nvSpPr>
          <p:spPr>
            <a:xfrm>
              <a:off x="3768695" y="20952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2" y="694"/>
                    <a:pt x="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3" y="3355"/>
                    <a:pt x="3356" y="2551"/>
                    <a:pt x="3356" y="1636"/>
                  </a:cubicBezTo>
                  <a:cubicBezTo>
                    <a:pt x="3356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9"/>
            <p:cNvSpPr/>
            <p:nvPr/>
          </p:nvSpPr>
          <p:spPr>
            <a:xfrm>
              <a:off x="3920309" y="2095097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665" y="0"/>
                  </a:moveTo>
                  <a:cubicBezTo>
                    <a:pt x="720" y="0"/>
                    <a:pt x="104" y="762"/>
                    <a:pt x="0" y="1646"/>
                  </a:cubicBezTo>
                  <a:cubicBezTo>
                    <a:pt x="0" y="2561"/>
                    <a:pt x="804" y="3365"/>
                    <a:pt x="1719" y="3365"/>
                  </a:cubicBezTo>
                  <a:cubicBezTo>
                    <a:pt x="2662" y="3365"/>
                    <a:pt x="3355" y="2561"/>
                    <a:pt x="3355" y="1646"/>
                  </a:cubicBezTo>
                  <a:cubicBezTo>
                    <a:pt x="3355" y="704"/>
                    <a:pt x="2662" y="11"/>
                    <a:pt x="1858" y="11"/>
                  </a:cubicBezTo>
                  <a:cubicBezTo>
                    <a:pt x="1792" y="4"/>
                    <a:pt x="1728" y="0"/>
                    <a:pt x="16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9"/>
            <p:cNvSpPr/>
            <p:nvPr/>
          </p:nvSpPr>
          <p:spPr>
            <a:xfrm>
              <a:off x="4071909" y="20952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4" y="1"/>
                    <a:pt x="111" y="694"/>
                    <a:pt x="0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9"/>
            <p:cNvSpPr/>
            <p:nvPr/>
          </p:nvSpPr>
          <p:spPr>
            <a:xfrm>
              <a:off x="4223509" y="2095097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783" y="0"/>
                  </a:moveTo>
                  <a:cubicBezTo>
                    <a:pt x="1725" y="0"/>
                    <a:pt x="1667" y="4"/>
                    <a:pt x="1609" y="11"/>
                  </a:cubicBezTo>
                  <a:cubicBezTo>
                    <a:pt x="694" y="11"/>
                    <a:pt x="1" y="704"/>
                    <a:pt x="1" y="1646"/>
                  </a:cubicBezTo>
                  <a:cubicBezTo>
                    <a:pt x="1" y="2561"/>
                    <a:pt x="805" y="3365"/>
                    <a:pt x="1720" y="3365"/>
                  </a:cubicBezTo>
                  <a:cubicBezTo>
                    <a:pt x="2662" y="3365"/>
                    <a:pt x="3355" y="2561"/>
                    <a:pt x="3355" y="1646"/>
                  </a:cubicBezTo>
                  <a:cubicBezTo>
                    <a:pt x="3355" y="762"/>
                    <a:pt x="2648" y="0"/>
                    <a:pt x="17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9"/>
            <p:cNvSpPr/>
            <p:nvPr/>
          </p:nvSpPr>
          <p:spPr>
            <a:xfrm>
              <a:off x="2481596" y="2170883"/>
              <a:ext cx="45863" cy="46027"/>
            </a:xfrm>
            <a:custGeom>
              <a:rect b="b" l="l" r="r" t="t"/>
              <a:pathLst>
                <a:path extrusionOk="0" h="3367" w="3355">
                  <a:moveTo>
                    <a:pt x="1716" y="0"/>
                  </a:moveTo>
                  <a:cubicBezTo>
                    <a:pt x="1645" y="0"/>
                    <a:pt x="1572" y="4"/>
                    <a:pt x="1497" y="12"/>
                  </a:cubicBezTo>
                  <a:cubicBezTo>
                    <a:pt x="693" y="12"/>
                    <a:pt x="0" y="816"/>
                    <a:pt x="0" y="1647"/>
                  </a:cubicBezTo>
                  <a:cubicBezTo>
                    <a:pt x="0" y="2562"/>
                    <a:pt x="804" y="3366"/>
                    <a:pt x="1747" y="3366"/>
                  </a:cubicBezTo>
                  <a:cubicBezTo>
                    <a:pt x="2662" y="3256"/>
                    <a:pt x="3355" y="2452"/>
                    <a:pt x="3355" y="1509"/>
                  </a:cubicBezTo>
                  <a:cubicBezTo>
                    <a:pt x="3252" y="659"/>
                    <a:pt x="2646" y="0"/>
                    <a:pt x="17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9"/>
            <p:cNvSpPr/>
            <p:nvPr/>
          </p:nvSpPr>
          <p:spPr>
            <a:xfrm>
              <a:off x="2631679" y="21710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1"/>
                  </a:moveTo>
                  <a:cubicBezTo>
                    <a:pt x="915" y="1"/>
                    <a:pt x="111" y="694"/>
                    <a:pt x="111" y="1498"/>
                  </a:cubicBezTo>
                  <a:cubicBezTo>
                    <a:pt x="0" y="2441"/>
                    <a:pt x="805" y="3245"/>
                    <a:pt x="1719" y="3355"/>
                  </a:cubicBezTo>
                  <a:cubicBezTo>
                    <a:pt x="2662" y="3355"/>
                    <a:pt x="3466" y="2662"/>
                    <a:pt x="3466" y="1636"/>
                  </a:cubicBezTo>
                  <a:cubicBezTo>
                    <a:pt x="3466" y="694"/>
                    <a:pt x="2773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9"/>
            <p:cNvSpPr/>
            <p:nvPr/>
          </p:nvSpPr>
          <p:spPr>
            <a:xfrm>
              <a:off x="4071909" y="16404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804" y="3245"/>
                    <a:pt x="1608" y="3356"/>
                  </a:cubicBezTo>
                  <a:cubicBezTo>
                    <a:pt x="2551" y="3356"/>
                    <a:pt x="3355" y="2663"/>
                    <a:pt x="3355" y="1748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9"/>
            <p:cNvSpPr/>
            <p:nvPr/>
          </p:nvSpPr>
          <p:spPr>
            <a:xfrm>
              <a:off x="2936397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6"/>
                  </a:cubicBezTo>
                  <a:cubicBezTo>
                    <a:pt x="1" y="2551"/>
                    <a:pt x="805" y="3355"/>
                    <a:pt x="1748" y="3355"/>
                  </a:cubicBezTo>
                  <a:cubicBezTo>
                    <a:pt x="2552" y="3245"/>
                    <a:pt x="3245" y="2551"/>
                    <a:pt x="3356" y="1747"/>
                  </a:cubicBezTo>
                  <a:cubicBezTo>
                    <a:pt x="3356" y="694"/>
                    <a:pt x="2662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9"/>
            <p:cNvSpPr/>
            <p:nvPr/>
          </p:nvSpPr>
          <p:spPr>
            <a:xfrm>
              <a:off x="3086493" y="21710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915" y="1"/>
                    <a:pt x="111" y="694"/>
                    <a:pt x="111" y="1498"/>
                  </a:cubicBezTo>
                  <a:cubicBezTo>
                    <a:pt x="0" y="2441"/>
                    <a:pt x="804" y="3245"/>
                    <a:pt x="1719" y="3355"/>
                  </a:cubicBezTo>
                  <a:cubicBezTo>
                    <a:pt x="2662" y="3355"/>
                    <a:pt x="3355" y="2662"/>
                    <a:pt x="3466" y="1636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9"/>
            <p:cNvSpPr/>
            <p:nvPr/>
          </p:nvSpPr>
          <p:spPr>
            <a:xfrm>
              <a:off x="3238094" y="2171033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6"/>
                  </a:cubicBezTo>
                  <a:cubicBezTo>
                    <a:pt x="0" y="2441"/>
                    <a:pt x="804" y="3245"/>
                    <a:pt x="1719" y="3355"/>
                  </a:cubicBezTo>
                  <a:cubicBezTo>
                    <a:pt x="2662" y="3355"/>
                    <a:pt x="3355" y="2551"/>
                    <a:pt x="3466" y="1636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9"/>
            <p:cNvSpPr/>
            <p:nvPr/>
          </p:nvSpPr>
          <p:spPr>
            <a:xfrm>
              <a:off x="3389694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5" y="1"/>
                    <a:pt x="111" y="694"/>
                    <a:pt x="111" y="1636"/>
                  </a:cubicBezTo>
                  <a:cubicBezTo>
                    <a:pt x="0" y="2551"/>
                    <a:pt x="805" y="324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9"/>
            <p:cNvSpPr/>
            <p:nvPr/>
          </p:nvSpPr>
          <p:spPr>
            <a:xfrm>
              <a:off x="3541294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2" y="694"/>
                    <a:pt x="112" y="1636"/>
                  </a:cubicBezTo>
                  <a:cubicBezTo>
                    <a:pt x="1" y="2551"/>
                    <a:pt x="805" y="324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9"/>
            <p:cNvSpPr/>
            <p:nvPr/>
          </p:nvSpPr>
          <p:spPr>
            <a:xfrm>
              <a:off x="3692895" y="2171033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" y="694"/>
                    <a:pt x="1" y="1636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3" y="3245"/>
                    <a:pt x="3356" y="2551"/>
                    <a:pt x="3356" y="1747"/>
                  </a:cubicBezTo>
                  <a:cubicBezTo>
                    <a:pt x="3467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9"/>
            <p:cNvSpPr/>
            <p:nvPr/>
          </p:nvSpPr>
          <p:spPr>
            <a:xfrm>
              <a:off x="3844509" y="2170883"/>
              <a:ext cx="47380" cy="46027"/>
            </a:xfrm>
            <a:custGeom>
              <a:rect b="b" l="l" r="r" t="t"/>
              <a:pathLst>
                <a:path extrusionOk="0" h="3367" w="3466">
                  <a:moveTo>
                    <a:pt x="1806" y="0"/>
                  </a:moveTo>
                  <a:cubicBezTo>
                    <a:pt x="1741" y="0"/>
                    <a:pt x="1675" y="4"/>
                    <a:pt x="1608" y="12"/>
                  </a:cubicBezTo>
                  <a:cubicBezTo>
                    <a:pt x="693" y="12"/>
                    <a:pt x="0" y="816"/>
                    <a:pt x="0" y="1647"/>
                  </a:cubicBezTo>
                  <a:cubicBezTo>
                    <a:pt x="111" y="2562"/>
                    <a:pt x="804" y="3366"/>
                    <a:pt x="1719" y="3366"/>
                  </a:cubicBezTo>
                  <a:cubicBezTo>
                    <a:pt x="2662" y="3256"/>
                    <a:pt x="3466" y="2452"/>
                    <a:pt x="3355" y="1509"/>
                  </a:cubicBezTo>
                  <a:cubicBezTo>
                    <a:pt x="3355" y="659"/>
                    <a:pt x="2661" y="0"/>
                    <a:pt x="1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9"/>
            <p:cNvSpPr/>
            <p:nvPr/>
          </p:nvSpPr>
          <p:spPr>
            <a:xfrm>
              <a:off x="3996109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693" y="1"/>
                    <a:pt x="0" y="805"/>
                    <a:pt x="0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9"/>
            <p:cNvSpPr/>
            <p:nvPr/>
          </p:nvSpPr>
          <p:spPr>
            <a:xfrm>
              <a:off x="4147709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5" y="1"/>
                    <a:pt x="111" y="694"/>
                    <a:pt x="0" y="1498"/>
                  </a:cubicBezTo>
                  <a:cubicBezTo>
                    <a:pt x="0" y="2441"/>
                    <a:pt x="694" y="3245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9"/>
            <p:cNvSpPr/>
            <p:nvPr/>
          </p:nvSpPr>
          <p:spPr>
            <a:xfrm>
              <a:off x="2557396" y="2246697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573" y="1"/>
                  </a:moveTo>
                  <a:cubicBezTo>
                    <a:pt x="707" y="1"/>
                    <a:pt x="0" y="763"/>
                    <a:pt x="0" y="1647"/>
                  </a:cubicBezTo>
                  <a:cubicBezTo>
                    <a:pt x="0" y="2562"/>
                    <a:pt x="693" y="3366"/>
                    <a:pt x="1608" y="3366"/>
                  </a:cubicBezTo>
                  <a:cubicBezTo>
                    <a:pt x="2551" y="3366"/>
                    <a:pt x="3355" y="2562"/>
                    <a:pt x="3355" y="1647"/>
                  </a:cubicBezTo>
                  <a:cubicBezTo>
                    <a:pt x="3355" y="704"/>
                    <a:pt x="2662" y="11"/>
                    <a:pt x="1747" y="11"/>
                  </a:cubicBezTo>
                  <a:cubicBezTo>
                    <a:pt x="1688" y="4"/>
                    <a:pt x="1630" y="1"/>
                    <a:pt x="1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9"/>
            <p:cNvSpPr/>
            <p:nvPr/>
          </p:nvSpPr>
          <p:spPr>
            <a:xfrm>
              <a:off x="2707479" y="2246834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" y="805"/>
                    <a:pt x="112" y="1748"/>
                  </a:cubicBezTo>
                  <a:cubicBezTo>
                    <a:pt x="112" y="2552"/>
                    <a:pt x="916" y="3356"/>
                    <a:pt x="1720" y="3356"/>
                  </a:cubicBezTo>
                  <a:cubicBezTo>
                    <a:pt x="2662" y="3356"/>
                    <a:pt x="3466" y="2552"/>
                    <a:pt x="3466" y="1637"/>
                  </a:cubicBezTo>
                  <a:cubicBezTo>
                    <a:pt x="346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9"/>
            <p:cNvSpPr/>
            <p:nvPr/>
          </p:nvSpPr>
          <p:spPr>
            <a:xfrm>
              <a:off x="2859079" y="2246834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12" y="694"/>
                    <a:pt x="112" y="1637"/>
                  </a:cubicBezTo>
                  <a:cubicBezTo>
                    <a:pt x="1" y="2552"/>
                    <a:pt x="805" y="3245"/>
                    <a:pt x="1720" y="3356"/>
                  </a:cubicBezTo>
                  <a:cubicBezTo>
                    <a:pt x="2662" y="3356"/>
                    <a:pt x="3466" y="2552"/>
                    <a:pt x="3466" y="1637"/>
                  </a:cubicBezTo>
                  <a:cubicBezTo>
                    <a:pt x="346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9"/>
            <p:cNvSpPr/>
            <p:nvPr/>
          </p:nvSpPr>
          <p:spPr>
            <a:xfrm>
              <a:off x="3012197" y="22468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7"/>
                  </a:cubicBezTo>
                  <a:cubicBezTo>
                    <a:pt x="1" y="2552"/>
                    <a:pt x="805" y="3356"/>
                    <a:pt x="1748" y="3356"/>
                  </a:cubicBezTo>
                  <a:cubicBezTo>
                    <a:pt x="2552" y="3356"/>
                    <a:pt x="3245" y="2552"/>
                    <a:pt x="3356" y="1748"/>
                  </a:cubicBezTo>
                  <a:cubicBezTo>
                    <a:pt x="3356" y="694"/>
                    <a:pt x="2663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9"/>
            <p:cNvSpPr/>
            <p:nvPr/>
          </p:nvSpPr>
          <p:spPr>
            <a:xfrm>
              <a:off x="3162294" y="2246697"/>
              <a:ext cx="47380" cy="46013"/>
            </a:xfrm>
            <a:custGeom>
              <a:rect b="b" l="l" r="r" t="t"/>
              <a:pathLst>
                <a:path extrusionOk="0" h="3366" w="3466">
                  <a:moveTo>
                    <a:pt x="1684" y="1"/>
                  </a:moveTo>
                  <a:cubicBezTo>
                    <a:pt x="818" y="1"/>
                    <a:pt x="111" y="763"/>
                    <a:pt x="111" y="1647"/>
                  </a:cubicBezTo>
                  <a:cubicBezTo>
                    <a:pt x="0" y="2562"/>
                    <a:pt x="804" y="3366"/>
                    <a:pt x="1719" y="3366"/>
                  </a:cubicBezTo>
                  <a:cubicBezTo>
                    <a:pt x="2662" y="3366"/>
                    <a:pt x="3466" y="2562"/>
                    <a:pt x="3466" y="1647"/>
                  </a:cubicBezTo>
                  <a:cubicBezTo>
                    <a:pt x="3466" y="704"/>
                    <a:pt x="2773" y="11"/>
                    <a:pt x="1858" y="11"/>
                  </a:cubicBezTo>
                  <a:cubicBezTo>
                    <a:pt x="1799" y="4"/>
                    <a:pt x="1741" y="1"/>
                    <a:pt x="1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9"/>
            <p:cNvSpPr/>
            <p:nvPr/>
          </p:nvSpPr>
          <p:spPr>
            <a:xfrm>
              <a:off x="3315411" y="2246683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714" y="0"/>
                  </a:moveTo>
                  <a:cubicBezTo>
                    <a:pt x="1644" y="0"/>
                    <a:pt x="1572" y="4"/>
                    <a:pt x="1497" y="12"/>
                  </a:cubicBezTo>
                  <a:cubicBezTo>
                    <a:pt x="693" y="12"/>
                    <a:pt x="0" y="816"/>
                    <a:pt x="0" y="1648"/>
                  </a:cubicBezTo>
                  <a:cubicBezTo>
                    <a:pt x="0" y="2563"/>
                    <a:pt x="804" y="3367"/>
                    <a:pt x="1608" y="3367"/>
                  </a:cubicBezTo>
                  <a:cubicBezTo>
                    <a:pt x="2551" y="3256"/>
                    <a:pt x="3355" y="2563"/>
                    <a:pt x="3244" y="1648"/>
                  </a:cubicBezTo>
                  <a:cubicBezTo>
                    <a:pt x="3244" y="668"/>
                    <a:pt x="2645" y="0"/>
                    <a:pt x="17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9"/>
            <p:cNvSpPr/>
            <p:nvPr/>
          </p:nvSpPr>
          <p:spPr>
            <a:xfrm>
              <a:off x="3465494" y="2246834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858" y="1"/>
                  </a:moveTo>
                  <a:cubicBezTo>
                    <a:pt x="916" y="1"/>
                    <a:pt x="111" y="694"/>
                    <a:pt x="111" y="1637"/>
                  </a:cubicBezTo>
                  <a:cubicBezTo>
                    <a:pt x="1" y="2552"/>
                    <a:pt x="805" y="3356"/>
                    <a:pt x="1720" y="3356"/>
                  </a:cubicBezTo>
                  <a:cubicBezTo>
                    <a:pt x="2662" y="3356"/>
                    <a:pt x="3466" y="2552"/>
                    <a:pt x="3355" y="1637"/>
                  </a:cubicBezTo>
                  <a:cubicBezTo>
                    <a:pt x="3355" y="694"/>
                    <a:pt x="2662" y="1"/>
                    <a:pt x="1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9"/>
            <p:cNvSpPr/>
            <p:nvPr/>
          </p:nvSpPr>
          <p:spPr>
            <a:xfrm>
              <a:off x="3617094" y="2246683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5" y="0"/>
                  </a:moveTo>
                  <a:cubicBezTo>
                    <a:pt x="1741" y="0"/>
                    <a:pt x="1675" y="4"/>
                    <a:pt x="1609" y="12"/>
                  </a:cubicBezTo>
                  <a:cubicBezTo>
                    <a:pt x="694" y="12"/>
                    <a:pt x="1" y="816"/>
                    <a:pt x="112" y="1648"/>
                  </a:cubicBezTo>
                  <a:cubicBezTo>
                    <a:pt x="112" y="2563"/>
                    <a:pt x="916" y="3367"/>
                    <a:pt x="1720" y="3367"/>
                  </a:cubicBezTo>
                  <a:cubicBezTo>
                    <a:pt x="2662" y="3256"/>
                    <a:pt x="3466" y="2563"/>
                    <a:pt x="3356" y="1648"/>
                  </a:cubicBezTo>
                  <a:cubicBezTo>
                    <a:pt x="3356" y="668"/>
                    <a:pt x="2661" y="0"/>
                    <a:pt x="1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9"/>
            <p:cNvSpPr/>
            <p:nvPr/>
          </p:nvSpPr>
          <p:spPr>
            <a:xfrm>
              <a:off x="3768695" y="2246683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661" y="0"/>
                  </a:moveTo>
                  <a:cubicBezTo>
                    <a:pt x="806" y="0"/>
                    <a:pt x="104" y="659"/>
                    <a:pt x="1" y="1509"/>
                  </a:cubicBezTo>
                  <a:cubicBezTo>
                    <a:pt x="1" y="2452"/>
                    <a:pt x="694" y="3256"/>
                    <a:pt x="1609" y="3367"/>
                  </a:cubicBezTo>
                  <a:cubicBezTo>
                    <a:pt x="2552" y="3367"/>
                    <a:pt x="3356" y="2673"/>
                    <a:pt x="3356" y="1759"/>
                  </a:cubicBezTo>
                  <a:cubicBezTo>
                    <a:pt x="3467" y="816"/>
                    <a:pt x="2774" y="12"/>
                    <a:pt x="1859" y="12"/>
                  </a:cubicBezTo>
                  <a:cubicBezTo>
                    <a:pt x="1792" y="4"/>
                    <a:pt x="1726" y="0"/>
                    <a:pt x="16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9"/>
            <p:cNvSpPr/>
            <p:nvPr/>
          </p:nvSpPr>
          <p:spPr>
            <a:xfrm>
              <a:off x="3920309" y="2246697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801" y="1"/>
                  </a:moveTo>
                  <a:cubicBezTo>
                    <a:pt x="1738" y="1"/>
                    <a:pt x="1674" y="4"/>
                    <a:pt x="1608" y="11"/>
                  </a:cubicBezTo>
                  <a:cubicBezTo>
                    <a:pt x="804" y="11"/>
                    <a:pt x="0" y="704"/>
                    <a:pt x="0" y="1647"/>
                  </a:cubicBezTo>
                  <a:cubicBezTo>
                    <a:pt x="0" y="2562"/>
                    <a:pt x="804" y="3366"/>
                    <a:pt x="1719" y="3366"/>
                  </a:cubicBezTo>
                  <a:cubicBezTo>
                    <a:pt x="2662" y="3366"/>
                    <a:pt x="3355" y="2562"/>
                    <a:pt x="3355" y="1647"/>
                  </a:cubicBezTo>
                  <a:cubicBezTo>
                    <a:pt x="3355" y="763"/>
                    <a:pt x="2745" y="1"/>
                    <a:pt x="18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9"/>
            <p:cNvSpPr/>
            <p:nvPr/>
          </p:nvSpPr>
          <p:spPr>
            <a:xfrm>
              <a:off x="4071909" y="22468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355" y="2552"/>
                    <a:pt x="3355" y="1748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9"/>
            <p:cNvSpPr/>
            <p:nvPr/>
          </p:nvSpPr>
          <p:spPr>
            <a:xfrm>
              <a:off x="4223509" y="22468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1" y="694"/>
                    <a:pt x="1" y="1637"/>
                  </a:cubicBezTo>
                  <a:cubicBezTo>
                    <a:pt x="1" y="2552"/>
                    <a:pt x="805" y="3356"/>
                    <a:pt x="1720" y="3356"/>
                  </a:cubicBezTo>
                  <a:cubicBezTo>
                    <a:pt x="2551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9"/>
            <p:cNvSpPr/>
            <p:nvPr/>
          </p:nvSpPr>
          <p:spPr>
            <a:xfrm>
              <a:off x="2633196" y="23226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47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694" y="3245"/>
                    <a:pt x="1608" y="3356"/>
                  </a:cubicBezTo>
                  <a:cubicBezTo>
                    <a:pt x="2440" y="3356"/>
                    <a:pt x="3244" y="2663"/>
                    <a:pt x="3355" y="1748"/>
                  </a:cubicBezTo>
                  <a:cubicBezTo>
                    <a:pt x="3355" y="805"/>
                    <a:pt x="2662" y="1"/>
                    <a:pt x="17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9"/>
            <p:cNvSpPr/>
            <p:nvPr/>
          </p:nvSpPr>
          <p:spPr>
            <a:xfrm>
              <a:off x="2784797" y="23226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7"/>
                  </a:cubicBezTo>
                  <a:cubicBezTo>
                    <a:pt x="1" y="2552"/>
                    <a:pt x="694" y="3356"/>
                    <a:pt x="1609" y="3356"/>
                  </a:cubicBezTo>
                  <a:cubicBezTo>
                    <a:pt x="2551" y="3356"/>
                    <a:pt x="3355" y="2552"/>
                    <a:pt x="3355" y="1637"/>
                  </a:cubicBezTo>
                  <a:cubicBezTo>
                    <a:pt x="3355" y="694"/>
                    <a:pt x="2551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9"/>
            <p:cNvSpPr/>
            <p:nvPr/>
          </p:nvSpPr>
          <p:spPr>
            <a:xfrm>
              <a:off x="2934879" y="2322483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661" y="0"/>
                  </a:moveTo>
                  <a:cubicBezTo>
                    <a:pt x="806" y="0"/>
                    <a:pt x="112" y="659"/>
                    <a:pt x="112" y="1509"/>
                  </a:cubicBezTo>
                  <a:cubicBezTo>
                    <a:pt x="1" y="2452"/>
                    <a:pt x="805" y="3256"/>
                    <a:pt x="1720" y="3367"/>
                  </a:cubicBezTo>
                  <a:cubicBezTo>
                    <a:pt x="2552" y="3367"/>
                    <a:pt x="3356" y="2674"/>
                    <a:pt x="3467" y="1759"/>
                  </a:cubicBezTo>
                  <a:cubicBezTo>
                    <a:pt x="3467" y="816"/>
                    <a:pt x="2773" y="12"/>
                    <a:pt x="1859" y="12"/>
                  </a:cubicBezTo>
                  <a:cubicBezTo>
                    <a:pt x="1792" y="4"/>
                    <a:pt x="1726" y="0"/>
                    <a:pt x="16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9"/>
            <p:cNvSpPr/>
            <p:nvPr/>
          </p:nvSpPr>
          <p:spPr>
            <a:xfrm>
              <a:off x="3086493" y="2322634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466" y="2552"/>
                    <a:pt x="3466" y="1637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9"/>
            <p:cNvSpPr/>
            <p:nvPr/>
          </p:nvSpPr>
          <p:spPr>
            <a:xfrm>
              <a:off x="3238094" y="2322634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7"/>
                  </a:cubicBezTo>
                  <a:cubicBezTo>
                    <a:pt x="0" y="2441"/>
                    <a:pt x="804" y="3245"/>
                    <a:pt x="1719" y="3356"/>
                  </a:cubicBezTo>
                  <a:cubicBezTo>
                    <a:pt x="2662" y="3356"/>
                    <a:pt x="3355" y="2552"/>
                    <a:pt x="3466" y="1637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9"/>
            <p:cNvSpPr/>
            <p:nvPr/>
          </p:nvSpPr>
          <p:spPr>
            <a:xfrm>
              <a:off x="3391211" y="23226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1"/>
                  </a:moveTo>
                  <a:cubicBezTo>
                    <a:pt x="694" y="1"/>
                    <a:pt x="0" y="694"/>
                    <a:pt x="0" y="1637"/>
                  </a:cubicBezTo>
                  <a:cubicBezTo>
                    <a:pt x="0" y="2552"/>
                    <a:pt x="694" y="3356"/>
                    <a:pt x="1608" y="3356"/>
                  </a:cubicBezTo>
                  <a:cubicBezTo>
                    <a:pt x="2551" y="3356"/>
                    <a:pt x="3244" y="2552"/>
                    <a:pt x="3244" y="1748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9"/>
            <p:cNvSpPr/>
            <p:nvPr/>
          </p:nvSpPr>
          <p:spPr>
            <a:xfrm>
              <a:off x="3541294" y="2322483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5" y="0"/>
                  </a:moveTo>
                  <a:cubicBezTo>
                    <a:pt x="1741" y="0"/>
                    <a:pt x="1675" y="4"/>
                    <a:pt x="1609" y="12"/>
                  </a:cubicBezTo>
                  <a:cubicBezTo>
                    <a:pt x="805" y="12"/>
                    <a:pt x="1" y="816"/>
                    <a:pt x="112" y="1648"/>
                  </a:cubicBezTo>
                  <a:cubicBezTo>
                    <a:pt x="112" y="2563"/>
                    <a:pt x="805" y="3367"/>
                    <a:pt x="1720" y="3367"/>
                  </a:cubicBezTo>
                  <a:cubicBezTo>
                    <a:pt x="2662" y="3256"/>
                    <a:pt x="3466" y="2563"/>
                    <a:pt x="3355" y="1648"/>
                  </a:cubicBezTo>
                  <a:cubicBezTo>
                    <a:pt x="3355" y="668"/>
                    <a:pt x="2661" y="0"/>
                    <a:pt x="18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9"/>
            <p:cNvSpPr/>
            <p:nvPr/>
          </p:nvSpPr>
          <p:spPr>
            <a:xfrm>
              <a:off x="3692895" y="2322634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2" y="694"/>
                    <a:pt x="1" y="1637"/>
                  </a:cubicBezTo>
                  <a:cubicBezTo>
                    <a:pt x="1" y="2552"/>
                    <a:pt x="805" y="3245"/>
                    <a:pt x="1720" y="3356"/>
                  </a:cubicBezTo>
                  <a:cubicBezTo>
                    <a:pt x="2663" y="3356"/>
                    <a:pt x="3356" y="2552"/>
                    <a:pt x="3356" y="1637"/>
                  </a:cubicBezTo>
                  <a:cubicBezTo>
                    <a:pt x="3356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9"/>
            <p:cNvSpPr/>
            <p:nvPr/>
          </p:nvSpPr>
          <p:spPr>
            <a:xfrm>
              <a:off x="3844509" y="2322634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719" y="1"/>
                  </a:moveTo>
                  <a:cubicBezTo>
                    <a:pt x="804" y="1"/>
                    <a:pt x="111" y="694"/>
                    <a:pt x="0" y="1637"/>
                  </a:cubicBezTo>
                  <a:cubicBezTo>
                    <a:pt x="0" y="2552"/>
                    <a:pt x="804" y="3356"/>
                    <a:pt x="1719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9"/>
            <p:cNvSpPr/>
            <p:nvPr/>
          </p:nvSpPr>
          <p:spPr>
            <a:xfrm>
              <a:off x="3996109" y="2322483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660" y="0"/>
                  </a:moveTo>
                  <a:cubicBezTo>
                    <a:pt x="805" y="0"/>
                    <a:pt x="103" y="659"/>
                    <a:pt x="0" y="1509"/>
                  </a:cubicBezTo>
                  <a:cubicBezTo>
                    <a:pt x="0" y="2452"/>
                    <a:pt x="693" y="3256"/>
                    <a:pt x="1608" y="3367"/>
                  </a:cubicBezTo>
                  <a:cubicBezTo>
                    <a:pt x="2551" y="3367"/>
                    <a:pt x="3355" y="2674"/>
                    <a:pt x="3355" y="1759"/>
                  </a:cubicBezTo>
                  <a:cubicBezTo>
                    <a:pt x="3355" y="816"/>
                    <a:pt x="2773" y="12"/>
                    <a:pt x="1858" y="12"/>
                  </a:cubicBezTo>
                  <a:cubicBezTo>
                    <a:pt x="1791" y="4"/>
                    <a:pt x="1725" y="0"/>
                    <a:pt x="1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9"/>
            <p:cNvSpPr/>
            <p:nvPr/>
          </p:nvSpPr>
          <p:spPr>
            <a:xfrm>
              <a:off x="2557396" y="2398297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573" y="1"/>
                  </a:moveTo>
                  <a:cubicBezTo>
                    <a:pt x="707" y="1"/>
                    <a:pt x="0" y="763"/>
                    <a:pt x="0" y="1647"/>
                  </a:cubicBezTo>
                  <a:cubicBezTo>
                    <a:pt x="0" y="2451"/>
                    <a:pt x="804" y="3366"/>
                    <a:pt x="1608" y="3366"/>
                  </a:cubicBezTo>
                  <a:cubicBezTo>
                    <a:pt x="2551" y="3366"/>
                    <a:pt x="3355" y="2562"/>
                    <a:pt x="3355" y="1647"/>
                  </a:cubicBezTo>
                  <a:cubicBezTo>
                    <a:pt x="3355" y="704"/>
                    <a:pt x="2662" y="11"/>
                    <a:pt x="1747" y="11"/>
                  </a:cubicBezTo>
                  <a:cubicBezTo>
                    <a:pt x="1688" y="4"/>
                    <a:pt x="1630" y="1"/>
                    <a:pt x="1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9"/>
            <p:cNvSpPr/>
            <p:nvPr/>
          </p:nvSpPr>
          <p:spPr>
            <a:xfrm>
              <a:off x="2708996" y="23984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47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244" y="693"/>
                    <a:pt x="2551" y="0"/>
                    <a:pt x="17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9"/>
            <p:cNvSpPr/>
            <p:nvPr/>
          </p:nvSpPr>
          <p:spPr>
            <a:xfrm>
              <a:off x="2860597" y="23984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662" y="3244"/>
                    <a:pt x="3355" y="2551"/>
                    <a:pt x="3355" y="1636"/>
                  </a:cubicBezTo>
                  <a:cubicBezTo>
                    <a:pt x="3245" y="693"/>
                    <a:pt x="2551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9"/>
            <p:cNvSpPr/>
            <p:nvPr/>
          </p:nvSpPr>
          <p:spPr>
            <a:xfrm>
              <a:off x="3010680" y="2398297"/>
              <a:ext cx="47394" cy="46013"/>
            </a:xfrm>
            <a:custGeom>
              <a:rect b="b" l="l" r="r" t="t"/>
              <a:pathLst>
                <a:path extrusionOk="0" h="3366" w="3467">
                  <a:moveTo>
                    <a:pt x="1684" y="1"/>
                  </a:moveTo>
                  <a:cubicBezTo>
                    <a:pt x="819" y="1"/>
                    <a:pt x="112" y="763"/>
                    <a:pt x="112" y="1647"/>
                  </a:cubicBezTo>
                  <a:cubicBezTo>
                    <a:pt x="1" y="2562"/>
                    <a:pt x="805" y="3366"/>
                    <a:pt x="1720" y="3366"/>
                  </a:cubicBezTo>
                  <a:cubicBezTo>
                    <a:pt x="2663" y="3366"/>
                    <a:pt x="3467" y="2562"/>
                    <a:pt x="3467" y="1647"/>
                  </a:cubicBezTo>
                  <a:cubicBezTo>
                    <a:pt x="3467" y="704"/>
                    <a:pt x="2774" y="11"/>
                    <a:pt x="1859" y="11"/>
                  </a:cubicBezTo>
                  <a:cubicBezTo>
                    <a:pt x="1800" y="4"/>
                    <a:pt x="1742" y="1"/>
                    <a:pt x="1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9"/>
            <p:cNvSpPr/>
            <p:nvPr/>
          </p:nvSpPr>
          <p:spPr>
            <a:xfrm>
              <a:off x="3163811" y="2398297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781" y="1"/>
                  </a:moveTo>
                  <a:cubicBezTo>
                    <a:pt x="1725" y="1"/>
                    <a:pt x="1667" y="4"/>
                    <a:pt x="1608" y="11"/>
                  </a:cubicBezTo>
                  <a:cubicBezTo>
                    <a:pt x="693" y="11"/>
                    <a:pt x="0" y="704"/>
                    <a:pt x="0" y="1647"/>
                  </a:cubicBezTo>
                  <a:cubicBezTo>
                    <a:pt x="0" y="2562"/>
                    <a:pt x="693" y="3366"/>
                    <a:pt x="1608" y="3366"/>
                  </a:cubicBezTo>
                  <a:cubicBezTo>
                    <a:pt x="2551" y="3366"/>
                    <a:pt x="3355" y="2562"/>
                    <a:pt x="3355" y="1647"/>
                  </a:cubicBezTo>
                  <a:cubicBezTo>
                    <a:pt x="3251" y="763"/>
                    <a:pt x="2635" y="1"/>
                    <a:pt x="17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9"/>
            <p:cNvSpPr/>
            <p:nvPr/>
          </p:nvSpPr>
          <p:spPr>
            <a:xfrm>
              <a:off x="3313894" y="2398448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19" y="0"/>
                  </a:moveTo>
                  <a:cubicBezTo>
                    <a:pt x="804" y="0"/>
                    <a:pt x="111" y="693"/>
                    <a:pt x="111" y="1497"/>
                  </a:cubicBezTo>
                  <a:cubicBezTo>
                    <a:pt x="0" y="2440"/>
                    <a:pt x="804" y="3244"/>
                    <a:pt x="1719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9"/>
            <p:cNvSpPr/>
            <p:nvPr/>
          </p:nvSpPr>
          <p:spPr>
            <a:xfrm>
              <a:off x="3465494" y="23984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20" y="0"/>
                  </a:moveTo>
                  <a:cubicBezTo>
                    <a:pt x="805" y="0"/>
                    <a:pt x="111" y="693"/>
                    <a:pt x="11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9"/>
            <p:cNvSpPr/>
            <p:nvPr/>
          </p:nvSpPr>
          <p:spPr>
            <a:xfrm>
              <a:off x="3617094" y="2398448"/>
              <a:ext cx="47394" cy="45863"/>
            </a:xfrm>
            <a:custGeom>
              <a:rect b="b" l="l" r="r" t="t"/>
              <a:pathLst>
                <a:path extrusionOk="0" h="3355" w="3467">
                  <a:moveTo>
                    <a:pt x="1720" y="0"/>
                  </a:moveTo>
                  <a:cubicBezTo>
                    <a:pt x="805" y="0"/>
                    <a:pt x="1" y="693"/>
                    <a:pt x="112" y="1636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2" y="3355"/>
                    <a:pt x="3356" y="2551"/>
                    <a:pt x="3356" y="1747"/>
                  </a:cubicBezTo>
                  <a:cubicBezTo>
                    <a:pt x="3466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9"/>
            <p:cNvSpPr/>
            <p:nvPr/>
          </p:nvSpPr>
          <p:spPr>
            <a:xfrm>
              <a:off x="3768695" y="23984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20" y="0"/>
                  </a:moveTo>
                  <a:cubicBezTo>
                    <a:pt x="805" y="0"/>
                    <a:pt x="112" y="693"/>
                    <a:pt x="1" y="1497"/>
                  </a:cubicBezTo>
                  <a:cubicBezTo>
                    <a:pt x="1" y="2440"/>
                    <a:pt x="694" y="3244"/>
                    <a:pt x="1609" y="3355"/>
                  </a:cubicBezTo>
                  <a:cubicBezTo>
                    <a:pt x="2552" y="3355"/>
                    <a:pt x="3356" y="2551"/>
                    <a:pt x="3356" y="1636"/>
                  </a:cubicBezTo>
                  <a:cubicBezTo>
                    <a:pt x="3356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9"/>
            <p:cNvSpPr/>
            <p:nvPr/>
          </p:nvSpPr>
          <p:spPr>
            <a:xfrm>
              <a:off x="3920309" y="2398284"/>
              <a:ext cx="47380" cy="46027"/>
            </a:xfrm>
            <a:custGeom>
              <a:rect b="b" l="l" r="r" t="t"/>
              <a:pathLst>
                <a:path extrusionOk="0" h="3367" w="3466">
                  <a:moveTo>
                    <a:pt x="1660" y="0"/>
                  </a:moveTo>
                  <a:cubicBezTo>
                    <a:pt x="805" y="0"/>
                    <a:pt x="103" y="659"/>
                    <a:pt x="0" y="1509"/>
                  </a:cubicBezTo>
                  <a:cubicBezTo>
                    <a:pt x="0" y="2452"/>
                    <a:pt x="693" y="3256"/>
                    <a:pt x="1608" y="3367"/>
                  </a:cubicBezTo>
                  <a:cubicBezTo>
                    <a:pt x="2551" y="3367"/>
                    <a:pt x="3244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4"/>
                    <a:pt x="1725" y="0"/>
                    <a:pt x="16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9"/>
            <p:cNvSpPr/>
            <p:nvPr/>
          </p:nvSpPr>
          <p:spPr>
            <a:xfrm>
              <a:off x="2633196" y="24742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8" y="0"/>
                  </a:moveTo>
                  <a:cubicBezTo>
                    <a:pt x="694" y="0"/>
                    <a:pt x="0" y="693"/>
                    <a:pt x="0" y="1636"/>
                  </a:cubicBezTo>
                  <a:cubicBezTo>
                    <a:pt x="0" y="2551"/>
                    <a:pt x="694" y="3355"/>
                    <a:pt x="1608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9"/>
            <p:cNvSpPr/>
            <p:nvPr/>
          </p:nvSpPr>
          <p:spPr>
            <a:xfrm>
              <a:off x="2784797" y="24742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694" y="3355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9"/>
            <p:cNvSpPr/>
            <p:nvPr/>
          </p:nvSpPr>
          <p:spPr>
            <a:xfrm>
              <a:off x="2936397" y="2474084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715" y="1"/>
                  </a:moveTo>
                  <a:cubicBezTo>
                    <a:pt x="1644" y="1"/>
                    <a:pt x="1572" y="4"/>
                    <a:pt x="1498" y="12"/>
                  </a:cubicBezTo>
                  <a:cubicBezTo>
                    <a:pt x="694" y="12"/>
                    <a:pt x="1" y="816"/>
                    <a:pt x="1" y="1648"/>
                  </a:cubicBezTo>
                  <a:cubicBezTo>
                    <a:pt x="1" y="2563"/>
                    <a:pt x="805" y="3367"/>
                    <a:pt x="1748" y="3367"/>
                  </a:cubicBezTo>
                  <a:cubicBezTo>
                    <a:pt x="2662" y="3256"/>
                    <a:pt x="3356" y="2563"/>
                    <a:pt x="3356" y="1648"/>
                  </a:cubicBezTo>
                  <a:cubicBezTo>
                    <a:pt x="3252" y="668"/>
                    <a:pt x="2646" y="1"/>
                    <a:pt x="1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9"/>
            <p:cNvSpPr/>
            <p:nvPr/>
          </p:nvSpPr>
          <p:spPr>
            <a:xfrm>
              <a:off x="3086493" y="2474097"/>
              <a:ext cx="47380" cy="46013"/>
            </a:xfrm>
            <a:custGeom>
              <a:rect b="b" l="l" r="r" t="t"/>
              <a:pathLst>
                <a:path extrusionOk="0" h="3366" w="3466">
                  <a:moveTo>
                    <a:pt x="1683" y="1"/>
                  </a:moveTo>
                  <a:cubicBezTo>
                    <a:pt x="818" y="1"/>
                    <a:pt x="111" y="763"/>
                    <a:pt x="111" y="1647"/>
                  </a:cubicBezTo>
                  <a:cubicBezTo>
                    <a:pt x="0" y="2562"/>
                    <a:pt x="804" y="3366"/>
                    <a:pt x="1719" y="3366"/>
                  </a:cubicBezTo>
                  <a:cubicBezTo>
                    <a:pt x="2662" y="3366"/>
                    <a:pt x="3466" y="2562"/>
                    <a:pt x="3466" y="1647"/>
                  </a:cubicBezTo>
                  <a:cubicBezTo>
                    <a:pt x="3466" y="704"/>
                    <a:pt x="2773" y="11"/>
                    <a:pt x="1858" y="11"/>
                  </a:cubicBezTo>
                  <a:cubicBezTo>
                    <a:pt x="1799" y="4"/>
                    <a:pt x="1741" y="1"/>
                    <a:pt x="16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9"/>
            <p:cNvSpPr/>
            <p:nvPr/>
          </p:nvSpPr>
          <p:spPr>
            <a:xfrm>
              <a:off x="3238094" y="2474248"/>
              <a:ext cx="47380" cy="45863"/>
            </a:xfrm>
            <a:custGeom>
              <a:rect b="b" l="l" r="r" t="t"/>
              <a:pathLst>
                <a:path extrusionOk="0" h="3355" w="3466">
                  <a:moveTo>
                    <a:pt x="1719" y="0"/>
                  </a:moveTo>
                  <a:cubicBezTo>
                    <a:pt x="915" y="0"/>
                    <a:pt x="111" y="693"/>
                    <a:pt x="111" y="1497"/>
                  </a:cubicBezTo>
                  <a:cubicBezTo>
                    <a:pt x="0" y="2440"/>
                    <a:pt x="804" y="3244"/>
                    <a:pt x="1719" y="3355"/>
                  </a:cubicBezTo>
                  <a:cubicBezTo>
                    <a:pt x="2551" y="3355"/>
                    <a:pt x="3355" y="2662"/>
                    <a:pt x="3466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9"/>
            <p:cNvSpPr/>
            <p:nvPr/>
          </p:nvSpPr>
          <p:spPr>
            <a:xfrm>
              <a:off x="3389694" y="2474084"/>
              <a:ext cx="47394" cy="46027"/>
            </a:xfrm>
            <a:custGeom>
              <a:rect b="b" l="l" r="r" t="t"/>
              <a:pathLst>
                <a:path extrusionOk="0" h="3367" w="3467">
                  <a:moveTo>
                    <a:pt x="1806" y="0"/>
                  </a:moveTo>
                  <a:cubicBezTo>
                    <a:pt x="1741" y="0"/>
                    <a:pt x="1675" y="4"/>
                    <a:pt x="1609" y="12"/>
                  </a:cubicBezTo>
                  <a:cubicBezTo>
                    <a:pt x="694" y="12"/>
                    <a:pt x="0" y="816"/>
                    <a:pt x="111" y="1648"/>
                  </a:cubicBezTo>
                  <a:cubicBezTo>
                    <a:pt x="111" y="2563"/>
                    <a:pt x="915" y="3367"/>
                    <a:pt x="1858" y="3367"/>
                  </a:cubicBezTo>
                  <a:cubicBezTo>
                    <a:pt x="2773" y="3256"/>
                    <a:pt x="3466" y="2452"/>
                    <a:pt x="3355" y="1509"/>
                  </a:cubicBezTo>
                  <a:cubicBezTo>
                    <a:pt x="3355" y="659"/>
                    <a:pt x="2661" y="0"/>
                    <a:pt x="18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9"/>
            <p:cNvSpPr/>
            <p:nvPr/>
          </p:nvSpPr>
          <p:spPr>
            <a:xfrm>
              <a:off x="3541294" y="24742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20" y="0"/>
                  </a:moveTo>
                  <a:cubicBezTo>
                    <a:pt x="805" y="0"/>
                    <a:pt x="1" y="804"/>
                    <a:pt x="112" y="1747"/>
                  </a:cubicBezTo>
                  <a:cubicBezTo>
                    <a:pt x="112" y="2551"/>
                    <a:pt x="805" y="3355"/>
                    <a:pt x="1720" y="3355"/>
                  </a:cubicBezTo>
                  <a:cubicBezTo>
                    <a:pt x="2662" y="3355"/>
                    <a:pt x="3355" y="2551"/>
                    <a:pt x="3355" y="1636"/>
                  </a:cubicBezTo>
                  <a:cubicBezTo>
                    <a:pt x="3355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9"/>
            <p:cNvSpPr/>
            <p:nvPr/>
          </p:nvSpPr>
          <p:spPr>
            <a:xfrm>
              <a:off x="3692895" y="2474248"/>
              <a:ext cx="45877" cy="45863"/>
            </a:xfrm>
            <a:custGeom>
              <a:rect b="b" l="l" r="r" t="t"/>
              <a:pathLst>
                <a:path extrusionOk="0" h="3355" w="3356">
                  <a:moveTo>
                    <a:pt x="1720" y="0"/>
                  </a:moveTo>
                  <a:cubicBezTo>
                    <a:pt x="805" y="0"/>
                    <a:pt x="112" y="693"/>
                    <a:pt x="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3" y="3355"/>
                    <a:pt x="3356" y="2551"/>
                    <a:pt x="3356" y="1636"/>
                  </a:cubicBezTo>
                  <a:cubicBezTo>
                    <a:pt x="3356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9"/>
            <p:cNvSpPr/>
            <p:nvPr/>
          </p:nvSpPr>
          <p:spPr>
            <a:xfrm>
              <a:off x="2708996" y="25500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551" y="3355"/>
                    <a:pt x="3244" y="2551"/>
                    <a:pt x="3355" y="1747"/>
                  </a:cubicBezTo>
                  <a:cubicBezTo>
                    <a:pt x="3355" y="693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9"/>
            <p:cNvSpPr/>
            <p:nvPr/>
          </p:nvSpPr>
          <p:spPr>
            <a:xfrm>
              <a:off x="2860597" y="25500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3"/>
                    <a:pt x="1" y="1636"/>
                  </a:cubicBezTo>
                  <a:cubicBezTo>
                    <a:pt x="1" y="2551"/>
                    <a:pt x="694" y="3355"/>
                    <a:pt x="1609" y="3355"/>
                  </a:cubicBezTo>
                  <a:cubicBezTo>
                    <a:pt x="2551" y="3355"/>
                    <a:pt x="3355" y="2551"/>
                    <a:pt x="3355" y="1636"/>
                  </a:cubicBezTo>
                  <a:cubicBezTo>
                    <a:pt x="3355" y="693"/>
                    <a:pt x="2551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9"/>
            <p:cNvSpPr/>
            <p:nvPr/>
          </p:nvSpPr>
          <p:spPr>
            <a:xfrm>
              <a:off x="3162294" y="2550048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0"/>
                  </a:moveTo>
                  <a:cubicBezTo>
                    <a:pt x="804" y="0"/>
                    <a:pt x="0" y="804"/>
                    <a:pt x="111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9"/>
            <p:cNvSpPr/>
            <p:nvPr/>
          </p:nvSpPr>
          <p:spPr>
            <a:xfrm>
              <a:off x="3313894" y="25500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0"/>
                  </a:moveTo>
                  <a:cubicBezTo>
                    <a:pt x="804" y="0"/>
                    <a:pt x="0" y="804"/>
                    <a:pt x="111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3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9"/>
            <p:cNvSpPr/>
            <p:nvPr/>
          </p:nvSpPr>
          <p:spPr>
            <a:xfrm>
              <a:off x="3465494" y="25500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11" y="693"/>
                    <a:pt x="111" y="1636"/>
                  </a:cubicBezTo>
                  <a:cubicBezTo>
                    <a:pt x="1" y="2551"/>
                    <a:pt x="805" y="3355"/>
                    <a:pt x="1720" y="3355"/>
                  </a:cubicBezTo>
                  <a:cubicBezTo>
                    <a:pt x="2662" y="3355"/>
                    <a:pt x="3466" y="2551"/>
                    <a:pt x="3355" y="1636"/>
                  </a:cubicBezTo>
                  <a:cubicBezTo>
                    <a:pt x="3355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9"/>
            <p:cNvSpPr/>
            <p:nvPr/>
          </p:nvSpPr>
          <p:spPr>
            <a:xfrm>
              <a:off x="3617094" y="25500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" y="693"/>
                    <a:pt x="112" y="1636"/>
                  </a:cubicBezTo>
                  <a:cubicBezTo>
                    <a:pt x="112" y="2551"/>
                    <a:pt x="805" y="3244"/>
                    <a:pt x="1609" y="3355"/>
                  </a:cubicBezTo>
                  <a:cubicBezTo>
                    <a:pt x="2552" y="3355"/>
                    <a:pt x="3356" y="2662"/>
                    <a:pt x="3356" y="1747"/>
                  </a:cubicBezTo>
                  <a:cubicBezTo>
                    <a:pt x="3466" y="693"/>
                    <a:pt x="2662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9"/>
            <p:cNvSpPr/>
            <p:nvPr/>
          </p:nvSpPr>
          <p:spPr>
            <a:xfrm>
              <a:off x="2784797" y="26258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0"/>
                  </a:moveTo>
                  <a:cubicBezTo>
                    <a:pt x="694" y="0"/>
                    <a:pt x="1" y="694"/>
                    <a:pt x="1" y="1636"/>
                  </a:cubicBezTo>
                  <a:cubicBezTo>
                    <a:pt x="1" y="2551"/>
                    <a:pt x="694" y="3244"/>
                    <a:pt x="1609" y="3355"/>
                  </a:cubicBezTo>
                  <a:cubicBezTo>
                    <a:pt x="2551" y="3355"/>
                    <a:pt x="3244" y="2662"/>
                    <a:pt x="3355" y="1747"/>
                  </a:cubicBezTo>
                  <a:cubicBezTo>
                    <a:pt x="3355" y="694"/>
                    <a:pt x="2662" y="0"/>
                    <a:pt x="16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9"/>
            <p:cNvSpPr/>
            <p:nvPr/>
          </p:nvSpPr>
          <p:spPr>
            <a:xfrm>
              <a:off x="2934879" y="26258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805" y="0"/>
                    <a:pt x="1" y="804"/>
                    <a:pt x="112" y="1747"/>
                  </a:cubicBezTo>
                  <a:cubicBezTo>
                    <a:pt x="112" y="2551"/>
                    <a:pt x="916" y="3355"/>
                    <a:pt x="1720" y="3355"/>
                  </a:cubicBezTo>
                  <a:cubicBezTo>
                    <a:pt x="2663" y="3355"/>
                    <a:pt x="3467" y="2551"/>
                    <a:pt x="3467" y="1636"/>
                  </a:cubicBezTo>
                  <a:cubicBezTo>
                    <a:pt x="3467" y="694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9"/>
            <p:cNvSpPr/>
            <p:nvPr/>
          </p:nvSpPr>
          <p:spPr>
            <a:xfrm>
              <a:off x="3086493" y="2625848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0"/>
                  </a:moveTo>
                  <a:cubicBezTo>
                    <a:pt x="804" y="0"/>
                    <a:pt x="0" y="804"/>
                    <a:pt x="111" y="1747"/>
                  </a:cubicBezTo>
                  <a:cubicBezTo>
                    <a:pt x="111" y="2551"/>
                    <a:pt x="804" y="3355"/>
                    <a:pt x="1719" y="3355"/>
                  </a:cubicBezTo>
                  <a:cubicBezTo>
                    <a:pt x="2662" y="3355"/>
                    <a:pt x="3466" y="2551"/>
                    <a:pt x="3466" y="1636"/>
                  </a:cubicBezTo>
                  <a:cubicBezTo>
                    <a:pt x="3466" y="694"/>
                    <a:pt x="2662" y="0"/>
                    <a:pt x="17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9"/>
            <p:cNvSpPr/>
            <p:nvPr/>
          </p:nvSpPr>
          <p:spPr>
            <a:xfrm>
              <a:off x="3238094" y="2625684"/>
              <a:ext cx="47380" cy="46041"/>
            </a:xfrm>
            <a:custGeom>
              <a:rect b="b" l="l" r="r" t="t"/>
              <a:pathLst>
                <a:path extrusionOk="0" h="3368" w="3466">
                  <a:moveTo>
                    <a:pt x="1660" y="1"/>
                  </a:moveTo>
                  <a:cubicBezTo>
                    <a:pt x="805" y="1"/>
                    <a:pt x="111" y="659"/>
                    <a:pt x="111" y="1510"/>
                  </a:cubicBezTo>
                  <a:cubicBezTo>
                    <a:pt x="0" y="2452"/>
                    <a:pt x="804" y="3256"/>
                    <a:pt x="1719" y="3367"/>
                  </a:cubicBezTo>
                  <a:cubicBezTo>
                    <a:pt x="2551" y="3367"/>
                    <a:pt x="3355" y="2674"/>
                    <a:pt x="3355" y="1759"/>
                  </a:cubicBezTo>
                  <a:cubicBezTo>
                    <a:pt x="3466" y="816"/>
                    <a:pt x="2773" y="12"/>
                    <a:pt x="1858" y="12"/>
                  </a:cubicBezTo>
                  <a:cubicBezTo>
                    <a:pt x="1791" y="5"/>
                    <a:pt x="1725" y="1"/>
                    <a:pt x="16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9"/>
            <p:cNvSpPr/>
            <p:nvPr/>
          </p:nvSpPr>
          <p:spPr>
            <a:xfrm>
              <a:off x="3391211" y="26258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0"/>
                  </a:moveTo>
                  <a:cubicBezTo>
                    <a:pt x="694" y="0"/>
                    <a:pt x="0" y="694"/>
                    <a:pt x="0" y="1636"/>
                  </a:cubicBezTo>
                  <a:cubicBezTo>
                    <a:pt x="0" y="2551"/>
                    <a:pt x="694" y="3355"/>
                    <a:pt x="1608" y="3355"/>
                  </a:cubicBezTo>
                  <a:cubicBezTo>
                    <a:pt x="2551" y="3355"/>
                    <a:pt x="3355" y="2551"/>
                    <a:pt x="3244" y="1636"/>
                  </a:cubicBezTo>
                  <a:cubicBezTo>
                    <a:pt x="3244" y="694"/>
                    <a:pt x="2551" y="0"/>
                    <a:pt x="1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9"/>
            <p:cNvSpPr/>
            <p:nvPr/>
          </p:nvSpPr>
          <p:spPr>
            <a:xfrm>
              <a:off x="3541294" y="2625711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684" y="0"/>
                  </a:moveTo>
                  <a:cubicBezTo>
                    <a:pt x="819" y="0"/>
                    <a:pt x="112" y="762"/>
                    <a:pt x="112" y="1646"/>
                  </a:cubicBezTo>
                  <a:cubicBezTo>
                    <a:pt x="1" y="2561"/>
                    <a:pt x="805" y="3365"/>
                    <a:pt x="1720" y="3365"/>
                  </a:cubicBezTo>
                  <a:cubicBezTo>
                    <a:pt x="2662" y="3365"/>
                    <a:pt x="3355" y="2561"/>
                    <a:pt x="3355" y="1646"/>
                  </a:cubicBezTo>
                  <a:cubicBezTo>
                    <a:pt x="3355" y="704"/>
                    <a:pt x="2773" y="10"/>
                    <a:pt x="1858" y="10"/>
                  </a:cubicBezTo>
                  <a:cubicBezTo>
                    <a:pt x="1800" y="3"/>
                    <a:pt x="1741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9"/>
            <p:cNvSpPr/>
            <p:nvPr/>
          </p:nvSpPr>
          <p:spPr>
            <a:xfrm>
              <a:off x="2860597" y="2701648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6"/>
                  </a:cubicBezTo>
                  <a:cubicBezTo>
                    <a:pt x="1" y="2551"/>
                    <a:pt x="805" y="3355"/>
                    <a:pt x="1747" y="3355"/>
                  </a:cubicBezTo>
                  <a:cubicBezTo>
                    <a:pt x="2551" y="3244"/>
                    <a:pt x="3245" y="2551"/>
                    <a:pt x="3355" y="1747"/>
                  </a:cubicBezTo>
                  <a:cubicBezTo>
                    <a:pt x="3355" y="694"/>
                    <a:pt x="2662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9"/>
            <p:cNvSpPr/>
            <p:nvPr/>
          </p:nvSpPr>
          <p:spPr>
            <a:xfrm>
              <a:off x="3010680" y="2701512"/>
              <a:ext cx="47394" cy="46013"/>
            </a:xfrm>
            <a:custGeom>
              <a:rect b="b" l="l" r="r" t="t"/>
              <a:pathLst>
                <a:path extrusionOk="0" h="3366" w="3467">
                  <a:moveTo>
                    <a:pt x="1684" y="0"/>
                  </a:moveTo>
                  <a:cubicBezTo>
                    <a:pt x="819" y="0"/>
                    <a:pt x="112" y="762"/>
                    <a:pt x="112" y="1646"/>
                  </a:cubicBezTo>
                  <a:cubicBezTo>
                    <a:pt x="1" y="2561"/>
                    <a:pt x="805" y="3254"/>
                    <a:pt x="1720" y="3365"/>
                  </a:cubicBezTo>
                  <a:cubicBezTo>
                    <a:pt x="2663" y="3365"/>
                    <a:pt x="3467" y="2561"/>
                    <a:pt x="3467" y="1646"/>
                  </a:cubicBezTo>
                  <a:cubicBezTo>
                    <a:pt x="3467" y="704"/>
                    <a:pt x="2774" y="11"/>
                    <a:pt x="1859" y="11"/>
                  </a:cubicBezTo>
                  <a:cubicBezTo>
                    <a:pt x="1800" y="4"/>
                    <a:pt x="1742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9"/>
            <p:cNvSpPr/>
            <p:nvPr/>
          </p:nvSpPr>
          <p:spPr>
            <a:xfrm>
              <a:off x="3163811" y="2701512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781" y="0"/>
                  </a:moveTo>
                  <a:cubicBezTo>
                    <a:pt x="1725" y="0"/>
                    <a:pt x="1667" y="4"/>
                    <a:pt x="1608" y="11"/>
                  </a:cubicBezTo>
                  <a:cubicBezTo>
                    <a:pt x="693" y="11"/>
                    <a:pt x="0" y="704"/>
                    <a:pt x="0" y="1646"/>
                  </a:cubicBezTo>
                  <a:cubicBezTo>
                    <a:pt x="0" y="2561"/>
                    <a:pt x="693" y="3365"/>
                    <a:pt x="1608" y="3365"/>
                  </a:cubicBezTo>
                  <a:cubicBezTo>
                    <a:pt x="2551" y="3365"/>
                    <a:pt x="3355" y="2561"/>
                    <a:pt x="3355" y="1646"/>
                  </a:cubicBezTo>
                  <a:cubicBezTo>
                    <a:pt x="3251" y="762"/>
                    <a:pt x="2635" y="0"/>
                    <a:pt x="17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9"/>
            <p:cNvSpPr/>
            <p:nvPr/>
          </p:nvSpPr>
          <p:spPr>
            <a:xfrm>
              <a:off x="3313894" y="2701512"/>
              <a:ext cx="47394" cy="46013"/>
            </a:xfrm>
            <a:custGeom>
              <a:rect b="b" l="l" r="r" t="t"/>
              <a:pathLst>
                <a:path extrusionOk="0" h="3366" w="3467">
                  <a:moveTo>
                    <a:pt x="1684" y="0"/>
                  </a:moveTo>
                  <a:cubicBezTo>
                    <a:pt x="818" y="0"/>
                    <a:pt x="111" y="762"/>
                    <a:pt x="111" y="1646"/>
                  </a:cubicBezTo>
                  <a:cubicBezTo>
                    <a:pt x="0" y="2561"/>
                    <a:pt x="804" y="3365"/>
                    <a:pt x="1719" y="3365"/>
                  </a:cubicBezTo>
                  <a:cubicBezTo>
                    <a:pt x="2662" y="3365"/>
                    <a:pt x="3466" y="2561"/>
                    <a:pt x="3355" y="1646"/>
                  </a:cubicBezTo>
                  <a:cubicBezTo>
                    <a:pt x="3355" y="704"/>
                    <a:pt x="2773" y="11"/>
                    <a:pt x="1858" y="11"/>
                  </a:cubicBezTo>
                  <a:cubicBezTo>
                    <a:pt x="1799" y="4"/>
                    <a:pt x="1741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9"/>
            <p:cNvSpPr/>
            <p:nvPr/>
          </p:nvSpPr>
          <p:spPr>
            <a:xfrm>
              <a:off x="3465494" y="27016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" y="694"/>
                    <a:pt x="111" y="1636"/>
                  </a:cubicBezTo>
                  <a:cubicBezTo>
                    <a:pt x="111" y="2551"/>
                    <a:pt x="805" y="3355"/>
                    <a:pt x="1720" y="3355"/>
                  </a:cubicBezTo>
                  <a:cubicBezTo>
                    <a:pt x="2662" y="3244"/>
                    <a:pt x="3466" y="2551"/>
                    <a:pt x="3355" y="1636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9"/>
            <p:cNvSpPr/>
            <p:nvPr/>
          </p:nvSpPr>
          <p:spPr>
            <a:xfrm>
              <a:off x="3088011" y="2777448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6"/>
                  </a:cubicBezTo>
                  <a:cubicBezTo>
                    <a:pt x="0" y="2551"/>
                    <a:pt x="804" y="3355"/>
                    <a:pt x="1747" y="3355"/>
                  </a:cubicBezTo>
                  <a:cubicBezTo>
                    <a:pt x="2551" y="3245"/>
                    <a:pt x="3244" y="2551"/>
                    <a:pt x="3355" y="1747"/>
                  </a:cubicBezTo>
                  <a:cubicBezTo>
                    <a:pt x="3355" y="694"/>
                    <a:pt x="2662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9"/>
            <p:cNvSpPr/>
            <p:nvPr/>
          </p:nvSpPr>
          <p:spPr>
            <a:xfrm>
              <a:off x="3238094" y="2777448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6"/>
                  </a:cubicBezTo>
                  <a:cubicBezTo>
                    <a:pt x="0" y="2551"/>
                    <a:pt x="804" y="3355"/>
                    <a:pt x="1719" y="3355"/>
                  </a:cubicBezTo>
                  <a:cubicBezTo>
                    <a:pt x="2662" y="3355"/>
                    <a:pt x="3355" y="2551"/>
                    <a:pt x="3466" y="1636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9"/>
            <p:cNvSpPr/>
            <p:nvPr/>
          </p:nvSpPr>
          <p:spPr>
            <a:xfrm>
              <a:off x="2784797" y="2171033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6"/>
                  </a:cubicBezTo>
                  <a:cubicBezTo>
                    <a:pt x="1" y="2551"/>
                    <a:pt x="694" y="3245"/>
                    <a:pt x="1609" y="3355"/>
                  </a:cubicBezTo>
                  <a:cubicBezTo>
                    <a:pt x="2551" y="3355"/>
                    <a:pt x="3244" y="2662"/>
                    <a:pt x="3355" y="1747"/>
                  </a:cubicBezTo>
                  <a:cubicBezTo>
                    <a:pt x="3355" y="694"/>
                    <a:pt x="2662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9"/>
            <p:cNvSpPr/>
            <p:nvPr/>
          </p:nvSpPr>
          <p:spPr>
            <a:xfrm>
              <a:off x="2784797" y="15646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7"/>
                  </a:cubicBezTo>
                  <a:cubicBezTo>
                    <a:pt x="1" y="2551"/>
                    <a:pt x="694" y="3356"/>
                    <a:pt x="1609" y="3356"/>
                  </a:cubicBezTo>
                  <a:cubicBezTo>
                    <a:pt x="2551" y="3356"/>
                    <a:pt x="3355" y="2551"/>
                    <a:pt x="3355" y="1637"/>
                  </a:cubicBezTo>
                  <a:cubicBezTo>
                    <a:pt x="3355" y="694"/>
                    <a:pt x="2551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9"/>
            <p:cNvSpPr/>
            <p:nvPr/>
          </p:nvSpPr>
          <p:spPr>
            <a:xfrm>
              <a:off x="2934879" y="15646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12" y="694"/>
                    <a:pt x="112" y="1637"/>
                  </a:cubicBezTo>
                  <a:cubicBezTo>
                    <a:pt x="1" y="2551"/>
                    <a:pt x="805" y="3356"/>
                    <a:pt x="1720" y="3356"/>
                  </a:cubicBezTo>
                  <a:cubicBezTo>
                    <a:pt x="2663" y="3356"/>
                    <a:pt x="3467" y="2551"/>
                    <a:pt x="3467" y="1637"/>
                  </a:cubicBezTo>
                  <a:cubicBezTo>
                    <a:pt x="3467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9"/>
            <p:cNvSpPr/>
            <p:nvPr/>
          </p:nvSpPr>
          <p:spPr>
            <a:xfrm>
              <a:off x="3086493" y="1564619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111" y="694"/>
                    <a:pt x="111" y="1637"/>
                  </a:cubicBezTo>
                  <a:cubicBezTo>
                    <a:pt x="0" y="2551"/>
                    <a:pt x="804" y="3245"/>
                    <a:pt x="1719" y="3356"/>
                  </a:cubicBezTo>
                  <a:cubicBezTo>
                    <a:pt x="2662" y="3356"/>
                    <a:pt x="3466" y="2551"/>
                    <a:pt x="3466" y="1637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9"/>
            <p:cNvSpPr/>
            <p:nvPr/>
          </p:nvSpPr>
          <p:spPr>
            <a:xfrm>
              <a:off x="3239611" y="15646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1"/>
                    <a:pt x="804" y="3356"/>
                    <a:pt x="1608" y="3356"/>
                  </a:cubicBezTo>
                  <a:cubicBezTo>
                    <a:pt x="2551" y="3356"/>
                    <a:pt x="3244" y="2551"/>
                    <a:pt x="3355" y="1747"/>
                  </a:cubicBezTo>
                  <a:cubicBezTo>
                    <a:pt x="3355" y="694"/>
                    <a:pt x="2662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9"/>
            <p:cNvSpPr/>
            <p:nvPr/>
          </p:nvSpPr>
          <p:spPr>
            <a:xfrm>
              <a:off x="3389694" y="15646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1"/>
                  </a:moveTo>
                  <a:cubicBezTo>
                    <a:pt x="805" y="1"/>
                    <a:pt x="111" y="694"/>
                    <a:pt x="111" y="1637"/>
                  </a:cubicBezTo>
                  <a:cubicBezTo>
                    <a:pt x="0" y="2551"/>
                    <a:pt x="805" y="3356"/>
                    <a:pt x="1719" y="3356"/>
                  </a:cubicBezTo>
                  <a:cubicBezTo>
                    <a:pt x="2662" y="3356"/>
                    <a:pt x="3466" y="2551"/>
                    <a:pt x="3355" y="1637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9"/>
            <p:cNvSpPr/>
            <p:nvPr/>
          </p:nvSpPr>
          <p:spPr>
            <a:xfrm>
              <a:off x="3541294" y="15646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" y="805"/>
                    <a:pt x="112" y="1747"/>
                  </a:cubicBezTo>
                  <a:cubicBezTo>
                    <a:pt x="112" y="2551"/>
                    <a:pt x="805" y="3356"/>
                    <a:pt x="1720" y="3356"/>
                  </a:cubicBezTo>
                  <a:cubicBezTo>
                    <a:pt x="2662" y="3356"/>
                    <a:pt x="3355" y="2551"/>
                    <a:pt x="3355" y="1637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9"/>
            <p:cNvSpPr/>
            <p:nvPr/>
          </p:nvSpPr>
          <p:spPr>
            <a:xfrm>
              <a:off x="3692895" y="1564482"/>
              <a:ext cx="45877" cy="46013"/>
            </a:xfrm>
            <a:custGeom>
              <a:rect b="b" l="l" r="r" t="t"/>
              <a:pathLst>
                <a:path extrusionOk="0" h="3366" w="3356">
                  <a:moveTo>
                    <a:pt x="1684" y="0"/>
                  </a:moveTo>
                  <a:cubicBezTo>
                    <a:pt x="818" y="0"/>
                    <a:pt x="105" y="763"/>
                    <a:pt x="1" y="1647"/>
                  </a:cubicBezTo>
                  <a:cubicBezTo>
                    <a:pt x="1" y="2561"/>
                    <a:pt x="805" y="3366"/>
                    <a:pt x="1720" y="3366"/>
                  </a:cubicBezTo>
                  <a:cubicBezTo>
                    <a:pt x="2663" y="3366"/>
                    <a:pt x="3356" y="2561"/>
                    <a:pt x="3356" y="1647"/>
                  </a:cubicBezTo>
                  <a:cubicBezTo>
                    <a:pt x="3356" y="704"/>
                    <a:pt x="2663" y="11"/>
                    <a:pt x="1859" y="11"/>
                  </a:cubicBezTo>
                  <a:cubicBezTo>
                    <a:pt x="1800" y="4"/>
                    <a:pt x="1742" y="0"/>
                    <a:pt x="1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9"/>
            <p:cNvSpPr/>
            <p:nvPr/>
          </p:nvSpPr>
          <p:spPr>
            <a:xfrm>
              <a:off x="3844509" y="1564482"/>
              <a:ext cx="45863" cy="46013"/>
            </a:xfrm>
            <a:custGeom>
              <a:rect b="b" l="l" r="r" t="t"/>
              <a:pathLst>
                <a:path extrusionOk="0" h="3366" w="3355">
                  <a:moveTo>
                    <a:pt x="1665" y="0"/>
                  </a:moveTo>
                  <a:cubicBezTo>
                    <a:pt x="720" y="0"/>
                    <a:pt x="104" y="763"/>
                    <a:pt x="0" y="1647"/>
                  </a:cubicBezTo>
                  <a:cubicBezTo>
                    <a:pt x="0" y="2561"/>
                    <a:pt x="804" y="3366"/>
                    <a:pt x="1719" y="3366"/>
                  </a:cubicBezTo>
                  <a:cubicBezTo>
                    <a:pt x="2662" y="3366"/>
                    <a:pt x="3355" y="2561"/>
                    <a:pt x="3355" y="1647"/>
                  </a:cubicBezTo>
                  <a:cubicBezTo>
                    <a:pt x="3355" y="704"/>
                    <a:pt x="2662" y="11"/>
                    <a:pt x="1858" y="11"/>
                  </a:cubicBezTo>
                  <a:cubicBezTo>
                    <a:pt x="1792" y="4"/>
                    <a:pt x="1728" y="0"/>
                    <a:pt x="16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9"/>
            <p:cNvSpPr/>
            <p:nvPr/>
          </p:nvSpPr>
          <p:spPr>
            <a:xfrm>
              <a:off x="2555879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19" y="1"/>
                  </a:moveTo>
                  <a:cubicBezTo>
                    <a:pt x="915" y="1"/>
                    <a:pt x="111" y="694"/>
                    <a:pt x="111" y="1498"/>
                  </a:cubicBezTo>
                  <a:cubicBezTo>
                    <a:pt x="0" y="2441"/>
                    <a:pt x="804" y="3245"/>
                    <a:pt x="1719" y="3356"/>
                  </a:cubicBezTo>
                  <a:cubicBezTo>
                    <a:pt x="2662" y="3356"/>
                    <a:pt x="3466" y="2663"/>
                    <a:pt x="3466" y="1637"/>
                  </a:cubicBezTo>
                  <a:cubicBezTo>
                    <a:pt x="3466" y="694"/>
                    <a:pt x="2773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9"/>
            <p:cNvSpPr/>
            <p:nvPr/>
          </p:nvSpPr>
          <p:spPr>
            <a:xfrm>
              <a:off x="2707479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916" y="1"/>
                    <a:pt x="112" y="694"/>
                    <a:pt x="112" y="1498"/>
                  </a:cubicBezTo>
                  <a:cubicBezTo>
                    <a:pt x="1" y="2441"/>
                    <a:pt x="805" y="3245"/>
                    <a:pt x="1720" y="3356"/>
                  </a:cubicBezTo>
                  <a:cubicBezTo>
                    <a:pt x="2662" y="3356"/>
                    <a:pt x="3466" y="2663"/>
                    <a:pt x="3466" y="1637"/>
                  </a:cubicBezTo>
                  <a:cubicBezTo>
                    <a:pt x="3466" y="694"/>
                    <a:pt x="277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9"/>
            <p:cNvSpPr/>
            <p:nvPr/>
          </p:nvSpPr>
          <p:spPr>
            <a:xfrm>
              <a:off x="2859079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916" y="1"/>
                    <a:pt x="112" y="694"/>
                    <a:pt x="112" y="1498"/>
                  </a:cubicBezTo>
                  <a:cubicBezTo>
                    <a:pt x="1" y="2441"/>
                    <a:pt x="805" y="3245"/>
                    <a:pt x="1720" y="3356"/>
                  </a:cubicBezTo>
                  <a:cubicBezTo>
                    <a:pt x="2662" y="3356"/>
                    <a:pt x="3356" y="2663"/>
                    <a:pt x="3466" y="1637"/>
                  </a:cubicBezTo>
                  <a:cubicBezTo>
                    <a:pt x="3466" y="694"/>
                    <a:pt x="277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9"/>
            <p:cNvSpPr/>
            <p:nvPr/>
          </p:nvSpPr>
          <p:spPr>
            <a:xfrm>
              <a:off x="3010680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916" y="1"/>
                    <a:pt x="112" y="694"/>
                    <a:pt x="112" y="1498"/>
                  </a:cubicBezTo>
                  <a:cubicBezTo>
                    <a:pt x="1" y="2441"/>
                    <a:pt x="805" y="3245"/>
                    <a:pt x="1720" y="3356"/>
                  </a:cubicBezTo>
                  <a:cubicBezTo>
                    <a:pt x="2663" y="3356"/>
                    <a:pt x="3356" y="2663"/>
                    <a:pt x="3467" y="1637"/>
                  </a:cubicBezTo>
                  <a:cubicBezTo>
                    <a:pt x="3467" y="694"/>
                    <a:pt x="2774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9"/>
            <p:cNvSpPr/>
            <p:nvPr/>
          </p:nvSpPr>
          <p:spPr>
            <a:xfrm>
              <a:off x="3162294" y="1640419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915" y="1"/>
                    <a:pt x="111" y="694"/>
                    <a:pt x="111" y="1498"/>
                  </a:cubicBezTo>
                  <a:cubicBezTo>
                    <a:pt x="0" y="2441"/>
                    <a:pt x="804" y="3245"/>
                    <a:pt x="1719" y="3356"/>
                  </a:cubicBezTo>
                  <a:cubicBezTo>
                    <a:pt x="2662" y="3356"/>
                    <a:pt x="3355" y="2663"/>
                    <a:pt x="3466" y="1637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9"/>
            <p:cNvSpPr/>
            <p:nvPr/>
          </p:nvSpPr>
          <p:spPr>
            <a:xfrm>
              <a:off x="3315411" y="16404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2"/>
                    <a:pt x="693" y="3245"/>
                    <a:pt x="1497" y="3356"/>
                  </a:cubicBezTo>
                  <a:cubicBezTo>
                    <a:pt x="2440" y="3356"/>
                    <a:pt x="3244" y="2663"/>
                    <a:pt x="3244" y="1748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9"/>
            <p:cNvSpPr/>
            <p:nvPr/>
          </p:nvSpPr>
          <p:spPr>
            <a:xfrm>
              <a:off x="3465494" y="16404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11" y="694"/>
                    <a:pt x="111" y="1637"/>
                  </a:cubicBezTo>
                  <a:cubicBezTo>
                    <a:pt x="1" y="2552"/>
                    <a:pt x="805" y="3356"/>
                    <a:pt x="1720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9"/>
            <p:cNvSpPr/>
            <p:nvPr/>
          </p:nvSpPr>
          <p:spPr>
            <a:xfrm>
              <a:off x="3617094" y="16404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20" y="1"/>
                  </a:moveTo>
                  <a:cubicBezTo>
                    <a:pt x="805" y="1"/>
                    <a:pt x="1" y="805"/>
                    <a:pt x="112" y="1748"/>
                  </a:cubicBezTo>
                  <a:cubicBezTo>
                    <a:pt x="112" y="2552"/>
                    <a:pt x="805" y="3356"/>
                    <a:pt x="1720" y="3356"/>
                  </a:cubicBezTo>
                  <a:cubicBezTo>
                    <a:pt x="2662" y="3356"/>
                    <a:pt x="3356" y="2552"/>
                    <a:pt x="3356" y="1637"/>
                  </a:cubicBezTo>
                  <a:cubicBezTo>
                    <a:pt x="3356" y="694"/>
                    <a:pt x="2662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9"/>
            <p:cNvSpPr/>
            <p:nvPr/>
          </p:nvSpPr>
          <p:spPr>
            <a:xfrm>
              <a:off x="3768695" y="1640419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1"/>
                  </a:moveTo>
                  <a:cubicBezTo>
                    <a:pt x="805" y="1"/>
                    <a:pt x="1" y="694"/>
                    <a:pt x="1" y="1637"/>
                  </a:cubicBezTo>
                  <a:cubicBezTo>
                    <a:pt x="112" y="2552"/>
                    <a:pt x="805" y="3356"/>
                    <a:pt x="1720" y="3356"/>
                  </a:cubicBezTo>
                  <a:cubicBezTo>
                    <a:pt x="2663" y="3356"/>
                    <a:pt x="3356" y="2552"/>
                    <a:pt x="3356" y="1748"/>
                  </a:cubicBezTo>
                  <a:cubicBezTo>
                    <a:pt x="3467" y="694"/>
                    <a:pt x="2663" y="1"/>
                    <a:pt x="1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9"/>
            <p:cNvSpPr/>
            <p:nvPr/>
          </p:nvSpPr>
          <p:spPr>
            <a:xfrm>
              <a:off x="3920309" y="1640419"/>
              <a:ext cx="47380" cy="45877"/>
            </a:xfrm>
            <a:custGeom>
              <a:rect b="b" l="l" r="r" t="t"/>
              <a:pathLst>
                <a:path extrusionOk="0" h="3356" w="3466">
                  <a:moveTo>
                    <a:pt x="1719" y="1"/>
                  </a:moveTo>
                  <a:cubicBezTo>
                    <a:pt x="804" y="1"/>
                    <a:pt x="0" y="694"/>
                    <a:pt x="0" y="1637"/>
                  </a:cubicBezTo>
                  <a:cubicBezTo>
                    <a:pt x="0" y="2552"/>
                    <a:pt x="804" y="3245"/>
                    <a:pt x="1608" y="3356"/>
                  </a:cubicBezTo>
                  <a:cubicBezTo>
                    <a:pt x="2551" y="3356"/>
                    <a:pt x="3355" y="2663"/>
                    <a:pt x="3355" y="1748"/>
                  </a:cubicBezTo>
                  <a:cubicBezTo>
                    <a:pt x="3466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9"/>
            <p:cNvSpPr/>
            <p:nvPr/>
          </p:nvSpPr>
          <p:spPr>
            <a:xfrm>
              <a:off x="2481596" y="17162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608" y="3356"/>
                  </a:cubicBezTo>
                  <a:cubicBezTo>
                    <a:pt x="2551" y="3356"/>
                    <a:pt x="3355" y="2552"/>
                    <a:pt x="3355" y="1637"/>
                  </a:cubicBezTo>
                  <a:cubicBezTo>
                    <a:pt x="3355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9"/>
            <p:cNvSpPr/>
            <p:nvPr/>
          </p:nvSpPr>
          <p:spPr>
            <a:xfrm>
              <a:off x="2633196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47" y="1"/>
                  </a:moveTo>
                  <a:cubicBezTo>
                    <a:pt x="694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747" y="3356"/>
                  </a:cubicBezTo>
                  <a:cubicBezTo>
                    <a:pt x="2551" y="3356"/>
                    <a:pt x="3355" y="2552"/>
                    <a:pt x="3355" y="1748"/>
                  </a:cubicBezTo>
                  <a:cubicBezTo>
                    <a:pt x="3355" y="694"/>
                    <a:pt x="2662" y="1"/>
                    <a:pt x="17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9"/>
            <p:cNvSpPr/>
            <p:nvPr/>
          </p:nvSpPr>
          <p:spPr>
            <a:xfrm>
              <a:off x="2784797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609" y="1"/>
                  </a:moveTo>
                  <a:cubicBezTo>
                    <a:pt x="694" y="1"/>
                    <a:pt x="1" y="694"/>
                    <a:pt x="1" y="1637"/>
                  </a:cubicBezTo>
                  <a:cubicBezTo>
                    <a:pt x="1" y="2552"/>
                    <a:pt x="805" y="3356"/>
                    <a:pt x="1747" y="3356"/>
                  </a:cubicBezTo>
                  <a:cubicBezTo>
                    <a:pt x="2551" y="3356"/>
                    <a:pt x="3244" y="2552"/>
                    <a:pt x="3355" y="1748"/>
                  </a:cubicBezTo>
                  <a:cubicBezTo>
                    <a:pt x="3355" y="694"/>
                    <a:pt x="2662" y="1"/>
                    <a:pt x="16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9"/>
            <p:cNvSpPr/>
            <p:nvPr/>
          </p:nvSpPr>
          <p:spPr>
            <a:xfrm>
              <a:off x="2936397" y="1716069"/>
              <a:ext cx="45877" cy="46027"/>
            </a:xfrm>
            <a:custGeom>
              <a:rect b="b" l="l" r="r" t="t"/>
              <a:pathLst>
                <a:path extrusionOk="0" h="3367" w="3356">
                  <a:moveTo>
                    <a:pt x="1716" y="0"/>
                  </a:moveTo>
                  <a:cubicBezTo>
                    <a:pt x="1645" y="0"/>
                    <a:pt x="1573" y="4"/>
                    <a:pt x="1498" y="12"/>
                  </a:cubicBezTo>
                  <a:cubicBezTo>
                    <a:pt x="694" y="12"/>
                    <a:pt x="1" y="816"/>
                    <a:pt x="1" y="1648"/>
                  </a:cubicBezTo>
                  <a:cubicBezTo>
                    <a:pt x="1" y="2563"/>
                    <a:pt x="805" y="3367"/>
                    <a:pt x="1748" y="3367"/>
                  </a:cubicBezTo>
                  <a:cubicBezTo>
                    <a:pt x="2662" y="3256"/>
                    <a:pt x="3356" y="2452"/>
                    <a:pt x="3356" y="1509"/>
                  </a:cubicBezTo>
                  <a:cubicBezTo>
                    <a:pt x="3253" y="659"/>
                    <a:pt x="2647" y="0"/>
                    <a:pt x="17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9"/>
            <p:cNvSpPr/>
            <p:nvPr/>
          </p:nvSpPr>
          <p:spPr>
            <a:xfrm>
              <a:off x="3088011" y="17162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2"/>
                    <a:pt x="804" y="3356"/>
                    <a:pt x="1747" y="3356"/>
                  </a:cubicBezTo>
                  <a:cubicBezTo>
                    <a:pt x="2551" y="3245"/>
                    <a:pt x="3244" y="2552"/>
                    <a:pt x="3355" y="1748"/>
                  </a:cubicBezTo>
                  <a:cubicBezTo>
                    <a:pt x="3355" y="694"/>
                    <a:pt x="2662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9"/>
            <p:cNvSpPr/>
            <p:nvPr/>
          </p:nvSpPr>
          <p:spPr>
            <a:xfrm>
              <a:off x="3239611" y="1716219"/>
              <a:ext cx="45863" cy="45877"/>
            </a:xfrm>
            <a:custGeom>
              <a:rect b="b" l="l" r="r" t="t"/>
              <a:pathLst>
                <a:path extrusionOk="0" h="3356" w="3355">
                  <a:moveTo>
                    <a:pt x="1608" y="1"/>
                  </a:moveTo>
                  <a:cubicBezTo>
                    <a:pt x="693" y="1"/>
                    <a:pt x="0" y="694"/>
                    <a:pt x="0" y="1637"/>
                  </a:cubicBezTo>
                  <a:cubicBezTo>
                    <a:pt x="0" y="2552"/>
                    <a:pt x="693" y="3356"/>
                    <a:pt x="1608" y="3356"/>
                  </a:cubicBezTo>
                  <a:cubicBezTo>
                    <a:pt x="2551" y="3356"/>
                    <a:pt x="3355" y="2552"/>
                    <a:pt x="3355" y="1637"/>
                  </a:cubicBezTo>
                  <a:cubicBezTo>
                    <a:pt x="3244" y="694"/>
                    <a:pt x="2551" y="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9"/>
            <p:cNvSpPr/>
            <p:nvPr/>
          </p:nvSpPr>
          <p:spPr>
            <a:xfrm>
              <a:off x="3389694" y="1716219"/>
              <a:ext cx="45877" cy="45877"/>
            </a:xfrm>
            <a:custGeom>
              <a:rect b="b" l="l" r="r" t="t"/>
              <a:pathLst>
                <a:path extrusionOk="0" h="3356" w="3356">
                  <a:moveTo>
                    <a:pt x="1719" y="1"/>
                  </a:moveTo>
                  <a:cubicBezTo>
                    <a:pt x="805" y="1"/>
                    <a:pt x="111" y="694"/>
                    <a:pt x="111" y="1637"/>
                  </a:cubicBezTo>
                  <a:cubicBezTo>
                    <a:pt x="0" y="2552"/>
                    <a:pt x="805" y="3356"/>
                    <a:pt x="1719" y="3356"/>
                  </a:cubicBezTo>
                  <a:cubicBezTo>
                    <a:pt x="2662" y="3356"/>
                    <a:pt x="3355" y="2552"/>
                    <a:pt x="3355" y="1637"/>
                  </a:cubicBezTo>
                  <a:cubicBezTo>
                    <a:pt x="3355" y="694"/>
                    <a:pt x="2662" y="1"/>
                    <a:pt x="1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9"/>
            <p:cNvSpPr/>
            <p:nvPr/>
          </p:nvSpPr>
          <p:spPr>
            <a:xfrm>
              <a:off x="3010680" y="2550048"/>
              <a:ext cx="47394" cy="45877"/>
            </a:xfrm>
            <a:custGeom>
              <a:rect b="b" l="l" r="r" t="t"/>
              <a:pathLst>
                <a:path extrusionOk="0" h="3356" w="3467">
                  <a:moveTo>
                    <a:pt x="1720" y="0"/>
                  </a:moveTo>
                  <a:cubicBezTo>
                    <a:pt x="916" y="0"/>
                    <a:pt x="112" y="693"/>
                    <a:pt x="112" y="1497"/>
                  </a:cubicBezTo>
                  <a:cubicBezTo>
                    <a:pt x="1" y="2440"/>
                    <a:pt x="805" y="3244"/>
                    <a:pt x="1720" y="3355"/>
                  </a:cubicBezTo>
                  <a:cubicBezTo>
                    <a:pt x="2663" y="3355"/>
                    <a:pt x="3356" y="2662"/>
                    <a:pt x="3467" y="1636"/>
                  </a:cubicBezTo>
                  <a:cubicBezTo>
                    <a:pt x="3467" y="693"/>
                    <a:pt x="2663" y="0"/>
                    <a:pt x="17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9"/>
            <p:cNvSpPr/>
            <p:nvPr/>
          </p:nvSpPr>
          <p:spPr>
            <a:xfrm>
              <a:off x="4297792" y="2171061"/>
              <a:ext cx="48911" cy="45849"/>
            </a:xfrm>
            <a:custGeom>
              <a:rect b="b" l="l" r="r" t="t"/>
              <a:pathLst>
                <a:path extrusionOk="0" h="3354" w="3578">
                  <a:moveTo>
                    <a:pt x="1867" y="1"/>
                  </a:moveTo>
                  <a:cubicBezTo>
                    <a:pt x="1548" y="1"/>
                    <a:pt x="1221" y="90"/>
                    <a:pt x="916" y="248"/>
                  </a:cubicBezTo>
                  <a:cubicBezTo>
                    <a:pt x="333" y="581"/>
                    <a:pt x="1" y="1385"/>
                    <a:pt x="223" y="2078"/>
                  </a:cubicBezTo>
                  <a:cubicBezTo>
                    <a:pt x="333" y="2771"/>
                    <a:pt x="1027" y="3353"/>
                    <a:pt x="2080" y="3353"/>
                  </a:cubicBezTo>
                  <a:cubicBezTo>
                    <a:pt x="2191" y="3243"/>
                    <a:pt x="2524" y="3021"/>
                    <a:pt x="2773" y="2771"/>
                  </a:cubicBezTo>
                  <a:cubicBezTo>
                    <a:pt x="2995" y="2549"/>
                    <a:pt x="3106" y="2189"/>
                    <a:pt x="3217" y="1856"/>
                  </a:cubicBezTo>
                  <a:cubicBezTo>
                    <a:pt x="3577" y="1274"/>
                    <a:pt x="3356" y="803"/>
                    <a:pt x="2995" y="470"/>
                  </a:cubicBezTo>
                  <a:cubicBezTo>
                    <a:pt x="2669" y="144"/>
                    <a:pt x="2274" y="1"/>
                    <a:pt x="18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9"/>
            <p:cNvSpPr/>
            <p:nvPr/>
          </p:nvSpPr>
          <p:spPr>
            <a:xfrm>
              <a:off x="4146192" y="2322374"/>
              <a:ext cx="47394" cy="43730"/>
            </a:xfrm>
            <a:custGeom>
              <a:rect b="b" l="l" r="r" t="t"/>
              <a:pathLst>
                <a:path extrusionOk="0" h="3199" w="3467">
                  <a:moveTo>
                    <a:pt x="1800" y="0"/>
                  </a:moveTo>
                  <a:cubicBezTo>
                    <a:pt x="1117" y="0"/>
                    <a:pt x="540" y="364"/>
                    <a:pt x="222" y="1073"/>
                  </a:cubicBezTo>
                  <a:cubicBezTo>
                    <a:pt x="1" y="1767"/>
                    <a:pt x="222" y="2682"/>
                    <a:pt x="916" y="3042"/>
                  </a:cubicBezTo>
                  <a:cubicBezTo>
                    <a:pt x="994" y="3120"/>
                    <a:pt x="1197" y="3199"/>
                    <a:pt x="1388" y="3199"/>
                  </a:cubicBezTo>
                  <a:cubicBezTo>
                    <a:pt x="1467" y="3199"/>
                    <a:pt x="1544" y="3185"/>
                    <a:pt x="1609" y="3153"/>
                  </a:cubicBezTo>
                  <a:cubicBezTo>
                    <a:pt x="2191" y="2903"/>
                    <a:pt x="2662" y="2682"/>
                    <a:pt x="3106" y="2349"/>
                  </a:cubicBezTo>
                  <a:cubicBezTo>
                    <a:pt x="3355" y="2210"/>
                    <a:pt x="3466" y="1878"/>
                    <a:pt x="3466" y="1767"/>
                  </a:cubicBezTo>
                  <a:cubicBezTo>
                    <a:pt x="3466" y="824"/>
                    <a:pt x="2884" y="131"/>
                    <a:pt x="2080" y="20"/>
                  </a:cubicBezTo>
                  <a:cubicBezTo>
                    <a:pt x="1985" y="7"/>
                    <a:pt x="1892" y="0"/>
                    <a:pt x="18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9"/>
            <p:cNvSpPr/>
            <p:nvPr/>
          </p:nvSpPr>
          <p:spPr>
            <a:xfrm>
              <a:off x="2630162" y="1570784"/>
              <a:ext cx="48911" cy="38987"/>
            </a:xfrm>
            <a:custGeom>
              <a:rect b="b" l="l" r="r" t="t"/>
              <a:pathLst>
                <a:path extrusionOk="0" h="2852" w="3578">
                  <a:moveTo>
                    <a:pt x="2506" y="1"/>
                  </a:moveTo>
                  <a:cubicBezTo>
                    <a:pt x="2408" y="1"/>
                    <a:pt x="2303" y="8"/>
                    <a:pt x="2191" y="21"/>
                  </a:cubicBezTo>
                  <a:lnTo>
                    <a:pt x="1137" y="354"/>
                  </a:lnTo>
                  <a:cubicBezTo>
                    <a:pt x="222" y="603"/>
                    <a:pt x="1" y="1047"/>
                    <a:pt x="333" y="1879"/>
                  </a:cubicBezTo>
                  <a:cubicBezTo>
                    <a:pt x="630" y="2450"/>
                    <a:pt x="1153" y="2851"/>
                    <a:pt x="1777" y="2851"/>
                  </a:cubicBezTo>
                  <a:cubicBezTo>
                    <a:pt x="1911" y="2851"/>
                    <a:pt x="2049" y="2833"/>
                    <a:pt x="2191" y="2794"/>
                  </a:cubicBezTo>
                  <a:cubicBezTo>
                    <a:pt x="2995" y="2683"/>
                    <a:pt x="3577" y="1990"/>
                    <a:pt x="3577" y="1186"/>
                  </a:cubicBezTo>
                  <a:cubicBezTo>
                    <a:pt x="3577" y="358"/>
                    <a:pt x="3214" y="1"/>
                    <a:pt x="25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9"/>
            <p:cNvSpPr/>
            <p:nvPr/>
          </p:nvSpPr>
          <p:spPr>
            <a:xfrm>
              <a:off x="3313894" y="1506261"/>
              <a:ext cx="48898" cy="28147"/>
            </a:xfrm>
            <a:custGeom>
              <a:rect b="b" l="l" r="r" t="t"/>
              <a:pathLst>
                <a:path extrusionOk="0" h="2059" w="3577">
                  <a:moveTo>
                    <a:pt x="111" y="0"/>
                  </a:moveTo>
                  <a:cubicBezTo>
                    <a:pt x="0" y="804"/>
                    <a:pt x="222" y="1386"/>
                    <a:pt x="915" y="1858"/>
                  </a:cubicBezTo>
                  <a:cubicBezTo>
                    <a:pt x="1159" y="1997"/>
                    <a:pt x="1423" y="2059"/>
                    <a:pt x="1681" y="2059"/>
                  </a:cubicBezTo>
                  <a:cubicBezTo>
                    <a:pt x="2039" y="2059"/>
                    <a:pt x="2388" y="1940"/>
                    <a:pt x="2662" y="1747"/>
                  </a:cubicBezTo>
                  <a:cubicBezTo>
                    <a:pt x="3244" y="1275"/>
                    <a:pt x="3577" y="693"/>
                    <a:pt x="3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9"/>
            <p:cNvSpPr/>
            <p:nvPr/>
          </p:nvSpPr>
          <p:spPr>
            <a:xfrm>
              <a:off x="3163811" y="1507765"/>
              <a:ext cx="44345" cy="26930"/>
            </a:xfrm>
            <a:custGeom>
              <a:rect b="b" l="l" r="r" t="t"/>
              <a:pathLst>
                <a:path extrusionOk="0" h="1970" w="3244">
                  <a:moveTo>
                    <a:pt x="0" y="1"/>
                  </a:moveTo>
                  <a:cubicBezTo>
                    <a:pt x="111" y="1276"/>
                    <a:pt x="693" y="1969"/>
                    <a:pt x="1608" y="1969"/>
                  </a:cubicBezTo>
                  <a:cubicBezTo>
                    <a:pt x="2662" y="1969"/>
                    <a:pt x="3244" y="1276"/>
                    <a:pt x="32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9"/>
            <p:cNvSpPr/>
            <p:nvPr/>
          </p:nvSpPr>
          <p:spPr>
            <a:xfrm>
              <a:off x="2937914" y="2777298"/>
              <a:ext cx="45877" cy="33519"/>
            </a:xfrm>
            <a:custGeom>
              <a:rect b="b" l="l" r="r" t="t"/>
              <a:pathLst>
                <a:path extrusionOk="0" h="2452" w="3356">
                  <a:moveTo>
                    <a:pt x="1500" y="0"/>
                  </a:moveTo>
                  <a:cubicBezTo>
                    <a:pt x="905" y="0"/>
                    <a:pt x="358" y="405"/>
                    <a:pt x="1" y="1287"/>
                  </a:cubicBezTo>
                  <a:cubicBezTo>
                    <a:pt x="943" y="1647"/>
                    <a:pt x="1969" y="1980"/>
                    <a:pt x="3023" y="2451"/>
                  </a:cubicBezTo>
                  <a:cubicBezTo>
                    <a:pt x="3355" y="1176"/>
                    <a:pt x="3023" y="372"/>
                    <a:pt x="2080" y="123"/>
                  </a:cubicBezTo>
                  <a:cubicBezTo>
                    <a:pt x="1885" y="42"/>
                    <a:pt x="1690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9"/>
            <p:cNvSpPr/>
            <p:nvPr/>
          </p:nvSpPr>
          <p:spPr>
            <a:xfrm>
              <a:off x="3389694" y="2777694"/>
              <a:ext cx="44359" cy="31605"/>
            </a:xfrm>
            <a:custGeom>
              <a:rect b="b" l="l" r="r" t="t"/>
              <a:pathLst>
                <a:path extrusionOk="0" h="2312" w="3245">
                  <a:moveTo>
                    <a:pt x="1717" y="1"/>
                  </a:moveTo>
                  <a:cubicBezTo>
                    <a:pt x="1447" y="1"/>
                    <a:pt x="1174" y="81"/>
                    <a:pt x="915" y="232"/>
                  </a:cubicBezTo>
                  <a:cubicBezTo>
                    <a:pt x="111" y="565"/>
                    <a:pt x="0" y="1369"/>
                    <a:pt x="333" y="2312"/>
                  </a:cubicBezTo>
                  <a:cubicBezTo>
                    <a:pt x="1276" y="1840"/>
                    <a:pt x="2191" y="1480"/>
                    <a:pt x="3244" y="1147"/>
                  </a:cubicBezTo>
                  <a:cubicBezTo>
                    <a:pt x="2849" y="357"/>
                    <a:pt x="2288" y="1"/>
                    <a:pt x="17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9"/>
            <p:cNvSpPr/>
            <p:nvPr/>
          </p:nvSpPr>
          <p:spPr>
            <a:xfrm>
              <a:off x="3467012" y="1509282"/>
              <a:ext cx="42842" cy="25413"/>
            </a:xfrm>
            <a:custGeom>
              <a:rect b="b" l="l" r="r" t="t"/>
              <a:pathLst>
                <a:path extrusionOk="0" h="1859" w="3134">
                  <a:moveTo>
                    <a:pt x="0" y="1"/>
                  </a:moveTo>
                  <a:cubicBezTo>
                    <a:pt x="111" y="1165"/>
                    <a:pt x="694" y="1858"/>
                    <a:pt x="1609" y="1858"/>
                  </a:cubicBezTo>
                  <a:cubicBezTo>
                    <a:pt x="2551" y="1858"/>
                    <a:pt x="3133" y="1276"/>
                    <a:pt x="3133" y="139"/>
                  </a:cubicBezTo>
                  <a:cubicBezTo>
                    <a:pt x="2080" y="139"/>
                    <a:pt x="1054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9"/>
            <p:cNvSpPr/>
            <p:nvPr/>
          </p:nvSpPr>
          <p:spPr>
            <a:xfrm>
              <a:off x="2495990" y="2323304"/>
              <a:ext cx="32986" cy="40668"/>
            </a:xfrm>
            <a:custGeom>
              <a:rect b="b" l="l" r="r" t="t"/>
              <a:pathLst>
                <a:path extrusionOk="0" h="2975" w="2413">
                  <a:moveTo>
                    <a:pt x="882" y="1"/>
                  </a:moveTo>
                  <a:cubicBezTo>
                    <a:pt x="627" y="1"/>
                    <a:pt x="336" y="69"/>
                    <a:pt x="1" y="201"/>
                  </a:cubicBezTo>
                  <a:cubicBezTo>
                    <a:pt x="555" y="1116"/>
                    <a:pt x="1027" y="1920"/>
                    <a:pt x="1609" y="2974"/>
                  </a:cubicBezTo>
                  <a:cubicBezTo>
                    <a:pt x="2413" y="1920"/>
                    <a:pt x="2413" y="1227"/>
                    <a:pt x="1942" y="645"/>
                  </a:cubicBezTo>
                  <a:cubicBezTo>
                    <a:pt x="1661" y="206"/>
                    <a:pt x="1324" y="1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9"/>
            <p:cNvSpPr/>
            <p:nvPr/>
          </p:nvSpPr>
          <p:spPr>
            <a:xfrm>
              <a:off x="3997626" y="1583579"/>
              <a:ext cx="40942" cy="26492"/>
            </a:xfrm>
            <a:custGeom>
              <a:rect b="b" l="l" r="r" t="t"/>
              <a:pathLst>
                <a:path extrusionOk="0" h="1938" w="2995">
                  <a:moveTo>
                    <a:pt x="0" y="0"/>
                  </a:moveTo>
                  <a:cubicBezTo>
                    <a:pt x="0" y="1164"/>
                    <a:pt x="361" y="1636"/>
                    <a:pt x="1165" y="1858"/>
                  </a:cubicBezTo>
                  <a:cubicBezTo>
                    <a:pt x="1353" y="1910"/>
                    <a:pt x="1524" y="1937"/>
                    <a:pt x="1681" y="1937"/>
                  </a:cubicBezTo>
                  <a:cubicBezTo>
                    <a:pt x="2194" y="1937"/>
                    <a:pt x="2570" y="1643"/>
                    <a:pt x="2995" y="943"/>
                  </a:cubicBezTo>
                  <a:cubicBezTo>
                    <a:pt x="1969" y="693"/>
                    <a:pt x="1054" y="3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9"/>
            <p:cNvSpPr/>
            <p:nvPr/>
          </p:nvSpPr>
          <p:spPr>
            <a:xfrm>
              <a:off x="3015232" y="1514217"/>
              <a:ext cx="39807" cy="20478"/>
            </a:xfrm>
            <a:custGeom>
              <a:rect b="b" l="l" r="r" t="t"/>
              <a:pathLst>
                <a:path extrusionOk="0" h="1498" w="2912">
                  <a:moveTo>
                    <a:pt x="2912" y="0"/>
                  </a:moveTo>
                  <a:lnTo>
                    <a:pt x="2912" y="0"/>
                  </a:lnTo>
                  <a:cubicBezTo>
                    <a:pt x="1969" y="111"/>
                    <a:pt x="943" y="222"/>
                    <a:pt x="1" y="333"/>
                  </a:cubicBezTo>
                  <a:cubicBezTo>
                    <a:pt x="361" y="1165"/>
                    <a:pt x="943" y="1497"/>
                    <a:pt x="1637" y="1497"/>
                  </a:cubicBezTo>
                  <a:cubicBezTo>
                    <a:pt x="2441" y="1387"/>
                    <a:pt x="2773" y="915"/>
                    <a:pt x="29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9"/>
            <p:cNvSpPr/>
            <p:nvPr/>
          </p:nvSpPr>
          <p:spPr>
            <a:xfrm>
              <a:off x="3844509" y="2474275"/>
              <a:ext cx="39424" cy="28406"/>
            </a:xfrm>
            <a:custGeom>
              <a:rect b="b" l="l" r="r" t="t"/>
              <a:pathLst>
                <a:path extrusionOk="0" h="2078" w="2884">
                  <a:moveTo>
                    <a:pt x="1739" y="0"/>
                  </a:moveTo>
                  <a:cubicBezTo>
                    <a:pt x="1449" y="0"/>
                    <a:pt x="1171" y="89"/>
                    <a:pt x="915" y="248"/>
                  </a:cubicBezTo>
                  <a:cubicBezTo>
                    <a:pt x="222" y="580"/>
                    <a:pt x="0" y="1163"/>
                    <a:pt x="111" y="2078"/>
                  </a:cubicBezTo>
                  <a:cubicBezTo>
                    <a:pt x="1026" y="1495"/>
                    <a:pt x="1969" y="1052"/>
                    <a:pt x="2884" y="469"/>
                  </a:cubicBezTo>
                  <a:cubicBezTo>
                    <a:pt x="2496" y="144"/>
                    <a:pt x="2108" y="0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9"/>
            <p:cNvSpPr/>
            <p:nvPr/>
          </p:nvSpPr>
          <p:spPr>
            <a:xfrm>
              <a:off x="4370188" y="1947037"/>
              <a:ext cx="20860" cy="39438"/>
            </a:xfrm>
            <a:custGeom>
              <a:rect b="b" l="l" r="r" t="t"/>
              <a:pathLst>
                <a:path extrusionOk="0" h="2885" w="1526">
                  <a:moveTo>
                    <a:pt x="1165" y="1"/>
                  </a:moveTo>
                  <a:lnTo>
                    <a:pt x="1165" y="1"/>
                  </a:lnTo>
                  <a:cubicBezTo>
                    <a:pt x="0" y="1249"/>
                    <a:pt x="250" y="2302"/>
                    <a:pt x="1525" y="2884"/>
                  </a:cubicBezTo>
                  <a:cubicBezTo>
                    <a:pt x="1387" y="1942"/>
                    <a:pt x="1276" y="1027"/>
                    <a:pt x="1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9"/>
            <p:cNvSpPr/>
            <p:nvPr/>
          </p:nvSpPr>
          <p:spPr>
            <a:xfrm>
              <a:off x="3621647" y="1519781"/>
              <a:ext cx="36403" cy="14258"/>
            </a:xfrm>
            <a:custGeom>
              <a:rect b="b" l="l" r="r" t="t"/>
              <a:pathLst>
                <a:path extrusionOk="0" h="1043" w="2663">
                  <a:moveTo>
                    <a:pt x="1056" y="0"/>
                  </a:moveTo>
                  <a:cubicBezTo>
                    <a:pt x="699" y="0"/>
                    <a:pt x="378" y="62"/>
                    <a:pt x="1" y="175"/>
                  </a:cubicBezTo>
                  <a:cubicBezTo>
                    <a:pt x="427" y="758"/>
                    <a:pt x="846" y="1042"/>
                    <a:pt x="1292" y="1042"/>
                  </a:cubicBezTo>
                  <a:cubicBezTo>
                    <a:pt x="1715" y="1042"/>
                    <a:pt x="2162" y="786"/>
                    <a:pt x="2662" y="286"/>
                  </a:cubicBezTo>
                  <a:cubicBezTo>
                    <a:pt x="1966" y="90"/>
                    <a:pt x="1485" y="0"/>
                    <a:pt x="10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9"/>
            <p:cNvSpPr/>
            <p:nvPr/>
          </p:nvSpPr>
          <p:spPr>
            <a:xfrm>
              <a:off x="2423225" y="1659379"/>
              <a:ext cx="26916" cy="24592"/>
            </a:xfrm>
            <a:custGeom>
              <a:rect b="b" l="l" r="r" t="t"/>
              <a:pathLst>
                <a:path extrusionOk="0" h="1799" w="1969">
                  <a:moveTo>
                    <a:pt x="1969" y="0"/>
                  </a:moveTo>
                  <a:lnTo>
                    <a:pt x="1969" y="0"/>
                  </a:lnTo>
                  <a:cubicBezTo>
                    <a:pt x="1165" y="693"/>
                    <a:pt x="583" y="1165"/>
                    <a:pt x="0" y="1747"/>
                  </a:cubicBezTo>
                  <a:cubicBezTo>
                    <a:pt x="197" y="1781"/>
                    <a:pt x="380" y="1799"/>
                    <a:pt x="549" y="1799"/>
                  </a:cubicBezTo>
                  <a:cubicBezTo>
                    <a:pt x="1473" y="1799"/>
                    <a:pt x="1969" y="1266"/>
                    <a:pt x="19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0" name="Google Shape;2910;p69"/>
          <p:cNvGrpSpPr/>
          <p:nvPr/>
        </p:nvGrpSpPr>
        <p:grpSpPr>
          <a:xfrm>
            <a:off x="646625" y="1625569"/>
            <a:ext cx="1248849" cy="1249070"/>
            <a:chOff x="4566375" y="4123125"/>
            <a:chExt cx="565525" cy="565625"/>
          </a:xfrm>
        </p:grpSpPr>
        <p:sp>
          <p:nvSpPr>
            <p:cNvPr id="2911" name="Google Shape;2911;p69"/>
            <p:cNvSpPr/>
            <p:nvPr/>
          </p:nvSpPr>
          <p:spPr>
            <a:xfrm>
              <a:off x="4566375" y="4123125"/>
              <a:ext cx="565525" cy="565625"/>
            </a:xfrm>
            <a:custGeom>
              <a:rect b="b" l="l" r="r" t="t"/>
              <a:pathLst>
                <a:path extrusionOk="0" h="22625" w="22621">
                  <a:moveTo>
                    <a:pt x="0" y="1"/>
                  </a:moveTo>
                  <a:lnTo>
                    <a:pt x="0" y="5911"/>
                  </a:lnTo>
                  <a:cubicBezTo>
                    <a:pt x="511" y="8092"/>
                    <a:pt x="1547" y="10275"/>
                    <a:pt x="3540" y="11314"/>
                  </a:cubicBezTo>
                  <a:cubicBezTo>
                    <a:pt x="6922" y="13074"/>
                    <a:pt x="8863" y="13333"/>
                    <a:pt x="10258" y="13333"/>
                  </a:cubicBezTo>
                  <a:cubicBezTo>
                    <a:pt x="10645" y="13333"/>
                    <a:pt x="10989" y="13313"/>
                    <a:pt x="11311" y="13300"/>
                  </a:cubicBezTo>
                  <a:cubicBezTo>
                    <a:pt x="11443" y="13295"/>
                    <a:pt x="11572" y="13292"/>
                    <a:pt x="11699" y="13292"/>
                  </a:cubicBezTo>
                  <a:cubicBezTo>
                    <a:pt x="19177" y="13292"/>
                    <a:pt x="18328" y="22209"/>
                    <a:pt x="21544" y="22625"/>
                  </a:cubicBezTo>
                  <a:lnTo>
                    <a:pt x="22621" y="22625"/>
                  </a:lnTo>
                  <a:lnTo>
                    <a:pt x="22621" y="1"/>
                  </a:lnTo>
                  <a:close/>
                </a:path>
              </a:pathLst>
            </a:custGeom>
            <a:solidFill>
              <a:srgbClr val="FFE08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9"/>
            <p:cNvSpPr/>
            <p:nvPr/>
          </p:nvSpPr>
          <p:spPr>
            <a:xfrm>
              <a:off x="4575400" y="4123125"/>
              <a:ext cx="556500" cy="428500"/>
            </a:xfrm>
            <a:custGeom>
              <a:rect b="b" l="l" r="r" t="t"/>
              <a:pathLst>
                <a:path extrusionOk="0" h="17140" w="22260">
                  <a:moveTo>
                    <a:pt x="982" y="1"/>
                  </a:moveTo>
                  <a:cubicBezTo>
                    <a:pt x="498" y="2099"/>
                    <a:pt x="1" y="6644"/>
                    <a:pt x="4004" y="8776"/>
                  </a:cubicBezTo>
                  <a:cubicBezTo>
                    <a:pt x="9307" y="11607"/>
                    <a:pt x="14728" y="9249"/>
                    <a:pt x="16376" y="12609"/>
                  </a:cubicBezTo>
                  <a:cubicBezTo>
                    <a:pt x="17722" y="15343"/>
                    <a:pt x="19573" y="17139"/>
                    <a:pt x="21583" y="17139"/>
                  </a:cubicBezTo>
                  <a:cubicBezTo>
                    <a:pt x="21807" y="17139"/>
                    <a:pt x="22033" y="17117"/>
                    <a:pt x="22260" y="17071"/>
                  </a:cubicBezTo>
                  <a:lnTo>
                    <a:pt x="22260" y="1"/>
                  </a:ln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9"/>
            <p:cNvSpPr/>
            <p:nvPr/>
          </p:nvSpPr>
          <p:spPr>
            <a:xfrm>
              <a:off x="4932850" y="4123125"/>
              <a:ext cx="194025" cy="75100"/>
            </a:xfrm>
            <a:custGeom>
              <a:rect b="b" l="l" r="r" t="t"/>
              <a:pathLst>
                <a:path extrusionOk="0" h="3004" w="7761">
                  <a:moveTo>
                    <a:pt x="324" y="1"/>
                  </a:moveTo>
                  <a:cubicBezTo>
                    <a:pt x="151" y="300"/>
                    <a:pt x="1" y="798"/>
                    <a:pt x="239" y="1489"/>
                  </a:cubicBezTo>
                  <a:cubicBezTo>
                    <a:pt x="536" y="2352"/>
                    <a:pt x="1622" y="3004"/>
                    <a:pt x="2776" y="3004"/>
                  </a:cubicBezTo>
                  <a:cubicBezTo>
                    <a:pt x="3239" y="3004"/>
                    <a:pt x="3712" y="2899"/>
                    <a:pt x="4150" y="2661"/>
                  </a:cubicBezTo>
                  <a:cubicBezTo>
                    <a:pt x="5676" y="1826"/>
                    <a:pt x="6292" y="1210"/>
                    <a:pt x="6947" y="1012"/>
                  </a:cubicBezTo>
                  <a:cubicBezTo>
                    <a:pt x="7359" y="886"/>
                    <a:pt x="7761" y="402"/>
                    <a:pt x="7413" y="1"/>
                  </a:cubicBezTo>
                  <a:close/>
                </a:path>
              </a:pathLst>
            </a:custGeom>
            <a:solidFill>
              <a:srgbClr val="F28D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9"/>
            <p:cNvSpPr/>
            <p:nvPr/>
          </p:nvSpPr>
          <p:spPr>
            <a:xfrm>
              <a:off x="4836025" y="4582925"/>
              <a:ext cx="124500" cy="87550"/>
            </a:xfrm>
            <a:custGeom>
              <a:rect b="b" l="l" r="r" t="t"/>
              <a:pathLst>
                <a:path extrusionOk="0" h="3502" w="4980">
                  <a:moveTo>
                    <a:pt x="2355" y="0"/>
                  </a:moveTo>
                  <a:cubicBezTo>
                    <a:pt x="1993" y="0"/>
                    <a:pt x="1597" y="92"/>
                    <a:pt x="1179" y="304"/>
                  </a:cubicBezTo>
                  <a:cubicBezTo>
                    <a:pt x="1179" y="304"/>
                    <a:pt x="0" y="965"/>
                    <a:pt x="395" y="2283"/>
                  </a:cubicBezTo>
                  <a:cubicBezTo>
                    <a:pt x="626" y="3060"/>
                    <a:pt x="1728" y="3502"/>
                    <a:pt x="2740" y="3502"/>
                  </a:cubicBezTo>
                  <a:cubicBezTo>
                    <a:pt x="3447" y="3502"/>
                    <a:pt x="4110" y="3286"/>
                    <a:pt x="4401" y="2818"/>
                  </a:cubicBezTo>
                  <a:cubicBezTo>
                    <a:pt x="4980" y="1883"/>
                    <a:pt x="4003" y="0"/>
                    <a:pt x="2355" y="0"/>
                  </a:cubicBezTo>
                  <a:close/>
                </a:path>
              </a:pathLst>
            </a:custGeom>
            <a:solidFill>
              <a:srgbClr val="FCC13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915" name="Google Shape;2915;p69"/>
          <p:cNvGrpSpPr/>
          <p:nvPr/>
        </p:nvGrpSpPr>
        <p:grpSpPr>
          <a:xfrm>
            <a:off x="1234769" y="3333654"/>
            <a:ext cx="698952" cy="857985"/>
            <a:chOff x="6384910" y="432029"/>
            <a:chExt cx="698952" cy="857985"/>
          </a:xfrm>
        </p:grpSpPr>
        <p:sp>
          <p:nvSpPr>
            <p:cNvPr id="2916" name="Google Shape;2916;p69"/>
            <p:cNvSpPr/>
            <p:nvPr/>
          </p:nvSpPr>
          <p:spPr>
            <a:xfrm>
              <a:off x="7020215" y="710034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100"/>
                    <a:pt x="0" y="218"/>
                  </a:cubicBezTo>
                  <a:cubicBezTo>
                    <a:pt x="0" y="337"/>
                    <a:pt x="99" y="433"/>
                    <a:pt x="218" y="433"/>
                  </a:cubicBezTo>
                  <a:cubicBezTo>
                    <a:pt x="337" y="433"/>
                    <a:pt x="433" y="337"/>
                    <a:pt x="433" y="218"/>
                  </a:cubicBezTo>
                  <a:cubicBezTo>
                    <a:pt x="433" y="100"/>
                    <a:pt x="337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9"/>
            <p:cNvSpPr/>
            <p:nvPr/>
          </p:nvSpPr>
          <p:spPr>
            <a:xfrm>
              <a:off x="7020215" y="789440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9"/>
                    <a:pt x="0" y="219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9"/>
                  </a:cubicBezTo>
                  <a:cubicBezTo>
                    <a:pt x="433" y="99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9"/>
            <p:cNvSpPr/>
            <p:nvPr/>
          </p:nvSpPr>
          <p:spPr>
            <a:xfrm>
              <a:off x="7060001" y="82922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35"/>
                    <a:pt x="96" y="434"/>
                    <a:pt x="215" y="434"/>
                  </a:cubicBezTo>
                  <a:cubicBezTo>
                    <a:pt x="334" y="434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9"/>
            <p:cNvSpPr/>
            <p:nvPr/>
          </p:nvSpPr>
          <p:spPr>
            <a:xfrm>
              <a:off x="7020215" y="86884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100"/>
                    <a:pt x="0" y="218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8"/>
                  </a:cubicBezTo>
                  <a:cubicBezTo>
                    <a:pt x="433" y="100"/>
                    <a:pt x="337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9"/>
            <p:cNvSpPr/>
            <p:nvPr/>
          </p:nvSpPr>
          <p:spPr>
            <a:xfrm>
              <a:off x="7020215" y="948253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9"/>
                    <a:pt x="0" y="219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9"/>
                  </a:cubicBezTo>
                  <a:cubicBezTo>
                    <a:pt x="433" y="99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9"/>
            <p:cNvSpPr/>
            <p:nvPr/>
          </p:nvSpPr>
          <p:spPr>
            <a:xfrm>
              <a:off x="7060001" y="908632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6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9"/>
            <p:cNvSpPr/>
            <p:nvPr/>
          </p:nvSpPr>
          <p:spPr>
            <a:xfrm>
              <a:off x="7020215" y="1027880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8" y="0"/>
                  </a:moveTo>
                  <a:cubicBezTo>
                    <a:pt x="99" y="0"/>
                    <a:pt x="0" y="96"/>
                    <a:pt x="0" y="214"/>
                  </a:cubicBezTo>
                  <a:cubicBezTo>
                    <a:pt x="0" y="334"/>
                    <a:pt x="99" y="429"/>
                    <a:pt x="218" y="429"/>
                  </a:cubicBezTo>
                  <a:cubicBezTo>
                    <a:pt x="337" y="429"/>
                    <a:pt x="433" y="334"/>
                    <a:pt x="433" y="214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9"/>
            <p:cNvSpPr/>
            <p:nvPr/>
          </p:nvSpPr>
          <p:spPr>
            <a:xfrm>
              <a:off x="7060001" y="988094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6" y="0"/>
                    <a:pt x="0" y="95"/>
                    <a:pt x="0" y="214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4"/>
                  </a:cubicBezTo>
                  <a:cubicBezTo>
                    <a:pt x="433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9"/>
            <p:cNvSpPr/>
            <p:nvPr/>
          </p:nvSpPr>
          <p:spPr>
            <a:xfrm>
              <a:off x="7060001" y="1067445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9"/>
                  </a:cubicBezTo>
                  <a:cubicBezTo>
                    <a:pt x="0" y="338"/>
                    <a:pt x="96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9"/>
            <p:cNvSpPr/>
            <p:nvPr/>
          </p:nvSpPr>
          <p:spPr>
            <a:xfrm>
              <a:off x="7020215" y="1107231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96"/>
                    <a:pt x="0" y="216"/>
                  </a:cubicBezTo>
                  <a:cubicBezTo>
                    <a:pt x="0" y="335"/>
                    <a:pt x="99" y="434"/>
                    <a:pt x="218" y="434"/>
                  </a:cubicBezTo>
                  <a:cubicBezTo>
                    <a:pt x="337" y="434"/>
                    <a:pt x="433" y="335"/>
                    <a:pt x="433" y="216"/>
                  </a:cubicBezTo>
                  <a:cubicBezTo>
                    <a:pt x="433" y="96"/>
                    <a:pt x="337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9"/>
            <p:cNvSpPr/>
            <p:nvPr/>
          </p:nvSpPr>
          <p:spPr>
            <a:xfrm>
              <a:off x="6940754" y="551221"/>
              <a:ext cx="23971" cy="23916"/>
            </a:xfrm>
            <a:custGeom>
              <a:rect b="b" l="l" r="r" t="t"/>
              <a:pathLst>
                <a:path extrusionOk="0" h="434" w="435">
                  <a:moveTo>
                    <a:pt x="219" y="1"/>
                  </a:moveTo>
                  <a:cubicBezTo>
                    <a:pt x="100" y="1"/>
                    <a:pt x="1" y="95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5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9"/>
            <p:cNvSpPr/>
            <p:nvPr/>
          </p:nvSpPr>
          <p:spPr>
            <a:xfrm>
              <a:off x="6980595" y="591007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5" y="0"/>
                  </a:moveTo>
                  <a:cubicBezTo>
                    <a:pt x="95" y="0"/>
                    <a:pt x="0" y="96"/>
                    <a:pt x="0" y="215"/>
                  </a:cubicBezTo>
                  <a:cubicBezTo>
                    <a:pt x="0" y="334"/>
                    <a:pt x="95" y="430"/>
                    <a:pt x="215" y="430"/>
                  </a:cubicBezTo>
                  <a:cubicBezTo>
                    <a:pt x="334" y="430"/>
                    <a:pt x="433" y="334"/>
                    <a:pt x="433" y="215"/>
                  </a:cubicBezTo>
                  <a:cubicBezTo>
                    <a:pt x="433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9"/>
            <p:cNvSpPr/>
            <p:nvPr/>
          </p:nvSpPr>
          <p:spPr>
            <a:xfrm>
              <a:off x="6940754" y="630628"/>
              <a:ext cx="23971" cy="23860"/>
            </a:xfrm>
            <a:custGeom>
              <a:rect b="b" l="l" r="r" t="t"/>
              <a:pathLst>
                <a:path extrusionOk="0" h="433" w="435">
                  <a:moveTo>
                    <a:pt x="219" y="0"/>
                  </a:moveTo>
                  <a:cubicBezTo>
                    <a:pt x="100" y="0"/>
                    <a:pt x="1" y="96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9"/>
            <p:cNvSpPr/>
            <p:nvPr/>
          </p:nvSpPr>
          <p:spPr>
            <a:xfrm>
              <a:off x="6980595" y="670413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3"/>
                    <a:pt x="215" y="433"/>
                  </a:cubicBezTo>
                  <a:cubicBezTo>
                    <a:pt x="334" y="433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9"/>
            <p:cNvSpPr/>
            <p:nvPr/>
          </p:nvSpPr>
          <p:spPr>
            <a:xfrm>
              <a:off x="6940754" y="710034"/>
              <a:ext cx="23971" cy="23916"/>
            </a:xfrm>
            <a:custGeom>
              <a:rect b="b" l="l" r="r" t="t"/>
              <a:pathLst>
                <a:path extrusionOk="0" h="434" w="435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7"/>
                    <a:pt x="100" y="433"/>
                    <a:pt x="219" y="433"/>
                  </a:cubicBezTo>
                  <a:cubicBezTo>
                    <a:pt x="338" y="433"/>
                    <a:pt x="434" y="337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9"/>
            <p:cNvSpPr/>
            <p:nvPr/>
          </p:nvSpPr>
          <p:spPr>
            <a:xfrm>
              <a:off x="6940754" y="789440"/>
              <a:ext cx="23971" cy="23860"/>
            </a:xfrm>
            <a:custGeom>
              <a:rect b="b" l="l" r="r" t="t"/>
              <a:pathLst>
                <a:path extrusionOk="0" h="433" w="435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9"/>
            <p:cNvSpPr/>
            <p:nvPr/>
          </p:nvSpPr>
          <p:spPr>
            <a:xfrm>
              <a:off x="6980595" y="749820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9"/>
            <p:cNvSpPr/>
            <p:nvPr/>
          </p:nvSpPr>
          <p:spPr>
            <a:xfrm>
              <a:off x="6980595" y="82922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4"/>
                    <a:pt x="215" y="434"/>
                  </a:cubicBezTo>
                  <a:cubicBezTo>
                    <a:pt x="334" y="434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9"/>
            <p:cNvSpPr/>
            <p:nvPr/>
          </p:nvSpPr>
          <p:spPr>
            <a:xfrm>
              <a:off x="6940754" y="868846"/>
              <a:ext cx="23971" cy="23916"/>
            </a:xfrm>
            <a:custGeom>
              <a:rect b="b" l="l" r="r" t="t"/>
              <a:pathLst>
                <a:path extrusionOk="0" h="434" w="435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9"/>
            <p:cNvSpPr/>
            <p:nvPr/>
          </p:nvSpPr>
          <p:spPr>
            <a:xfrm>
              <a:off x="6940754" y="948253"/>
              <a:ext cx="23971" cy="23860"/>
            </a:xfrm>
            <a:custGeom>
              <a:rect b="b" l="l" r="r" t="t"/>
              <a:pathLst>
                <a:path extrusionOk="0" h="433" w="435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9"/>
            <p:cNvSpPr/>
            <p:nvPr/>
          </p:nvSpPr>
          <p:spPr>
            <a:xfrm>
              <a:off x="6980595" y="908632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9"/>
            <p:cNvSpPr/>
            <p:nvPr/>
          </p:nvSpPr>
          <p:spPr>
            <a:xfrm>
              <a:off x="6940754" y="1027880"/>
              <a:ext cx="23971" cy="23695"/>
            </a:xfrm>
            <a:custGeom>
              <a:rect b="b" l="l" r="r" t="t"/>
              <a:pathLst>
                <a:path extrusionOk="0" h="430" w="435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29"/>
                    <a:pt x="219" y="429"/>
                  </a:cubicBezTo>
                  <a:cubicBezTo>
                    <a:pt x="338" y="429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9"/>
            <p:cNvSpPr/>
            <p:nvPr/>
          </p:nvSpPr>
          <p:spPr>
            <a:xfrm>
              <a:off x="6980595" y="988094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5" y="0"/>
                    <a:pt x="0" y="95"/>
                    <a:pt x="0" y="214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4"/>
                  </a:cubicBezTo>
                  <a:cubicBezTo>
                    <a:pt x="433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9"/>
            <p:cNvSpPr/>
            <p:nvPr/>
          </p:nvSpPr>
          <p:spPr>
            <a:xfrm>
              <a:off x="6940754" y="1107231"/>
              <a:ext cx="23971" cy="23916"/>
            </a:xfrm>
            <a:custGeom>
              <a:rect b="b" l="l" r="r" t="t"/>
              <a:pathLst>
                <a:path extrusionOk="0" h="434" w="435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9"/>
            <p:cNvSpPr/>
            <p:nvPr/>
          </p:nvSpPr>
          <p:spPr>
            <a:xfrm>
              <a:off x="6980595" y="1067445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9"/>
            <p:cNvSpPr/>
            <p:nvPr/>
          </p:nvSpPr>
          <p:spPr>
            <a:xfrm>
              <a:off x="6940754" y="1186692"/>
              <a:ext cx="23971" cy="23860"/>
            </a:xfrm>
            <a:custGeom>
              <a:rect b="b" l="l" r="r" t="t"/>
              <a:pathLst>
                <a:path extrusionOk="0" h="433" w="435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9"/>
            <p:cNvSpPr/>
            <p:nvPr/>
          </p:nvSpPr>
          <p:spPr>
            <a:xfrm>
              <a:off x="6980595" y="1146906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5" y="0"/>
                    <a:pt x="0" y="98"/>
                    <a:pt x="0" y="218"/>
                  </a:cubicBezTo>
                  <a:cubicBezTo>
                    <a:pt x="0" y="337"/>
                    <a:pt x="95" y="433"/>
                    <a:pt x="215" y="433"/>
                  </a:cubicBezTo>
                  <a:cubicBezTo>
                    <a:pt x="334" y="433"/>
                    <a:pt x="433" y="337"/>
                    <a:pt x="433" y="218"/>
                  </a:cubicBezTo>
                  <a:cubicBezTo>
                    <a:pt x="433" y="98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9"/>
            <p:cNvSpPr/>
            <p:nvPr/>
          </p:nvSpPr>
          <p:spPr>
            <a:xfrm>
              <a:off x="6861403" y="471815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6"/>
                    <a:pt x="0" y="215"/>
                  </a:cubicBezTo>
                  <a:cubicBezTo>
                    <a:pt x="0" y="334"/>
                    <a:pt x="99" y="433"/>
                    <a:pt x="218" y="433"/>
                  </a:cubicBezTo>
                  <a:cubicBezTo>
                    <a:pt x="337" y="433"/>
                    <a:pt x="433" y="334"/>
                    <a:pt x="433" y="215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9"/>
            <p:cNvSpPr/>
            <p:nvPr/>
          </p:nvSpPr>
          <p:spPr>
            <a:xfrm>
              <a:off x="6901189" y="511380"/>
              <a:ext cx="23860" cy="23971"/>
            </a:xfrm>
            <a:custGeom>
              <a:rect b="b" l="l" r="r" t="t"/>
              <a:pathLst>
                <a:path extrusionOk="0" h="435" w="433">
                  <a:moveTo>
                    <a:pt x="215" y="1"/>
                  </a:moveTo>
                  <a:cubicBezTo>
                    <a:pt x="96" y="1"/>
                    <a:pt x="0" y="100"/>
                    <a:pt x="0" y="219"/>
                  </a:cubicBezTo>
                  <a:cubicBezTo>
                    <a:pt x="0" y="338"/>
                    <a:pt x="96" y="434"/>
                    <a:pt x="215" y="434"/>
                  </a:cubicBezTo>
                  <a:cubicBezTo>
                    <a:pt x="334" y="434"/>
                    <a:pt x="433" y="338"/>
                    <a:pt x="433" y="219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9"/>
            <p:cNvSpPr/>
            <p:nvPr/>
          </p:nvSpPr>
          <p:spPr>
            <a:xfrm>
              <a:off x="6861403" y="551221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95"/>
                    <a:pt x="0" y="215"/>
                  </a:cubicBezTo>
                  <a:cubicBezTo>
                    <a:pt x="0" y="334"/>
                    <a:pt x="99" y="433"/>
                    <a:pt x="218" y="433"/>
                  </a:cubicBezTo>
                  <a:cubicBezTo>
                    <a:pt x="337" y="433"/>
                    <a:pt x="433" y="334"/>
                    <a:pt x="433" y="215"/>
                  </a:cubicBezTo>
                  <a:cubicBezTo>
                    <a:pt x="433" y="95"/>
                    <a:pt x="337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9"/>
            <p:cNvSpPr/>
            <p:nvPr/>
          </p:nvSpPr>
          <p:spPr>
            <a:xfrm>
              <a:off x="6901189" y="591007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5" y="0"/>
                  </a:moveTo>
                  <a:cubicBezTo>
                    <a:pt x="96" y="0"/>
                    <a:pt x="0" y="96"/>
                    <a:pt x="0" y="215"/>
                  </a:cubicBezTo>
                  <a:cubicBezTo>
                    <a:pt x="0" y="334"/>
                    <a:pt x="96" y="430"/>
                    <a:pt x="215" y="430"/>
                  </a:cubicBezTo>
                  <a:cubicBezTo>
                    <a:pt x="334" y="430"/>
                    <a:pt x="433" y="334"/>
                    <a:pt x="433" y="215"/>
                  </a:cubicBezTo>
                  <a:cubicBezTo>
                    <a:pt x="433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9"/>
            <p:cNvSpPr/>
            <p:nvPr/>
          </p:nvSpPr>
          <p:spPr>
            <a:xfrm>
              <a:off x="6861403" y="630628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6"/>
                    <a:pt x="0" y="218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8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9"/>
            <p:cNvSpPr/>
            <p:nvPr/>
          </p:nvSpPr>
          <p:spPr>
            <a:xfrm>
              <a:off x="6861403" y="710034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100"/>
                    <a:pt x="0" y="218"/>
                  </a:cubicBezTo>
                  <a:cubicBezTo>
                    <a:pt x="0" y="337"/>
                    <a:pt x="99" y="433"/>
                    <a:pt x="218" y="433"/>
                  </a:cubicBezTo>
                  <a:cubicBezTo>
                    <a:pt x="337" y="433"/>
                    <a:pt x="433" y="337"/>
                    <a:pt x="433" y="218"/>
                  </a:cubicBezTo>
                  <a:cubicBezTo>
                    <a:pt x="433" y="100"/>
                    <a:pt x="337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9"/>
            <p:cNvSpPr/>
            <p:nvPr/>
          </p:nvSpPr>
          <p:spPr>
            <a:xfrm>
              <a:off x="6901189" y="670413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35"/>
                    <a:pt x="96" y="433"/>
                    <a:pt x="215" y="433"/>
                  </a:cubicBezTo>
                  <a:cubicBezTo>
                    <a:pt x="334" y="433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9"/>
            <p:cNvSpPr/>
            <p:nvPr/>
          </p:nvSpPr>
          <p:spPr>
            <a:xfrm>
              <a:off x="6861403" y="789440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9"/>
                    <a:pt x="0" y="219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9"/>
                  </a:cubicBezTo>
                  <a:cubicBezTo>
                    <a:pt x="433" y="99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9"/>
            <p:cNvSpPr/>
            <p:nvPr/>
          </p:nvSpPr>
          <p:spPr>
            <a:xfrm>
              <a:off x="6901189" y="749820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6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9"/>
            <p:cNvSpPr/>
            <p:nvPr/>
          </p:nvSpPr>
          <p:spPr>
            <a:xfrm>
              <a:off x="6861403" y="86884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100"/>
                    <a:pt x="0" y="218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8"/>
                  </a:cubicBezTo>
                  <a:cubicBezTo>
                    <a:pt x="433" y="100"/>
                    <a:pt x="337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9"/>
            <p:cNvSpPr/>
            <p:nvPr/>
          </p:nvSpPr>
          <p:spPr>
            <a:xfrm>
              <a:off x="6901189" y="82922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5"/>
                  </a:cubicBezTo>
                  <a:cubicBezTo>
                    <a:pt x="0" y="335"/>
                    <a:pt x="96" y="434"/>
                    <a:pt x="215" y="434"/>
                  </a:cubicBezTo>
                  <a:cubicBezTo>
                    <a:pt x="334" y="434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9"/>
            <p:cNvSpPr/>
            <p:nvPr/>
          </p:nvSpPr>
          <p:spPr>
            <a:xfrm>
              <a:off x="6861403" y="948253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9"/>
                    <a:pt x="0" y="219"/>
                  </a:cubicBezTo>
                  <a:cubicBezTo>
                    <a:pt x="0" y="338"/>
                    <a:pt x="99" y="433"/>
                    <a:pt x="218" y="433"/>
                  </a:cubicBezTo>
                  <a:cubicBezTo>
                    <a:pt x="337" y="433"/>
                    <a:pt x="433" y="338"/>
                    <a:pt x="433" y="219"/>
                  </a:cubicBezTo>
                  <a:cubicBezTo>
                    <a:pt x="433" y="99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9"/>
            <p:cNvSpPr/>
            <p:nvPr/>
          </p:nvSpPr>
          <p:spPr>
            <a:xfrm>
              <a:off x="6901189" y="908632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6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9"/>
            <p:cNvSpPr/>
            <p:nvPr/>
          </p:nvSpPr>
          <p:spPr>
            <a:xfrm>
              <a:off x="6861403" y="1027880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8" y="0"/>
                  </a:moveTo>
                  <a:cubicBezTo>
                    <a:pt x="99" y="0"/>
                    <a:pt x="0" y="96"/>
                    <a:pt x="0" y="214"/>
                  </a:cubicBezTo>
                  <a:cubicBezTo>
                    <a:pt x="0" y="334"/>
                    <a:pt x="99" y="429"/>
                    <a:pt x="218" y="429"/>
                  </a:cubicBezTo>
                  <a:cubicBezTo>
                    <a:pt x="337" y="429"/>
                    <a:pt x="433" y="334"/>
                    <a:pt x="433" y="214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9"/>
            <p:cNvSpPr/>
            <p:nvPr/>
          </p:nvSpPr>
          <p:spPr>
            <a:xfrm>
              <a:off x="6901189" y="988094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6" y="0"/>
                    <a:pt x="0" y="95"/>
                    <a:pt x="0" y="214"/>
                  </a:cubicBezTo>
                  <a:cubicBezTo>
                    <a:pt x="0" y="334"/>
                    <a:pt x="96" y="433"/>
                    <a:pt x="215" y="433"/>
                  </a:cubicBezTo>
                  <a:cubicBezTo>
                    <a:pt x="334" y="433"/>
                    <a:pt x="433" y="334"/>
                    <a:pt x="433" y="214"/>
                  </a:cubicBezTo>
                  <a:cubicBezTo>
                    <a:pt x="433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9"/>
            <p:cNvSpPr/>
            <p:nvPr/>
          </p:nvSpPr>
          <p:spPr>
            <a:xfrm>
              <a:off x="6901189" y="1067445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96"/>
                    <a:pt x="0" y="219"/>
                  </a:cubicBezTo>
                  <a:cubicBezTo>
                    <a:pt x="0" y="338"/>
                    <a:pt x="96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9"/>
            <p:cNvSpPr/>
            <p:nvPr/>
          </p:nvSpPr>
          <p:spPr>
            <a:xfrm>
              <a:off x="6861403" y="1107231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8" y="1"/>
                  </a:moveTo>
                  <a:cubicBezTo>
                    <a:pt x="99" y="1"/>
                    <a:pt x="0" y="96"/>
                    <a:pt x="0" y="216"/>
                  </a:cubicBezTo>
                  <a:cubicBezTo>
                    <a:pt x="0" y="335"/>
                    <a:pt x="99" y="434"/>
                    <a:pt x="218" y="434"/>
                  </a:cubicBezTo>
                  <a:cubicBezTo>
                    <a:pt x="337" y="434"/>
                    <a:pt x="433" y="335"/>
                    <a:pt x="433" y="216"/>
                  </a:cubicBezTo>
                  <a:cubicBezTo>
                    <a:pt x="433" y="96"/>
                    <a:pt x="337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9"/>
            <p:cNvSpPr/>
            <p:nvPr/>
          </p:nvSpPr>
          <p:spPr>
            <a:xfrm>
              <a:off x="6861403" y="1186692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8" y="0"/>
                  </a:moveTo>
                  <a:cubicBezTo>
                    <a:pt x="99" y="0"/>
                    <a:pt x="0" y="96"/>
                    <a:pt x="0" y="214"/>
                  </a:cubicBezTo>
                  <a:cubicBezTo>
                    <a:pt x="0" y="334"/>
                    <a:pt x="99" y="433"/>
                    <a:pt x="218" y="433"/>
                  </a:cubicBezTo>
                  <a:cubicBezTo>
                    <a:pt x="337" y="433"/>
                    <a:pt x="433" y="334"/>
                    <a:pt x="433" y="214"/>
                  </a:cubicBezTo>
                  <a:cubicBezTo>
                    <a:pt x="433" y="96"/>
                    <a:pt x="337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9"/>
            <p:cNvSpPr/>
            <p:nvPr/>
          </p:nvSpPr>
          <p:spPr>
            <a:xfrm>
              <a:off x="6901189" y="1146906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6" y="0"/>
                    <a:pt x="0" y="98"/>
                    <a:pt x="0" y="218"/>
                  </a:cubicBezTo>
                  <a:cubicBezTo>
                    <a:pt x="0" y="337"/>
                    <a:pt x="96" y="433"/>
                    <a:pt x="215" y="433"/>
                  </a:cubicBezTo>
                  <a:cubicBezTo>
                    <a:pt x="334" y="433"/>
                    <a:pt x="433" y="337"/>
                    <a:pt x="433" y="218"/>
                  </a:cubicBezTo>
                  <a:cubicBezTo>
                    <a:pt x="433" y="98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9"/>
            <p:cNvSpPr/>
            <p:nvPr/>
          </p:nvSpPr>
          <p:spPr>
            <a:xfrm>
              <a:off x="6901189" y="1226258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6" y="1"/>
                    <a:pt x="0" y="100"/>
                    <a:pt x="0" y="219"/>
                  </a:cubicBezTo>
                  <a:cubicBezTo>
                    <a:pt x="0" y="338"/>
                    <a:pt x="96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9"/>
            <p:cNvSpPr/>
            <p:nvPr/>
          </p:nvSpPr>
          <p:spPr>
            <a:xfrm>
              <a:off x="6781941" y="471815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9"/>
            <p:cNvSpPr/>
            <p:nvPr/>
          </p:nvSpPr>
          <p:spPr>
            <a:xfrm>
              <a:off x="6821782" y="511380"/>
              <a:ext cx="23860" cy="23971"/>
            </a:xfrm>
            <a:custGeom>
              <a:rect b="b" l="l" r="r" t="t"/>
              <a:pathLst>
                <a:path extrusionOk="0" h="435" w="433">
                  <a:moveTo>
                    <a:pt x="215" y="1"/>
                  </a:moveTo>
                  <a:cubicBezTo>
                    <a:pt x="95" y="1"/>
                    <a:pt x="0" y="100"/>
                    <a:pt x="0" y="219"/>
                  </a:cubicBezTo>
                  <a:cubicBezTo>
                    <a:pt x="0" y="338"/>
                    <a:pt x="95" y="434"/>
                    <a:pt x="215" y="434"/>
                  </a:cubicBezTo>
                  <a:cubicBezTo>
                    <a:pt x="334" y="434"/>
                    <a:pt x="433" y="338"/>
                    <a:pt x="433" y="219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9"/>
            <p:cNvSpPr/>
            <p:nvPr/>
          </p:nvSpPr>
          <p:spPr>
            <a:xfrm>
              <a:off x="6781941" y="55122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5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5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9"/>
            <p:cNvSpPr/>
            <p:nvPr/>
          </p:nvSpPr>
          <p:spPr>
            <a:xfrm>
              <a:off x="6781941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9"/>
            <p:cNvSpPr/>
            <p:nvPr/>
          </p:nvSpPr>
          <p:spPr>
            <a:xfrm>
              <a:off x="6821782" y="591007"/>
              <a:ext cx="23860" cy="23695"/>
            </a:xfrm>
            <a:custGeom>
              <a:rect b="b" l="l" r="r" t="t"/>
              <a:pathLst>
                <a:path extrusionOk="0" h="430" w="433">
                  <a:moveTo>
                    <a:pt x="215" y="0"/>
                  </a:moveTo>
                  <a:cubicBezTo>
                    <a:pt x="95" y="0"/>
                    <a:pt x="0" y="96"/>
                    <a:pt x="0" y="215"/>
                  </a:cubicBezTo>
                  <a:cubicBezTo>
                    <a:pt x="0" y="334"/>
                    <a:pt x="95" y="430"/>
                    <a:pt x="215" y="430"/>
                  </a:cubicBezTo>
                  <a:cubicBezTo>
                    <a:pt x="334" y="430"/>
                    <a:pt x="433" y="334"/>
                    <a:pt x="433" y="215"/>
                  </a:cubicBezTo>
                  <a:cubicBezTo>
                    <a:pt x="433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9"/>
            <p:cNvSpPr/>
            <p:nvPr/>
          </p:nvSpPr>
          <p:spPr>
            <a:xfrm>
              <a:off x="6781941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7"/>
                    <a:pt x="100" y="433"/>
                    <a:pt x="219" y="433"/>
                  </a:cubicBezTo>
                  <a:cubicBezTo>
                    <a:pt x="338" y="433"/>
                    <a:pt x="434" y="337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9"/>
            <p:cNvSpPr/>
            <p:nvPr/>
          </p:nvSpPr>
          <p:spPr>
            <a:xfrm>
              <a:off x="6821782" y="670413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3"/>
                    <a:pt x="215" y="433"/>
                  </a:cubicBezTo>
                  <a:cubicBezTo>
                    <a:pt x="334" y="433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9"/>
            <p:cNvSpPr/>
            <p:nvPr/>
          </p:nvSpPr>
          <p:spPr>
            <a:xfrm>
              <a:off x="6821782" y="749820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9"/>
            <p:cNvSpPr/>
            <p:nvPr/>
          </p:nvSpPr>
          <p:spPr>
            <a:xfrm>
              <a:off x="6781941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9"/>
            <p:cNvSpPr/>
            <p:nvPr/>
          </p:nvSpPr>
          <p:spPr>
            <a:xfrm>
              <a:off x="6821782" y="829226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4"/>
                    <a:pt x="215" y="434"/>
                  </a:cubicBezTo>
                  <a:cubicBezTo>
                    <a:pt x="334" y="434"/>
                    <a:pt x="433" y="335"/>
                    <a:pt x="433" y="215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9"/>
            <p:cNvSpPr/>
            <p:nvPr/>
          </p:nvSpPr>
          <p:spPr>
            <a:xfrm>
              <a:off x="6781941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9"/>
            <p:cNvSpPr/>
            <p:nvPr/>
          </p:nvSpPr>
          <p:spPr>
            <a:xfrm>
              <a:off x="6821782" y="908632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6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9"/>
            <p:cNvSpPr/>
            <p:nvPr/>
          </p:nvSpPr>
          <p:spPr>
            <a:xfrm>
              <a:off x="6781941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9"/>
            <p:cNvSpPr/>
            <p:nvPr/>
          </p:nvSpPr>
          <p:spPr>
            <a:xfrm>
              <a:off x="6781941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29"/>
                    <a:pt x="219" y="429"/>
                  </a:cubicBezTo>
                  <a:cubicBezTo>
                    <a:pt x="338" y="429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9"/>
            <p:cNvSpPr/>
            <p:nvPr/>
          </p:nvSpPr>
          <p:spPr>
            <a:xfrm>
              <a:off x="6821782" y="988094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5" y="0"/>
                    <a:pt x="0" y="95"/>
                    <a:pt x="0" y="214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3" y="334"/>
                    <a:pt x="433" y="214"/>
                  </a:cubicBezTo>
                  <a:cubicBezTo>
                    <a:pt x="433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9"/>
            <p:cNvSpPr/>
            <p:nvPr/>
          </p:nvSpPr>
          <p:spPr>
            <a:xfrm>
              <a:off x="6821782" y="1067445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96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9"/>
            <p:cNvSpPr/>
            <p:nvPr/>
          </p:nvSpPr>
          <p:spPr>
            <a:xfrm>
              <a:off x="6781941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9"/>
            <p:cNvSpPr/>
            <p:nvPr/>
          </p:nvSpPr>
          <p:spPr>
            <a:xfrm>
              <a:off x="6781941" y="1186692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9"/>
            <p:cNvSpPr/>
            <p:nvPr/>
          </p:nvSpPr>
          <p:spPr>
            <a:xfrm>
              <a:off x="6821782" y="1146906"/>
              <a:ext cx="23860" cy="23860"/>
            </a:xfrm>
            <a:custGeom>
              <a:rect b="b" l="l" r="r" t="t"/>
              <a:pathLst>
                <a:path extrusionOk="0" h="433" w="433">
                  <a:moveTo>
                    <a:pt x="215" y="0"/>
                  </a:moveTo>
                  <a:cubicBezTo>
                    <a:pt x="95" y="0"/>
                    <a:pt x="0" y="98"/>
                    <a:pt x="0" y="218"/>
                  </a:cubicBezTo>
                  <a:cubicBezTo>
                    <a:pt x="0" y="337"/>
                    <a:pt x="95" y="433"/>
                    <a:pt x="215" y="433"/>
                  </a:cubicBezTo>
                  <a:cubicBezTo>
                    <a:pt x="334" y="433"/>
                    <a:pt x="433" y="337"/>
                    <a:pt x="433" y="218"/>
                  </a:cubicBezTo>
                  <a:cubicBezTo>
                    <a:pt x="433" y="98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9"/>
            <p:cNvSpPr/>
            <p:nvPr/>
          </p:nvSpPr>
          <p:spPr>
            <a:xfrm>
              <a:off x="6781941" y="1266043"/>
              <a:ext cx="23916" cy="23971"/>
            </a:xfrm>
            <a:custGeom>
              <a:rect b="b" l="l" r="r" t="t"/>
              <a:pathLst>
                <a:path extrusionOk="0" h="435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9"/>
            <p:cNvSpPr/>
            <p:nvPr/>
          </p:nvSpPr>
          <p:spPr>
            <a:xfrm>
              <a:off x="6821782" y="1226258"/>
              <a:ext cx="23860" cy="23916"/>
            </a:xfrm>
            <a:custGeom>
              <a:rect b="b" l="l" r="r" t="t"/>
              <a:pathLst>
                <a:path extrusionOk="0" h="434" w="433">
                  <a:moveTo>
                    <a:pt x="215" y="1"/>
                  </a:moveTo>
                  <a:cubicBezTo>
                    <a:pt x="95" y="1"/>
                    <a:pt x="0" y="100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9"/>
            <p:cNvSpPr/>
            <p:nvPr/>
          </p:nvSpPr>
          <p:spPr>
            <a:xfrm>
              <a:off x="6702535" y="471815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9"/>
            <p:cNvSpPr/>
            <p:nvPr/>
          </p:nvSpPr>
          <p:spPr>
            <a:xfrm>
              <a:off x="6742321" y="432029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7" y="0"/>
                    <a:pt x="1" y="99"/>
                    <a:pt x="1" y="218"/>
                  </a:cubicBezTo>
                  <a:cubicBezTo>
                    <a:pt x="1" y="337"/>
                    <a:pt x="97" y="433"/>
                    <a:pt x="216" y="433"/>
                  </a:cubicBezTo>
                  <a:cubicBezTo>
                    <a:pt x="335" y="433"/>
                    <a:pt x="433" y="337"/>
                    <a:pt x="433" y="218"/>
                  </a:cubicBezTo>
                  <a:cubicBezTo>
                    <a:pt x="433" y="99"/>
                    <a:pt x="335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9"/>
            <p:cNvSpPr/>
            <p:nvPr/>
          </p:nvSpPr>
          <p:spPr>
            <a:xfrm>
              <a:off x="6742321" y="511380"/>
              <a:ext cx="23916" cy="23971"/>
            </a:xfrm>
            <a:custGeom>
              <a:rect b="b" l="l" r="r" t="t"/>
              <a:pathLst>
                <a:path extrusionOk="0" h="435" w="434">
                  <a:moveTo>
                    <a:pt x="216" y="1"/>
                  </a:moveTo>
                  <a:cubicBezTo>
                    <a:pt x="97" y="1"/>
                    <a:pt x="1" y="100"/>
                    <a:pt x="1" y="219"/>
                  </a:cubicBezTo>
                  <a:cubicBezTo>
                    <a:pt x="1" y="338"/>
                    <a:pt x="97" y="434"/>
                    <a:pt x="216" y="434"/>
                  </a:cubicBezTo>
                  <a:cubicBezTo>
                    <a:pt x="335" y="434"/>
                    <a:pt x="433" y="338"/>
                    <a:pt x="433" y="219"/>
                  </a:cubicBezTo>
                  <a:cubicBezTo>
                    <a:pt x="433" y="100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9"/>
            <p:cNvSpPr/>
            <p:nvPr/>
          </p:nvSpPr>
          <p:spPr>
            <a:xfrm>
              <a:off x="6702535" y="55122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5"/>
                    <a:pt x="1" y="215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5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9"/>
            <p:cNvSpPr/>
            <p:nvPr/>
          </p:nvSpPr>
          <p:spPr>
            <a:xfrm>
              <a:off x="6742321" y="591007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6" y="0"/>
                  </a:moveTo>
                  <a:cubicBezTo>
                    <a:pt x="97" y="0"/>
                    <a:pt x="1" y="96"/>
                    <a:pt x="1" y="215"/>
                  </a:cubicBezTo>
                  <a:cubicBezTo>
                    <a:pt x="1" y="334"/>
                    <a:pt x="97" y="430"/>
                    <a:pt x="216" y="430"/>
                  </a:cubicBezTo>
                  <a:cubicBezTo>
                    <a:pt x="335" y="430"/>
                    <a:pt x="433" y="334"/>
                    <a:pt x="433" y="215"/>
                  </a:cubicBezTo>
                  <a:cubicBezTo>
                    <a:pt x="433" y="96"/>
                    <a:pt x="335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9"/>
            <p:cNvSpPr/>
            <p:nvPr/>
          </p:nvSpPr>
          <p:spPr>
            <a:xfrm>
              <a:off x="6702535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9"/>
            <p:cNvSpPr/>
            <p:nvPr/>
          </p:nvSpPr>
          <p:spPr>
            <a:xfrm>
              <a:off x="6742321" y="670413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5"/>
                  </a:cubicBezTo>
                  <a:cubicBezTo>
                    <a:pt x="1" y="335"/>
                    <a:pt x="97" y="433"/>
                    <a:pt x="216" y="433"/>
                  </a:cubicBezTo>
                  <a:cubicBezTo>
                    <a:pt x="335" y="433"/>
                    <a:pt x="433" y="335"/>
                    <a:pt x="433" y="215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9"/>
            <p:cNvSpPr/>
            <p:nvPr/>
          </p:nvSpPr>
          <p:spPr>
            <a:xfrm>
              <a:off x="6702535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7"/>
                    <a:pt x="100" y="433"/>
                    <a:pt x="219" y="433"/>
                  </a:cubicBezTo>
                  <a:cubicBezTo>
                    <a:pt x="338" y="433"/>
                    <a:pt x="434" y="337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9"/>
            <p:cNvSpPr/>
            <p:nvPr/>
          </p:nvSpPr>
          <p:spPr>
            <a:xfrm>
              <a:off x="6702535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9"/>
            <p:cNvSpPr/>
            <p:nvPr/>
          </p:nvSpPr>
          <p:spPr>
            <a:xfrm>
              <a:off x="6742321" y="749820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6"/>
                  </a:cubicBezTo>
                  <a:cubicBezTo>
                    <a:pt x="1" y="334"/>
                    <a:pt x="97" y="433"/>
                    <a:pt x="216" y="433"/>
                  </a:cubicBezTo>
                  <a:cubicBezTo>
                    <a:pt x="335" y="433"/>
                    <a:pt x="433" y="334"/>
                    <a:pt x="433" y="216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9"/>
            <p:cNvSpPr/>
            <p:nvPr/>
          </p:nvSpPr>
          <p:spPr>
            <a:xfrm>
              <a:off x="6742321" y="82922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5"/>
                  </a:cubicBezTo>
                  <a:cubicBezTo>
                    <a:pt x="1" y="335"/>
                    <a:pt x="97" y="434"/>
                    <a:pt x="216" y="434"/>
                  </a:cubicBezTo>
                  <a:cubicBezTo>
                    <a:pt x="335" y="434"/>
                    <a:pt x="433" y="335"/>
                    <a:pt x="433" y="215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9"/>
            <p:cNvSpPr/>
            <p:nvPr/>
          </p:nvSpPr>
          <p:spPr>
            <a:xfrm>
              <a:off x="6702535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8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9"/>
            <p:cNvSpPr/>
            <p:nvPr/>
          </p:nvSpPr>
          <p:spPr>
            <a:xfrm>
              <a:off x="6742321" y="908632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6"/>
                  </a:cubicBezTo>
                  <a:cubicBezTo>
                    <a:pt x="1" y="334"/>
                    <a:pt x="97" y="433"/>
                    <a:pt x="216" y="433"/>
                  </a:cubicBezTo>
                  <a:cubicBezTo>
                    <a:pt x="335" y="433"/>
                    <a:pt x="433" y="334"/>
                    <a:pt x="433" y="216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9"/>
            <p:cNvSpPr/>
            <p:nvPr/>
          </p:nvSpPr>
          <p:spPr>
            <a:xfrm>
              <a:off x="6702535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9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9"/>
            <p:cNvSpPr/>
            <p:nvPr/>
          </p:nvSpPr>
          <p:spPr>
            <a:xfrm>
              <a:off x="6742321" y="988094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7" y="0"/>
                    <a:pt x="1" y="95"/>
                    <a:pt x="1" y="214"/>
                  </a:cubicBezTo>
                  <a:cubicBezTo>
                    <a:pt x="1" y="334"/>
                    <a:pt x="97" y="433"/>
                    <a:pt x="216" y="433"/>
                  </a:cubicBezTo>
                  <a:cubicBezTo>
                    <a:pt x="335" y="433"/>
                    <a:pt x="433" y="334"/>
                    <a:pt x="433" y="214"/>
                  </a:cubicBezTo>
                  <a:cubicBezTo>
                    <a:pt x="433" y="95"/>
                    <a:pt x="335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9"/>
            <p:cNvSpPr/>
            <p:nvPr/>
          </p:nvSpPr>
          <p:spPr>
            <a:xfrm>
              <a:off x="6702535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29"/>
                    <a:pt x="219" y="429"/>
                  </a:cubicBezTo>
                  <a:cubicBezTo>
                    <a:pt x="338" y="429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9"/>
            <p:cNvSpPr/>
            <p:nvPr/>
          </p:nvSpPr>
          <p:spPr>
            <a:xfrm>
              <a:off x="6742321" y="1067445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96"/>
                    <a:pt x="1" y="219"/>
                  </a:cubicBezTo>
                  <a:cubicBezTo>
                    <a:pt x="1" y="338"/>
                    <a:pt x="97" y="433"/>
                    <a:pt x="216" y="433"/>
                  </a:cubicBezTo>
                  <a:cubicBezTo>
                    <a:pt x="335" y="433"/>
                    <a:pt x="433" y="338"/>
                    <a:pt x="433" y="219"/>
                  </a:cubicBezTo>
                  <a:cubicBezTo>
                    <a:pt x="433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9"/>
            <p:cNvSpPr/>
            <p:nvPr/>
          </p:nvSpPr>
          <p:spPr>
            <a:xfrm>
              <a:off x="6702535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9"/>
            <p:cNvSpPr/>
            <p:nvPr/>
          </p:nvSpPr>
          <p:spPr>
            <a:xfrm>
              <a:off x="6742321" y="1146906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7" y="0"/>
                    <a:pt x="1" y="98"/>
                    <a:pt x="1" y="218"/>
                  </a:cubicBezTo>
                  <a:cubicBezTo>
                    <a:pt x="1" y="337"/>
                    <a:pt x="97" y="433"/>
                    <a:pt x="216" y="433"/>
                  </a:cubicBezTo>
                  <a:cubicBezTo>
                    <a:pt x="335" y="433"/>
                    <a:pt x="433" y="337"/>
                    <a:pt x="433" y="218"/>
                  </a:cubicBezTo>
                  <a:cubicBezTo>
                    <a:pt x="433" y="98"/>
                    <a:pt x="335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9"/>
            <p:cNvSpPr/>
            <p:nvPr/>
          </p:nvSpPr>
          <p:spPr>
            <a:xfrm>
              <a:off x="6702535" y="1186692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6"/>
                    <a:pt x="1" y="214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4" y="334"/>
                    <a:pt x="434" y="214"/>
                  </a:cubicBezTo>
                  <a:cubicBezTo>
                    <a:pt x="434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9"/>
            <p:cNvSpPr/>
            <p:nvPr/>
          </p:nvSpPr>
          <p:spPr>
            <a:xfrm>
              <a:off x="6742321" y="1226258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7" y="1"/>
                    <a:pt x="1" y="100"/>
                    <a:pt x="1" y="219"/>
                  </a:cubicBezTo>
                  <a:cubicBezTo>
                    <a:pt x="1" y="338"/>
                    <a:pt x="97" y="433"/>
                    <a:pt x="216" y="433"/>
                  </a:cubicBezTo>
                  <a:cubicBezTo>
                    <a:pt x="335" y="433"/>
                    <a:pt x="433" y="338"/>
                    <a:pt x="433" y="219"/>
                  </a:cubicBezTo>
                  <a:cubicBezTo>
                    <a:pt x="433" y="100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9"/>
            <p:cNvSpPr/>
            <p:nvPr/>
          </p:nvSpPr>
          <p:spPr>
            <a:xfrm>
              <a:off x="6623129" y="471815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33"/>
                    <a:pt x="216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6"/>
                    <a:pt x="338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9"/>
            <p:cNvSpPr/>
            <p:nvPr/>
          </p:nvSpPr>
          <p:spPr>
            <a:xfrm>
              <a:off x="6662970" y="432029"/>
              <a:ext cx="23695" cy="23860"/>
            </a:xfrm>
            <a:custGeom>
              <a:rect b="b" l="l" r="r" t="t"/>
              <a:pathLst>
                <a:path extrusionOk="0" h="433" w="430">
                  <a:moveTo>
                    <a:pt x="215" y="0"/>
                  </a:moveTo>
                  <a:cubicBezTo>
                    <a:pt x="95" y="0"/>
                    <a:pt x="0" y="99"/>
                    <a:pt x="0" y="218"/>
                  </a:cubicBezTo>
                  <a:cubicBezTo>
                    <a:pt x="0" y="337"/>
                    <a:pt x="95" y="433"/>
                    <a:pt x="215" y="433"/>
                  </a:cubicBezTo>
                  <a:cubicBezTo>
                    <a:pt x="334" y="433"/>
                    <a:pt x="430" y="337"/>
                    <a:pt x="430" y="218"/>
                  </a:cubicBezTo>
                  <a:cubicBezTo>
                    <a:pt x="430" y="99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9"/>
            <p:cNvSpPr/>
            <p:nvPr/>
          </p:nvSpPr>
          <p:spPr>
            <a:xfrm>
              <a:off x="6623129" y="55122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1" y="95"/>
                    <a:pt x="1" y="215"/>
                  </a:cubicBezTo>
                  <a:cubicBezTo>
                    <a:pt x="1" y="334"/>
                    <a:pt x="96" y="433"/>
                    <a:pt x="216" y="433"/>
                  </a:cubicBezTo>
                  <a:cubicBezTo>
                    <a:pt x="338" y="433"/>
                    <a:pt x="434" y="334"/>
                    <a:pt x="434" y="215"/>
                  </a:cubicBezTo>
                  <a:cubicBezTo>
                    <a:pt x="434" y="95"/>
                    <a:pt x="338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9"/>
            <p:cNvSpPr/>
            <p:nvPr/>
          </p:nvSpPr>
          <p:spPr>
            <a:xfrm>
              <a:off x="6662970" y="511380"/>
              <a:ext cx="23695" cy="23971"/>
            </a:xfrm>
            <a:custGeom>
              <a:rect b="b" l="l" r="r" t="t"/>
              <a:pathLst>
                <a:path extrusionOk="0" h="435" w="430">
                  <a:moveTo>
                    <a:pt x="215" y="1"/>
                  </a:moveTo>
                  <a:cubicBezTo>
                    <a:pt x="95" y="1"/>
                    <a:pt x="0" y="100"/>
                    <a:pt x="0" y="219"/>
                  </a:cubicBezTo>
                  <a:cubicBezTo>
                    <a:pt x="0" y="338"/>
                    <a:pt x="95" y="434"/>
                    <a:pt x="215" y="434"/>
                  </a:cubicBezTo>
                  <a:cubicBezTo>
                    <a:pt x="334" y="434"/>
                    <a:pt x="430" y="338"/>
                    <a:pt x="430" y="219"/>
                  </a:cubicBezTo>
                  <a:cubicBezTo>
                    <a:pt x="430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9"/>
            <p:cNvSpPr/>
            <p:nvPr/>
          </p:nvSpPr>
          <p:spPr>
            <a:xfrm>
              <a:off x="6623129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6"/>
                    <a:pt x="1" y="218"/>
                  </a:cubicBezTo>
                  <a:cubicBezTo>
                    <a:pt x="1" y="338"/>
                    <a:pt x="96" y="433"/>
                    <a:pt x="216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96"/>
                    <a:pt x="338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9"/>
            <p:cNvSpPr/>
            <p:nvPr/>
          </p:nvSpPr>
          <p:spPr>
            <a:xfrm>
              <a:off x="6662970" y="591007"/>
              <a:ext cx="23695" cy="23695"/>
            </a:xfrm>
            <a:custGeom>
              <a:rect b="b" l="l" r="r" t="t"/>
              <a:pathLst>
                <a:path extrusionOk="0" h="430" w="430">
                  <a:moveTo>
                    <a:pt x="215" y="0"/>
                  </a:moveTo>
                  <a:cubicBezTo>
                    <a:pt x="95" y="0"/>
                    <a:pt x="0" y="96"/>
                    <a:pt x="0" y="215"/>
                  </a:cubicBezTo>
                  <a:cubicBezTo>
                    <a:pt x="0" y="334"/>
                    <a:pt x="95" y="430"/>
                    <a:pt x="215" y="430"/>
                  </a:cubicBezTo>
                  <a:cubicBezTo>
                    <a:pt x="334" y="430"/>
                    <a:pt x="430" y="334"/>
                    <a:pt x="430" y="215"/>
                  </a:cubicBezTo>
                  <a:cubicBezTo>
                    <a:pt x="430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9"/>
            <p:cNvSpPr/>
            <p:nvPr/>
          </p:nvSpPr>
          <p:spPr>
            <a:xfrm>
              <a:off x="6623129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1" y="100"/>
                    <a:pt x="1" y="218"/>
                  </a:cubicBezTo>
                  <a:cubicBezTo>
                    <a:pt x="1" y="337"/>
                    <a:pt x="96" y="433"/>
                    <a:pt x="216" y="433"/>
                  </a:cubicBezTo>
                  <a:cubicBezTo>
                    <a:pt x="338" y="433"/>
                    <a:pt x="434" y="337"/>
                    <a:pt x="434" y="218"/>
                  </a:cubicBezTo>
                  <a:cubicBezTo>
                    <a:pt x="434" y="100"/>
                    <a:pt x="338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9"/>
            <p:cNvSpPr/>
            <p:nvPr/>
          </p:nvSpPr>
          <p:spPr>
            <a:xfrm>
              <a:off x="6662970" y="670413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3"/>
                    <a:pt x="215" y="433"/>
                  </a:cubicBezTo>
                  <a:cubicBezTo>
                    <a:pt x="334" y="433"/>
                    <a:pt x="430" y="335"/>
                    <a:pt x="430" y="215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9"/>
            <p:cNvSpPr/>
            <p:nvPr/>
          </p:nvSpPr>
          <p:spPr>
            <a:xfrm>
              <a:off x="6623129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9"/>
                    <a:pt x="1" y="219"/>
                  </a:cubicBezTo>
                  <a:cubicBezTo>
                    <a:pt x="1" y="338"/>
                    <a:pt x="96" y="433"/>
                    <a:pt x="216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9"/>
            <p:cNvSpPr/>
            <p:nvPr/>
          </p:nvSpPr>
          <p:spPr>
            <a:xfrm>
              <a:off x="6662970" y="749820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0" y="334"/>
                    <a:pt x="430" y="216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9"/>
            <p:cNvSpPr/>
            <p:nvPr/>
          </p:nvSpPr>
          <p:spPr>
            <a:xfrm>
              <a:off x="6623129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1" y="100"/>
                    <a:pt x="1" y="218"/>
                  </a:cubicBezTo>
                  <a:cubicBezTo>
                    <a:pt x="1" y="338"/>
                    <a:pt x="96" y="433"/>
                    <a:pt x="216" y="433"/>
                  </a:cubicBezTo>
                  <a:cubicBezTo>
                    <a:pt x="338" y="433"/>
                    <a:pt x="434" y="338"/>
                    <a:pt x="434" y="218"/>
                  </a:cubicBezTo>
                  <a:cubicBezTo>
                    <a:pt x="434" y="100"/>
                    <a:pt x="338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9"/>
            <p:cNvSpPr/>
            <p:nvPr/>
          </p:nvSpPr>
          <p:spPr>
            <a:xfrm>
              <a:off x="6662970" y="829226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5"/>
                  </a:cubicBezTo>
                  <a:cubicBezTo>
                    <a:pt x="0" y="335"/>
                    <a:pt x="95" y="434"/>
                    <a:pt x="215" y="434"/>
                  </a:cubicBezTo>
                  <a:cubicBezTo>
                    <a:pt x="334" y="434"/>
                    <a:pt x="430" y="335"/>
                    <a:pt x="430" y="215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9"/>
            <p:cNvSpPr/>
            <p:nvPr/>
          </p:nvSpPr>
          <p:spPr>
            <a:xfrm>
              <a:off x="6623129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9"/>
                    <a:pt x="1" y="219"/>
                  </a:cubicBezTo>
                  <a:cubicBezTo>
                    <a:pt x="1" y="338"/>
                    <a:pt x="96" y="433"/>
                    <a:pt x="216" y="433"/>
                  </a:cubicBezTo>
                  <a:cubicBezTo>
                    <a:pt x="338" y="433"/>
                    <a:pt x="434" y="338"/>
                    <a:pt x="434" y="219"/>
                  </a:cubicBezTo>
                  <a:cubicBezTo>
                    <a:pt x="434" y="99"/>
                    <a:pt x="338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9"/>
            <p:cNvSpPr/>
            <p:nvPr/>
          </p:nvSpPr>
          <p:spPr>
            <a:xfrm>
              <a:off x="6662970" y="908632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6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0" y="334"/>
                    <a:pt x="430" y="216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9"/>
            <p:cNvSpPr/>
            <p:nvPr/>
          </p:nvSpPr>
          <p:spPr>
            <a:xfrm>
              <a:off x="6623129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6" y="0"/>
                  </a:moveTo>
                  <a:cubicBezTo>
                    <a:pt x="96" y="0"/>
                    <a:pt x="1" y="96"/>
                    <a:pt x="1" y="214"/>
                  </a:cubicBezTo>
                  <a:cubicBezTo>
                    <a:pt x="1" y="334"/>
                    <a:pt x="96" y="429"/>
                    <a:pt x="216" y="429"/>
                  </a:cubicBezTo>
                  <a:cubicBezTo>
                    <a:pt x="338" y="429"/>
                    <a:pt x="434" y="334"/>
                    <a:pt x="434" y="214"/>
                  </a:cubicBezTo>
                  <a:cubicBezTo>
                    <a:pt x="434" y="96"/>
                    <a:pt x="338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9"/>
            <p:cNvSpPr/>
            <p:nvPr/>
          </p:nvSpPr>
          <p:spPr>
            <a:xfrm>
              <a:off x="6662970" y="988094"/>
              <a:ext cx="23695" cy="23860"/>
            </a:xfrm>
            <a:custGeom>
              <a:rect b="b" l="l" r="r" t="t"/>
              <a:pathLst>
                <a:path extrusionOk="0" h="433" w="430">
                  <a:moveTo>
                    <a:pt x="215" y="0"/>
                  </a:moveTo>
                  <a:cubicBezTo>
                    <a:pt x="95" y="0"/>
                    <a:pt x="0" y="95"/>
                    <a:pt x="0" y="214"/>
                  </a:cubicBezTo>
                  <a:cubicBezTo>
                    <a:pt x="0" y="334"/>
                    <a:pt x="95" y="433"/>
                    <a:pt x="215" y="433"/>
                  </a:cubicBezTo>
                  <a:cubicBezTo>
                    <a:pt x="334" y="433"/>
                    <a:pt x="430" y="334"/>
                    <a:pt x="430" y="214"/>
                  </a:cubicBezTo>
                  <a:cubicBezTo>
                    <a:pt x="430" y="95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9"/>
            <p:cNvSpPr/>
            <p:nvPr/>
          </p:nvSpPr>
          <p:spPr>
            <a:xfrm>
              <a:off x="6662970" y="1067445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96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0" y="338"/>
                    <a:pt x="430" y="219"/>
                  </a:cubicBezTo>
                  <a:cubicBezTo>
                    <a:pt x="430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9"/>
            <p:cNvSpPr/>
            <p:nvPr/>
          </p:nvSpPr>
          <p:spPr>
            <a:xfrm>
              <a:off x="6623129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1" y="96"/>
                    <a:pt x="1" y="216"/>
                  </a:cubicBezTo>
                  <a:cubicBezTo>
                    <a:pt x="1" y="335"/>
                    <a:pt x="96" y="434"/>
                    <a:pt x="216" y="434"/>
                  </a:cubicBezTo>
                  <a:cubicBezTo>
                    <a:pt x="338" y="434"/>
                    <a:pt x="434" y="335"/>
                    <a:pt x="434" y="216"/>
                  </a:cubicBezTo>
                  <a:cubicBezTo>
                    <a:pt x="434" y="96"/>
                    <a:pt x="338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9"/>
            <p:cNvSpPr/>
            <p:nvPr/>
          </p:nvSpPr>
          <p:spPr>
            <a:xfrm>
              <a:off x="6623129" y="1186692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1" y="96"/>
                    <a:pt x="1" y="214"/>
                  </a:cubicBezTo>
                  <a:cubicBezTo>
                    <a:pt x="1" y="334"/>
                    <a:pt x="96" y="433"/>
                    <a:pt x="216" y="433"/>
                  </a:cubicBezTo>
                  <a:cubicBezTo>
                    <a:pt x="338" y="433"/>
                    <a:pt x="434" y="334"/>
                    <a:pt x="434" y="214"/>
                  </a:cubicBezTo>
                  <a:cubicBezTo>
                    <a:pt x="434" y="96"/>
                    <a:pt x="338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9"/>
            <p:cNvSpPr/>
            <p:nvPr/>
          </p:nvSpPr>
          <p:spPr>
            <a:xfrm>
              <a:off x="6662970" y="1146906"/>
              <a:ext cx="23695" cy="23860"/>
            </a:xfrm>
            <a:custGeom>
              <a:rect b="b" l="l" r="r" t="t"/>
              <a:pathLst>
                <a:path extrusionOk="0" h="433" w="430">
                  <a:moveTo>
                    <a:pt x="215" y="0"/>
                  </a:moveTo>
                  <a:cubicBezTo>
                    <a:pt x="95" y="0"/>
                    <a:pt x="0" y="98"/>
                    <a:pt x="0" y="218"/>
                  </a:cubicBezTo>
                  <a:cubicBezTo>
                    <a:pt x="0" y="337"/>
                    <a:pt x="95" y="433"/>
                    <a:pt x="215" y="433"/>
                  </a:cubicBezTo>
                  <a:cubicBezTo>
                    <a:pt x="334" y="433"/>
                    <a:pt x="430" y="337"/>
                    <a:pt x="430" y="218"/>
                  </a:cubicBezTo>
                  <a:cubicBezTo>
                    <a:pt x="430" y="98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9"/>
            <p:cNvSpPr/>
            <p:nvPr/>
          </p:nvSpPr>
          <p:spPr>
            <a:xfrm>
              <a:off x="6662970" y="1226258"/>
              <a:ext cx="23695" cy="23916"/>
            </a:xfrm>
            <a:custGeom>
              <a:rect b="b" l="l" r="r" t="t"/>
              <a:pathLst>
                <a:path extrusionOk="0" h="434" w="430">
                  <a:moveTo>
                    <a:pt x="215" y="1"/>
                  </a:moveTo>
                  <a:cubicBezTo>
                    <a:pt x="95" y="1"/>
                    <a:pt x="0" y="100"/>
                    <a:pt x="0" y="219"/>
                  </a:cubicBezTo>
                  <a:cubicBezTo>
                    <a:pt x="0" y="338"/>
                    <a:pt x="95" y="433"/>
                    <a:pt x="215" y="433"/>
                  </a:cubicBezTo>
                  <a:cubicBezTo>
                    <a:pt x="334" y="433"/>
                    <a:pt x="430" y="338"/>
                    <a:pt x="430" y="219"/>
                  </a:cubicBezTo>
                  <a:cubicBezTo>
                    <a:pt x="430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9"/>
            <p:cNvSpPr/>
            <p:nvPr/>
          </p:nvSpPr>
          <p:spPr>
            <a:xfrm>
              <a:off x="6543722" y="55122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95"/>
                    <a:pt x="1" y="215"/>
                  </a:cubicBezTo>
                  <a:cubicBezTo>
                    <a:pt x="1" y="334"/>
                    <a:pt x="97" y="433"/>
                    <a:pt x="215" y="433"/>
                  </a:cubicBezTo>
                  <a:cubicBezTo>
                    <a:pt x="335" y="433"/>
                    <a:pt x="433" y="334"/>
                    <a:pt x="433" y="215"/>
                  </a:cubicBezTo>
                  <a:cubicBezTo>
                    <a:pt x="433" y="95"/>
                    <a:pt x="335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9"/>
            <p:cNvSpPr/>
            <p:nvPr/>
          </p:nvSpPr>
          <p:spPr>
            <a:xfrm>
              <a:off x="6583343" y="591007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9" y="0"/>
                  </a:moveTo>
                  <a:cubicBezTo>
                    <a:pt x="100" y="0"/>
                    <a:pt x="1" y="96"/>
                    <a:pt x="1" y="215"/>
                  </a:cubicBezTo>
                  <a:cubicBezTo>
                    <a:pt x="1" y="334"/>
                    <a:pt x="100" y="430"/>
                    <a:pt x="219" y="430"/>
                  </a:cubicBezTo>
                  <a:cubicBezTo>
                    <a:pt x="338" y="430"/>
                    <a:pt x="433" y="334"/>
                    <a:pt x="433" y="215"/>
                  </a:cubicBezTo>
                  <a:cubicBezTo>
                    <a:pt x="433" y="96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9"/>
            <p:cNvSpPr/>
            <p:nvPr/>
          </p:nvSpPr>
          <p:spPr>
            <a:xfrm>
              <a:off x="6543722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6"/>
                    <a:pt x="1" y="218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5" y="433"/>
                    <a:pt x="433" y="338"/>
                    <a:pt x="433" y="218"/>
                  </a:cubicBezTo>
                  <a:cubicBezTo>
                    <a:pt x="433" y="96"/>
                    <a:pt x="335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9"/>
            <p:cNvSpPr/>
            <p:nvPr/>
          </p:nvSpPr>
          <p:spPr>
            <a:xfrm>
              <a:off x="6583343" y="670413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5"/>
                  </a:cubicBezTo>
                  <a:cubicBezTo>
                    <a:pt x="1" y="335"/>
                    <a:pt x="100" y="433"/>
                    <a:pt x="219" y="433"/>
                  </a:cubicBezTo>
                  <a:cubicBezTo>
                    <a:pt x="338" y="433"/>
                    <a:pt x="433" y="335"/>
                    <a:pt x="433" y="215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9"/>
            <p:cNvSpPr/>
            <p:nvPr/>
          </p:nvSpPr>
          <p:spPr>
            <a:xfrm>
              <a:off x="6543722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100"/>
                    <a:pt x="1" y="218"/>
                  </a:cubicBezTo>
                  <a:cubicBezTo>
                    <a:pt x="1" y="337"/>
                    <a:pt x="97" y="433"/>
                    <a:pt x="215" y="433"/>
                  </a:cubicBezTo>
                  <a:cubicBezTo>
                    <a:pt x="335" y="433"/>
                    <a:pt x="433" y="337"/>
                    <a:pt x="433" y="218"/>
                  </a:cubicBezTo>
                  <a:cubicBezTo>
                    <a:pt x="433" y="100"/>
                    <a:pt x="335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9"/>
            <p:cNvSpPr/>
            <p:nvPr/>
          </p:nvSpPr>
          <p:spPr>
            <a:xfrm>
              <a:off x="6583343" y="749820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9"/>
            <p:cNvSpPr/>
            <p:nvPr/>
          </p:nvSpPr>
          <p:spPr>
            <a:xfrm>
              <a:off x="6543722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9"/>
                    <a:pt x="1" y="219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5" y="433"/>
                    <a:pt x="433" y="338"/>
                    <a:pt x="433" y="219"/>
                  </a:cubicBezTo>
                  <a:cubicBezTo>
                    <a:pt x="433" y="99"/>
                    <a:pt x="335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9"/>
            <p:cNvSpPr/>
            <p:nvPr/>
          </p:nvSpPr>
          <p:spPr>
            <a:xfrm>
              <a:off x="6583343" y="82922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5"/>
                  </a:cubicBezTo>
                  <a:cubicBezTo>
                    <a:pt x="1" y="335"/>
                    <a:pt x="100" y="434"/>
                    <a:pt x="219" y="434"/>
                  </a:cubicBezTo>
                  <a:cubicBezTo>
                    <a:pt x="338" y="434"/>
                    <a:pt x="433" y="335"/>
                    <a:pt x="433" y="215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9"/>
            <p:cNvSpPr/>
            <p:nvPr/>
          </p:nvSpPr>
          <p:spPr>
            <a:xfrm>
              <a:off x="6543722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100"/>
                    <a:pt x="1" y="218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5" y="433"/>
                    <a:pt x="433" y="338"/>
                    <a:pt x="433" y="218"/>
                  </a:cubicBezTo>
                  <a:cubicBezTo>
                    <a:pt x="433" y="100"/>
                    <a:pt x="335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9"/>
            <p:cNvSpPr/>
            <p:nvPr/>
          </p:nvSpPr>
          <p:spPr>
            <a:xfrm>
              <a:off x="6543722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9"/>
                    <a:pt x="1" y="219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5" y="433"/>
                    <a:pt x="433" y="338"/>
                    <a:pt x="433" y="219"/>
                  </a:cubicBezTo>
                  <a:cubicBezTo>
                    <a:pt x="433" y="99"/>
                    <a:pt x="335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9"/>
            <p:cNvSpPr/>
            <p:nvPr/>
          </p:nvSpPr>
          <p:spPr>
            <a:xfrm>
              <a:off x="6583343" y="908632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6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9"/>
            <p:cNvSpPr/>
            <p:nvPr/>
          </p:nvSpPr>
          <p:spPr>
            <a:xfrm>
              <a:off x="6583343" y="988094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5"/>
                    <a:pt x="1" y="214"/>
                  </a:cubicBezTo>
                  <a:cubicBezTo>
                    <a:pt x="1" y="334"/>
                    <a:pt x="100" y="433"/>
                    <a:pt x="219" y="433"/>
                  </a:cubicBezTo>
                  <a:cubicBezTo>
                    <a:pt x="338" y="433"/>
                    <a:pt x="433" y="334"/>
                    <a:pt x="433" y="214"/>
                  </a:cubicBezTo>
                  <a:cubicBezTo>
                    <a:pt x="433" y="95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9"/>
            <p:cNvSpPr/>
            <p:nvPr/>
          </p:nvSpPr>
          <p:spPr>
            <a:xfrm>
              <a:off x="6543722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5" y="0"/>
                  </a:moveTo>
                  <a:cubicBezTo>
                    <a:pt x="97" y="0"/>
                    <a:pt x="1" y="96"/>
                    <a:pt x="1" y="214"/>
                  </a:cubicBezTo>
                  <a:cubicBezTo>
                    <a:pt x="1" y="334"/>
                    <a:pt x="97" y="429"/>
                    <a:pt x="215" y="429"/>
                  </a:cubicBezTo>
                  <a:cubicBezTo>
                    <a:pt x="335" y="429"/>
                    <a:pt x="433" y="334"/>
                    <a:pt x="433" y="214"/>
                  </a:cubicBezTo>
                  <a:cubicBezTo>
                    <a:pt x="433" y="96"/>
                    <a:pt x="335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9"/>
            <p:cNvSpPr/>
            <p:nvPr/>
          </p:nvSpPr>
          <p:spPr>
            <a:xfrm>
              <a:off x="6583343" y="1067445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96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3" y="338"/>
                    <a:pt x="433" y="219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9"/>
            <p:cNvSpPr/>
            <p:nvPr/>
          </p:nvSpPr>
          <p:spPr>
            <a:xfrm>
              <a:off x="6543722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96"/>
                    <a:pt x="1" y="216"/>
                  </a:cubicBezTo>
                  <a:cubicBezTo>
                    <a:pt x="1" y="335"/>
                    <a:pt x="97" y="434"/>
                    <a:pt x="215" y="434"/>
                  </a:cubicBezTo>
                  <a:cubicBezTo>
                    <a:pt x="335" y="434"/>
                    <a:pt x="433" y="335"/>
                    <a:pt x="433" y="216"/>
                  </a:cubicBezTo>
                  <a:cubicBezTo>
                    <a:pt x="433" y="96"/>
                    <a:pt x="335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9"/>
            <p:cNvSpPr/>
            <p:nvPr/>
          </p:nvSpPr>
          <p:spPr>
            <a:xfrm>
              <a:off x="6543722" y="1186692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6"/>
                    <a:pt x="1" y="214"/>
                  </a:cubicBezTo>
                  <a:cubicBezTo>
                    <a:pt x="1" y="334"/>
                    <a:pt x="97" y="433"/>
                    <a:pt x="215" y="433"/>
                  </a:cubicBezTo>
                  <a:cubicBezTo>
                    <a:pt x="335" y="433"/>
                    <a:pt x="433" y="334"/>
                    <a:pt x="433" y="214"/>
                  </a:cubicBezTo>
                  <a:cubicBezTo>
                    <a:pt x="433" y="96"/>
                    <a:pt x="335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9"/>
            <p:cNvSpPr/>
            <p:nvPr/>
          </p:nvSpPr>
          <p:spPr>
            <a:xfrm>
              <a:off x="6583343" y="1146906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100" y="0"/>
                    <a:pt x="1" y="98"/>
                    <a:pt x="1" y="218"/>
                  </a:cubicBezTo>
                  <a:cubicBezTo>
                    <a:pt x="1" y="337"/>
                    <a:pt x="100" y="433"/>
                    <a:pt x="219" y="433"/>
                  </a:cubicBezTo>
                  <a:cubicBezTo>
                    <a:pt x="338" y="433"/>
                    <a:pt x="433" y="337"/>
                    <a:pt x="433" y="218"/>
                  </a:cubicBezTo>
                  <a:cubicBezTo>
                    <a:pt x="433" y="98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9"/>
            <p:cNvSpPr/>
            <p:nvPr/>
          </p:nvSpPr>
          <p:spPr>
            <a:xfrm>
              <a:off x="6583343" y="1226258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100" y="1"/>
                    <a:pt x="1" y="100"/>
                    <a:pt x="1" y="219"/>
                  </a:cubicBezTo>
                  <a:cubicBezTo>
                    <a:pt x="1" y="338"/>
                    <a:pt x="100" y="433"/>
                    <a:pt x="219" y="433"/>
                  </a:cubicBezTo>
                  <a:cubicBezTo>
                    <a:pt x="338" y="433"/>
                    <a:pt x="433" y="338"/>
                    <a:pt x="433" y="219"/>
                  </a:cubicBezTo>
                  <a:cubicBezTo>
                    <a:pt x="433" y="100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9"/>
            <p:cNvSpPr/>
            <p:nvPr/>
          </p:nvSpPr>
          <p:spPr>
            <a:xfrm>
              <a:off x="6503937" y="591007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8" y="0"/>
                  </a:moveTo>
                  <a:cubicBezTo>
                    <a:pt x="99" y="0"/>
                    <a:pt x="1" y="96"/>
                    <a:pt x="1" y="215"/>
                  </a:cubicBezTo>
                  <a:cubicBezTo>
                    <a:pt x="1" y="334"/>
                    <a:pt x="99" y="430"/>
                    <a:pt x="218" y="430"/>
                  </a:cubicBezTo>
                  <a:cubicBezTo>
                    <a:pt x="338" y="430"/>
                    <a:pt x="433" y="334"/>
                    <a:pt x="433" y="215"/>
                  </a:cubicBezTo>
                  <a:cubicBezTo>
                    <a:pt x="433" y="96"/>
                    <a:pt x="338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9"/>
            <p:cNvSpPr/>
            <p:nvPr/>
          </p:nvSpPr>
          <p:spPr>
            <a:xfrm>
              <a:off x="6464316" y="630628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0" y="96"/>
                    <a:pt x="0" y="218"/>
                  </a:cubicBezTo>
                  <a:cubicBezTo>
                    <a:pt x="0" y="338"/>
                    <a:pt x="96" y="433"/>
                    <a:pt x="216" y="433"/>
                  </a:cubicBezTo>
                  <a:cubicBezTo>
                    <a:pt x="335" y="433"/>
                    <a:pt x="434" y="338"/>
                    <a:pt x="434" y="218"/>
                  </a:cubicBezTo>
                  <a:cubicBezTo>
                    <a:pt x="434" y="96"/>
                    <a:pt x="335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9"/>
            <p:cNvSpPr/>
            <p:nvPr/>
          </p:nvSpPr>
          <p:spPr>
            <a:xfrm>
              <a:off x="6464316" y="710034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0" y="100"/>
                    <a:pt x="0" y="218"/>
                  </a:cubicBezTo>
                  <a:cubicBezTo>
                    <a:pt x="0" y="337"/>
                    <a:pt x="96" y="433"/>
                    <a:pt x="216" y="433"/>
                  </a:cubicBezTo>
                  <a:cubicBezTo>
                    <a:pt x="335" y="433"/>
                    <a:pt x="434" y="337"/>
                    <a:pt x="434" y="218"/>
                  </a:cubicBezTo>
                  <a:cubicBezTo>
                    <a:pt x="434" y="100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9"/>
            <p:cNvSpPr/>
            <p:nvPr/>
          </p:nvSpPr>
          <p:spPr>
            <a:xfrm>
              <a:off x="6503937" y="670413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5"/>
                  </a:cubicBezTo>
                  <a:cubicBezTo>
                    <a:pt x="1" y="335"/>
                    <a:pt x="99" y="433"/>
                    <a:pt x="218" y="433"/>
                  </a:cubicBezTo>
                  <a:cubicBezTo>
                    <a:pt x="338" y="433"/>
                    <a:pt x="433" y="335"/>
                    <a:pt x="433" y="215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9"/>
            <p:cNvSpPr/>
            <p:nvPr/>
          </p:nvSpPr>
          <p:spPr>
            <a:xfrm>
              <a:off x="6464316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0" y="99"/>
                    <a:pt x="0" y="219"/>
                  </a:cubicBezTo>
                  <a:cubicBezTo>
                    <a:pt x="0" y="338"/>
                    <a:pt x="96" y="433"/>
                    <a:pt x="216" y="433"/>
                  </a:cubicBezTo>
                  <a:cubicBezTo>
                    <a:pt x="335" y="433"/>
                    <a:pt x="434" y="338"/>
                    <a:pt x="434" y="219"/>
                  </a:cubicBezTo>
                  <a:cubicBezTo>
                    <a:pt x="434" y="99"/>
                    <a:pt x="335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9"/>
            <p:cNvSpPr/>
            <p:nvPr/>
          </p:nvSpPr>
          <p:spPr>
            <a:xfrm>
              <a:off x="6503937" y="749820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6"/>
                  </a:cubicBezTo>
                  <a:cubicBezTo>
                    <a:pt x="1" y="334"/>
                    <a:pt x="99" y="433"/>
                    <a:pt x="218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9"/>
            <p:cNvSpPr/>
            <p:nvPr/>
          </p:nvSpPr>
          <p:spPr>
            <a:xfrm>
              <a:off x="6464316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0" y="100"/>
                    <a:pt x="0" y="218"/>
                  </a:cubicBezTo>
                  <a:cubicBezTo>
                    <a:pt x="0" y="338"/>
                    <a:pt x="96" y="433"/>
                    <a:pt x="216" y="433"/>
                  </a:cubicBezTo>
                  <a:cubicBezTo>
                    <a:pt x="335" y="433"/>
                    <a:pt x="434" y="338"/>
                    <a:pt x="434" y="218"/>
                  </a:cubicBezTo>
                  <a:cubicBezTo>
                    <a:pt x="434" y="100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9"/>
            <p:cNvSpPr/>
            <p:nvPr/>
          </p:nvSpPr>
          <p:spPr>
            <a:xfrm>
              <a:off x="6503937" y="82922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5"/>
                  </a:cubicBezTo>
                  <a:cubicBezTo>
                    <a:pt x="1" y="335"/>
                    <a:pt x="99" y="434"/>
                    <a:pt x="218" y="434"/>
                  </a:cubicBezTo>
                  <a:cubicBezTo>
                    <a:pt x="338" y="434"/>
                    <a:pt x="433" y="335"/>
                    <a:pt x="433" y="215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9"/>
            <p:cNvSpPr/>
            <p:nvPr/>
          </p:nvSpPr>
          <p:spPr>
            <a:xfrm>
              <a:off x="6464316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6" y="0"/>
                  </a:moveTo>
                  <a:cubicBezTo>
                    <a:pt x="96" y="0"/>
                    <a:pt x="0" y="99"/>
                    <a:pt x="0" y="219"/>
                  </a:cubicBezTo>
                  <a:cubicBezTo>
                    <a:pt x="0" y="338"/>
                    <a:pt x="96" y="433"/>
                    <a:pt x="216" y="433"/>
                  </a:cubicBezTo>
                  <a:cubicBezTo>
                    <a:pt x="335" y="433"/>
                    <a:pt x="434" y="338"/>
                    <a:pt x="434" y="219"/>
                  </a:cubicBezTo>
                  <a:cubicBezTo>
                    <a:pt x="434" y="99"/>
                    <a:pt x="335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9"/>
            <p:cNvSpPr/>
            <p:nvPr/>
          </p:nvSpPr>
          <p:spPr>
            <a:xfrm>
              <a:off x="6503937" y="908632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6"/>
                  </a:cubicBezTo>
                  <a:cubicBezTo>
                    <a:pt x="1" y="334"/>
                    <a:pt x="99" y="433"/>
                    <a:pt x="218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9"/>
            <p:cNvSpPr/>
            <p:nvPr/>
          </p:nvSpPr>
          <p:spPr>
            <a:xfrm>
              <a:off x="6464316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6" y="0"/>
                  </a:moveTo>
                  <a:cubicBezTo>
                    <a:pt x="96" y="0"/>
                    <a:pt x="0" y="96"/>
                    <a:pt x="0" y="214"/>
                  </a:cubicBezTo>
                  <a:cubicBezTo>
                    <a:pt x="0" y="334"/>
                    <a:pt x="96" y="429"/>
                    <a:pt x="216" y="429"/>
                  </a:cubicBezTo>
                  <a:cubicBezTo>
                    <a:pt x="335" y="429"/>
                    <a:pt x="434" y="334"/>
                    <a:pt x="434" y="214"/>
                  </a:cubicBezTo>
                  <a:cubicBezTo>
                    <a:pt x="434" y="96"/>
                    <a:pt x="335" y="0"/>
                    <a:pt x="216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9"/>
            <p:cNvSpPr/>
            <p:nvPr/>
          </p:nvSpPr>
          <p:spPr>
            <a:xfrm>
              <a:off x="6503937" y="988094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8" y="0"/>
                  </a:moveTo>
                  <a:cubicBezTo>
                    <a:pt x="99" y="0"/>
                    <a:pt x="1" y="95"/>
                    <a:pt x="1" y="214"/>
                  </a:cubicBezTo>
                  <a:cubicBezTo>
                    <a:pt x="1" y="334"/>
                    <a:pt x="99" y="433"/>
                    <a:pt x="218" y="433"/>
                  </a:cubicBezTo>
                  <a:cubicBezTo>
                    <a:pt x="338" y="433"/>
                    <a:pt x="433" y="334"/>
                    <a:pt x="433" y="214"/>
                  </a:cubicBezTo>
                  <a:cubicBezTo>
                    <a:pt x="433" y="95"/>
                    <a:pt x="338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9"/>
            <p:cNvSpPr/>
            <p:nvPr/>
          </p:nvSpPr>
          <p:spPr>
            <a:xfrm>
              <a:off x="6503937" y="1067445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8" y="1"/>
                  </a:moveTo>
                  <a:cubicBezTo>
                    <a:pt x="99" y="1"/>
                    <a:pt x="1" y="96"/>
                    <a:pt x="1" y="219"/>
                  </a:cubicBezTo>
                  <a:cubicBezTo>
                    <a:pt x="1" y="338"/>
                    <a:pt x="99" y="433"/>
                    <a:pt x="218" y="433"/>
                  </a:cubicBezTo>
                  <a:cubicBezTo>
                    <a:pt x="338" y="433"/>
                    <a:pt x="433" y="338"/>
                    <a:pt x="433" y="219"/>
                  </a:cubicBezTo>
                  <a:cubicBezTo>
                    <a:pt x="433" y="96"/>
                    <a:pt x="338" y="1"/>
                    <a:pt x="218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9"/>
            <p:cNvSpPr/>
            <p:nvPr/>
          </p:nvSpPr>
          <p:spPr>
            <a:xfrm>
              <a:off x="6464316" y="1107231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6" y="1"/>
                  </a:moveTo>
                  <a:cubicBezTo>
                    <a:pt x="96" y="1"/>
                    <a:pt x="0" y="96"/>
                    <a:pt x="0" y="216"/>
                  </a:cubicBezTo>
                  <a:cubicBezTo>
                    <a:pt x="0" y="335"/>
                    <a:pt x="96" y="434"/>
                    <a:pt x="216" y="434"/>
                  </a:cubicBezTo>
                  <a:cubicBezTo>
                    <a:pt x="335" y="434"/>
                    <a:pt x="434" y="335"/>
                    <a:pt x="434" y="216"/>
                  </a:cubicBezTo>
                  <a:cubicBezTo>
                    <a:pt x="434" y="96"/>
                    <a:pt x="335" y="1"/>
                    <a:pt x="216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9"/>
            <p:cNvSpPr/>
            <p:nvPr/>
          </p:nvSpPr>
          <p:spPr>
            <a:xfrm>
              <a:off x="6503937" y="1146906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8" y="0"/>
                  </a:moveTo>
                  <a:cubicBezTo>
                    <a:pt x="99" y="0"/>
                    <a:pt x="1" y="98"/>
                    <a:pt x="1" y="218"/>
                  </a:cubicBezTo>
                  <a:cubicBezTo>
                    <a:pt x="1" y="337"/>
                    <a:pt x="99" y="433"/>
                    <a:pt x="218" y="433"/>
                  </a:cubicBezTo>
                  <a:cubicBezTo>
                    <a:pt x="338" y="433"/>
                    <a:pt x="433" y="337"/>
                    <a:pt x="433" y="218"/>
                  </a:cubicBezTo>
                  <a:cubicBezTo>
                    <a:pt x="433" y="98"/>
                    <a:pt x="338" y="0"/>
                    <a:pt x="218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9"/>
            <p:cNvSpPr/>
            <p:nvPr/>
          </p:nvSpPr>
          <p:spPr>
            <a:xfrm>
              <a:off x="6424530" y="670413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5"/>
                  </a:cubicBezTo>
                  <a:cubicBezTo>
                    <a:pt x="1" y="335"/>
                    <a:pt x="99" y="433"/>
                    <a:pt x="219" y="433"/>
                  </a:cubicBezTo>
                  <a:cubicBezTo>
                    <a:pt x="338" y="433"/>
                    <a:pt x="433" y="335"/>
                    <a:pt x="433" y="215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9"/>
            <p:cNvSpPr/>
            <p:nvPr/>
          </p:nvSpPr>
          <p:spPr>
            <a:xfrm>
              <a:off x="6384910" y="789440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9"/>
                    <a:pt x="1" y="219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9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9"/>
            <p:cNvSpPr/>
            <p:nvPr/>
          </p:nvSpPr>
          <p:spPr>
            <a:xfrm>
              <a:off x="6424530" y="749820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6"/>
                  </a:cubicBezTo>
                  <a:cubicBezTo>
                    <a:pt x="1" y="334"/>
                    <a:pt x="99" y="433"/>
                    <a:pt x="219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9"/>
            <p:cNvSpPr/>
            <p:nvPr/>
          </p:nvSpPr>
          <p:spPr>
            <a:xfrm>
              <a:off x="6384910" y="86884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5" y="1"/>
                  </a:moveTo>
                  <a:cubicBezTo>
                    <a:pt x="97" y="1"/>
                    <a:pt x="1" y="100"/>
                    <a:pt x="1" y="218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4" y="433"/>
                    <a:pt x="433" y="338"/>
                    <a:pt x="433" y="218"/>
                  </a:cubicBezTo>
                  <a:cubicBezTo>
                    <a:pt x="433" y="100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9"/>
            <p:cNvSpPr/>
            <p:nvPr/>
          </p:nvSpPr>
          <p:spPr>
            <a:xfrm>
              <a:off x="6424530" y="829226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5"/>
                  </a:cubicBezTo>
                  <a:cubicBezTo>
                    <a:pt x="1" y="335"/>
                    <a:pt x="99" y="434"/>
                    <a:pt x="219" y="434"/>
                  </a:cubicBezTo>
                  <a:cubicBezTo>
                    <a:pt x="338" y="434"/>
                    <a:pt x="433" y="335"/>
                    <a:pt x="433" y="215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9"/>
            <p:cNvSpPr/>
            <p:nvPr/>
          </p:nvSpPr>
          <p:spPr>
            <a:xfrm>
              <a:off x="6424530" y="908632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6"/>
                  </a:cubicBezTo>
                  <a:cubicBezTo>
                    <a:pt x="1" y="334"/>
                    <a:pt x="99" y="433"/>
                    <a:pt x="219" y="433"/>
                  </a:cubicBezTo>
                  <a:cubicBezTo>
                    <a:pt x="338" y="433"/>
                    <a:pt x="433" y="334"/>
                    <a:pt x="433" y="216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9"/>
            <p:cNvSpPr/>
            <p:nvPr/>
          </p:nvSpPr>
          <p:spPr>
            <a:xfrm>
              <a:off x="6384910" y="948253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5" y="0"/>
                  </a:moveTo>
                  <a:cubicBezTo>
                    <a:pt x="97" y="0"/>
                    <a:pt x="1" y="99"/>
                    <a:pt x="1" y="219"/>
                  </a:cubicBezTo>
                  <a:cubicBezTo>
                    <a:pt x="1" y="338"/>
                    <a:pt x="97" y="433"/>
                    <a:pt x="215" y="433"/>
                  </a:cubicBezTo>
                  <a:cubicBezTo>
                    <a:pt x="334" y="433"/>
                    <a:pt x="433" y="338"/>
                    <a:pt x="433" y="219"/>
                  </a:cubicBezTo>
                  <a:cubicBezTo>
                    <a:pt x="433" y="99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9"/>
            <p:cNvSpPr/>
            <p:nvPr/>
          </p:nvSpPr>
          <p:spPr>
            <a:xfrm>
              <a:off x="6424530" y="988094"/>
              <a:ext cx="23916" cy="23860"/>
            </a:xfrm>
            <a:custGeom>
              <a:rect b="b" l="l" r="r" t="t"/>
              <a:pathLst>
                <a:path extrusionOk="0" h="433" w="434">
                  <a:moveTo>
                    <a:pt x="219" y="0"/>
                  </a:moveTo>
                  <a:cubicBezTo>
                    <a:pt x="99" y="0"/>
                    <a:pt x="1" y="95"/>
                    <a:pt x="1" y="214"/>
                  </a:cubicBezTo>
                  <a:cubicBezTo>
                    <a:pt x="1" y="334"/>
                    <a:pt x="99" y="433"/>
                    <a:pt x="219" y="433"/>
                  </a:cubicBezTo>
                  <a:cubicBezTo>
                    <a:pt x="338" y="433"/>
                    <a:pt x="433" y="334"/>
                    <a:pt x="433" y="214"/>
                  </a:cubicBezTo>
                  <a:cubicBezTo>
                    <a:pt x="433" y="95"/>
                    <a:pt x="338" y="0"/>
                    <a:pt x="219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9"/>
            <p:cNvSpPr/>
            <p:nvPr/>
          </p:nvSpPr>
          <p:spPr>
            <a:xfrm>
              <a:off x="6384910" y="1027880"/>
              <a:ext cx="23916" cy="23695"/>
            </a:xfrm>
            <a:custGeom>
              <a:rect b="b" l="l" r="r" t="t"/>
              <a:pathLst>
                <a:path extrusionOk="0" h="430" w="434">
                  <a:moveTo>
                    <a:pt x="215" y="0"/>
                  </a:moveTo>
                  <a:cubicBezTo>
                    <a:pt x="97" y="0"/>
                    <a:pt x="1" y="96"/>
                    <a:pt x="1" y="214"/>
                  </a:cubicBezTo>
                  <a:cubicBezTo>
                    <a:pt x="1" y="334"/>
                    <a:pt x="97" y="429"/>
                    <a:pt x="215" y="429"/>
                  </a:cubicBezTo>
                  <a:cubicBezTo>
                    <a:pt x="334" y="429"/>
                    <a:pt x="433" y="334"/>
                    <a:pt x="433" y="214"/>
                  </a:cubicBezTo>
                  <a:cubicBezTo>
                    <a:pt x="433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9"/>
            <p:cNvSpPr/>
            <p:nvPr/>
          </p:nvSpPr>
          <p:spPr>
            <a:xfrm>
              <a:off x="6424530" y="1067445"/>
              <a:ext cx="23916" cy="23916"/>
            </a:xfrm>
            <a:custGeom>
              <a:rect b="b" l="l" r="r" t="t"/>
              <a:pathLst>
                <a:path extrusionOk="0" h="434" w="434">
                  <a:moveTo>
                    <a:pt x="219" y="1"/>
                  </a:moveTo>
                  <a:cubicBezTo>
                    <a:pt x="99" y="1"/>
                    <a:pt x="1" y="96"/>
                    <a:pt x="1" y="219"/>
                  </a:cubicBezTo>
                  <a:cubicBezTo>
                    <a:pt x="1" y="338"/>
                    <a:pt x="99" y="433"/>
                    <a:pt x="219" y="433"/>
                  </a:cubicBezTo>
                  <a:cubicBezTo>
                    <a:pt x="338" y="433"/>
                    <a:pt x="433" y="338"/>
                    <a:pt x="433" y="219"/>
                  </a:cubicBezTo>
                  <a:cubicBezTo>
                    <a:pt x="433" y="96"/>
                    <a:pt x="338" y="1"/>
                    <a:pt x="219" y="1"/>
                  </a:cubicBezTo>
                  <a:close/>
                </a:path>
              </a:pathLst>
            </a:custGeom>
            <a:solidFill>
              <a:srgbClr val="20124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3072" name="Shape 3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3" name="Google Shape;3073;p70"/>
          <p:cNvSpPr txBox="1"/>
          <p:nvPr>
            <p:ph type="title"/>
          </p:nvPr>
        </p:nvSpPr>
        <p:spPr>
          <a:xfrm>
            <a:off x="899550" y="503388"/>
            <a:ext cx="734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RESOURCES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3074" name="Google Shape;3074;p70"/>
          <p:cNvSpPr txBox="1"/>
          <p:nvPr>
            <p:ph idx="1" type="body"/>
          </p:nvPr>
        </p:nvSpPr>
        <p:spPr>
          <a:xfrm>
            <a:off x="720675" y="2070192"/>
            <a:ext cx="3851400" cy="13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3"/>
              </a:rPr>
              <a:t>Gradient abstract shape infographic </a:t>
            </a:r>
            <a:endParaRPr sz="1200" u="none"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4"/>
              </a:rPr>
              <a:t>Retro colored infographic template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5"/>
              </a:rPr>
              <a:t>Abstract shape gradient infographic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6"/>
              </a:rPr>
              <a:t>Infographic elements pac</a:t>
            </a:r>
            <a:r>
              <a:rPr lang="en" sz="1200" u="none">
                <a:solidFill>
                  <a:srgbClr val="374957"/>
                </a:solidFill>
              </a:rPr>
              <a:t>k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7"/>
              </a:rPr>
              <a:t>Gradient abstract shape infographic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8"/>
              </a:rPr>
              <a:t>Infographic with retro colors design</a:t>
            </a:r>
            <a:endParaRPr sz="1200" u="none"/>
          </a:p>
        </p:txBody>
      </p:sp>
      <p:sp>
        <p:nvSpPr>
          <p:cNvPr id="3075" name="Google Shape;3075;p70"/>
          <p:cNvSpPr txBox="1"/>
          <p:nvPr>
            <p:ph idx="1" type="body"/>
          </p:nvPr>
        </p:nvSpPr>
        <p:spPr>
          <a:xfrm>
            <a:off x="4571954" y="2070192"/>
            <a:ext cx="3851400" cy="1383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9"/>
              </a:rPr>
              <a:t>Flat infographic elements collection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0"/>
              </a:rPr>
              <a:t>Gradient abstract shape infographic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1"/>
              </a:rPr>
              <a:t>Gradient abstract shape infographic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2"/>
              </a:rPr>
              <a:t>Realistic iphone with wallpaper</a:t>
            </a:r>
            <a:endParaRPr sz="1200" u="none">
              <a:solidFill>
                <a:srgbClr val="000000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3"/>
              </a:rPr>
              <a:t>Abstract organic shapes banners</a:t>
            </a:r>
            <a:endParaRPr sz="1200" u="none">
              <a:solidFill>
                <a:srgbClr val="000000"/>
              </a:solidFill>
            </a:endParaRPr>
          </a:p>
          <a:p>
            <a:pPr indent="-30480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4"/>
              </a:rPr>
              <a:t>Abstract fluid banner template</a:t>
            </a:r>
            <a:endParaRPr sz="1200" u="none">
              <a:solidFill>
                <a:srgbClr val="5F7D95"/>
              </a:solidFill>
            </a:endParaRPr>
          </a:p>
          <a:p>
            <a:pPr indent="0" lvl="0" marL="457200" marR="508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t/>
            </a:r>
            <a:endParaRPr sz="1200" u="none"/>
          </a:p>
        </p:txBody>
      </p:sp>
      <p:sp>
        <p:nvSpPr>
          <p:cNvPr id="3076" name="Google Shape;3076;p70"/>
          <p:cNvSpPr txBox="1"/>
          <p:nvPr/>
        </p:nvSpPr>
        <p:spPr>
          <a:xfrm>
            <a:off x="914400" y="1445495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VECTORS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3080" name="Shape 3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1" name="Google Shape;3081;p71"/>
          <p:cNvSpPr txBox="1"/>
          <p:nvPr>
            <p:ph type="title"/>
          </p:nvPr>
        </p:nvSpPr>
        <p:spPr>
          <a:xfrm>
            <a:off x="899550" y="503388"/>
            <a:ext cx="7344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Montserrat ExtraBold"/>
                <a:ea typeface="Montserrat ExtraBold"/>
                <a:cs typeface="Montserrat ExtraBold"/>
                <a:sym typeface="Montserrat ExtraBold"/>
              </a:rPr>
              <a:t>RESOURCES</a:t>
            </a:r>
            <a:endParaRPr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3082" name="Google Shape;3082;p71"/>
          <p:cNvSpPr txBox="1"/>
          <p:nvPr>
            <p:ph idx="1" type="body"/>
          </p:nvPr>
        </p:nvSpPr>
        <p:spPr>
          <a:xfrm>
            <a:off x="720663" y="2073123"/>
            <a:ext cx="3851400" cy="26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3"/>
              </a:rPr>
              <a:t>Overhead view of man's hand using social media app</a:t>
            </a:r>
            <a:r>
              <a:rPr lang="en" sz="1200" u="none">
                <a:solidFill>
                  <a:srgbClr val="374957"/>
                </a:solidFill>
              </a:rPr>
              <a:t>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4"/>
              </a:rPr>
              <a:t>Factory in high mountains </a:t>
            </a:r>
            <a:endParaRPr sz="1200" u="none">
              <a:solidFill>
                <a:srgbClr val="000000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5"/>
              </a:rPr>
              <a:t>Hand holding light bulbs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6"/>
              </a:rPr>
              <a:t>Portrait of modern man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7"/>
              </a:rPr>
              <a:t>Lifestyle of young friends outdoors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8"/>
              </a:rPr>
              <a:t>Skyscrapers and clear blue sky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9"/>
              </a:rPr>
              <a:t>Hand holding a instant photo frame</a:t>
            </a:r>
            <a:endParaRPr/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0"/>
              </a:rPr>
              <a:t>Group of happy friend sharing images</a:t>
            </a:r>
            <a:endParaRPr sz="1200" u="none">
              <a:solidFill>
                <a:srgbClr val="374957"/>
              </a:solidFill>
            </a:endParaRPr>
          </a:p>
        </p:txBody>
      </p:sp>
      <p:sp>
        <p:nvSpPr>
          <p:cNvPr id="3083" name="Google Shape;3083;p71"/>
          <p:cNvSpPr txBox="1"/>
          <p:nvPr>
            <p:ph idx="1" type="body"/>
          </p:nvPr>
        </p:nvSpPr>
        <p:spPr>
          <a:xfrm>
            <a:off x="4571946" y="2071658"/>
            <a:ext cx="3851400" cy="260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1"/>
              </a:rPr>
              <a:t>Office mirrored tall buildings</a:t>
            </a:r>
            <a:r>
              <a:rPr lang="en" sz="1200" u="none">
                <a:solidFill>
                  <a:srgbClr val="374957"/>
                </a:solidFill>
              </a:rPr>
              <a:t>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2"/>
              </a:rPr>
              <a:t>Motion blur bridge with cars at night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3"/>
              </a:rPr>
              <a:t>Busy junction full of cars and people</a:t>
            </a:r>
            <a:r>
              <a:rPr lang="en" sz="1200" u="none">
                <a:solidFill>
                  <a:srgbClr val="374957"/>
                </a:solidFill>
              </a:rPr>
              <a:t>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4"/>
              </a:rPr>
              <a:t>Low angle buildings on sunny day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5"/>
              </a:rPr>
              <a:t>Glass building at sunrise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6"/>
              </a:rPr>
              <a:t>Close-up of businesswoman touching chart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7"/>
              </a:rPr>
              <a:t>Handsome young man on white background </a:t>
            </a:r>
            <a:endParaRPr sz="1200" u="none">
              <a:solidFill>
                <a:srgbClr val="374957"/>
              </a:solidFill>
            </a:endParaRPr>
          </a:p>
          <a:p>
            <a:pPr indent="-3048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74957"/>
              </a:buClr>
              <a:buSzPts val="1200"/>
              <a:buChar char="●"/>
            </a:pPr>
            <a:r>
              <a:rPr lang="en" sz="1200" u="none">
                <a:solidFill>
                  <a:schemeClr val="hlink"/>
                </a:solidFill>
                <a:uFill>
                  <a:noFill/>
                </a:uFill>
                <a:hlinkClick r:id="rId18"/>
              </a:rPr>
              <a:t>Smiling woman</a:t>
            </a:r>
            <a:endParaRPr sz="1200" u="none">
              <a:solidFill>
                <a:srgbClr val="374957"/>
              </a:solidFill>
            </a:endParaRPr>
          </a:p>
        </p:txBody>
      </p:sp>
      <p:sp>
        <p:nvSpPr>
          <p:cNvPr id="3084" name="Google Shape;3084;p71"/>
          <p:cNvSpPr txBox="1"/>
          <p:nvPr/>
        </p:nvSpPr>
        <p:spPr>
          <a:xfrm>
            <a:off x="914400" y="1445495"/>
            <a:ext cx="1815000" cy="3873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chemeClr val="dk1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PHOTOS</a:t>
            </a:r>
            <a:endParaRPr sz="1800">
              <a:solidFill>
                <a:schemeClr val="dk1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088" name="Shape 3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9" name="Google Shape;3089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0" name="Google Shape;3090;p72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1" name="Google Shape;3091;p72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095" name="Shape 3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6" name="Google Shape;3096;p73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7" name="Google Shape;3097;p73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8" name="Google Shape;3098;p73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EFEFEF"/>
                </a:solidFill>
                <a:latin typeface="Arial"/>
                <a:ea typeface="Arial"/>
                <a:cs typeface="Arial"/>
                <a:sym typeface="Arial"/>
              </a:rPr>
              <a:t>Montserrat Extra-Bold</a:t>
            </a:r>
            <a:endParaRPr b="1">
              <a:solidFill>
                <a:srgbClr val="EFEFE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https://fonts.google.com/specimen/Montserrat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Lato Regular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https://fonts.google.com/specimen/Lato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99" name="Google Shape;3099;p73"/>
          <p:cNvGrpSpPr/>
          <p:nvPr/>
        </p:nvGrpSpPr>
        <p:grpSpPr>
          <a:xfrm>
            <a:off x="2052650" y="3498875"/>
            <a:ext cx="5038700" cy="754200"/>
            <a:chOff x="1521738" y="3498875"/>
            <a:chExt cx="5038700" cy="754200"/>
          </a:xfrm>
        </p:grpSpPr>
        <p:sp>
          <p:nvSpPr>
            <p:cNvPr id="3100" name="Google Shape;3100;p73"/>
            <p:cNvSpPr/>
            <p:nvPr/>
          </p:nvSpPr>
          <p:spPr>
            <a:xfrm>
              <a:off x="3645388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CC01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73"/>
            <p:cNvSpPr/>
            <p:nvPr/>
          </p:nvSpPr>
          <p:spPr>
            <a:xfrm>
              <a:off x="470720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59D19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73"/>
            <p:cNvSpPr/>
            <p:nvPr/>
          </p:nvSpPr>
          <p:spPr>
            <a:xfrm>
              <a:off x="576902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28D1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73"/>
            <p:cNvSpPr/>
            <p:nvPr/>
          </p:nvSpPr>
          <p:spPr>
            <a:xfrm>
              <a:off x="2583563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E08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73"/>
            <p:cNvSpPr txBox="1"/>
            <p:nvPr/>
          </p:nvSpPr>
          <p:spPr>
            <a:xfrm>
              <a:off x="364538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#F59D19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3105" name="Google Shape;3105;p73"/>
            <p:cNvSpPr txBox="1"/>
            <p:nvPr/>
          </p:nvSpPr>
          <p:spPr>
            <a:xfrm>
              <a:off x="470721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#F28D1B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3106" name="Google Shape;3106;p73"/>
            <p:cNvSpPr txBox="1"/>
            <p:nvPr/>
          </p:nvSpPr>
          <p:spPr>
            <a:xfrm>
              <a:off x="576903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#20124D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3107" name="Google Shape;3107;p73"/>
            <p:cNvSpPr txBox="1"/>
            <p:nvPr/>
          </p:nvSpPr>
          <p:spPr>
            <a:xfrm>
              <a:off x="258356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chemeClr val="accent2"/>
                  </a:solidFill>
                </a:rPr>
                <a:t>#FCC010</a:t>
              </a:r>
              <a:endParaRPr sz="1000">
                <a:solidFill>
                  <a:schemeClr val="accent2"/>
                </a:solidFill>
              </a:endParaRPr>
            </a:p>
          </p:txBody>
        </p:sp>
        <p:sp>
          <p:nvSpPr>
            <p:cNvPr id="3108" name="Google Shape;3108;p73"/>
            <p:cNvSpPr/>
            <p:nvPr/>
          </p:nvSpPr>
          <p:spPr>
            <a:xfrm>
              <a:off x="1521738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0124D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73"/>
            <p:cNvSpPr txBox="1"/>
            <p:nvPr/>
          </p:nvSpPr>
          <p:spPr>
            <a:xfrm>
              <a:off x="152173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</a:t>
              </a:r>
              <a:r>
                <a:rPr lang="en" sz="1000">
                  <a:solidFill>
                    <a:srgbClr val="FFFFFF"/>
                  </a:solidFill>
                </a:rPr>
                <a:t>20124D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3113" name="Shape 3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4" name="Google Shape;3114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5" name="Google Shape;3115;p74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16" name="Google Shape;3116;p74"/>
          <p:cNvGrpSpPr/>
          <p:nvPr/>
        </p:nvGrpSpPr>
        <p:grpSpPr>
          <a:xfrm>
            <a:off x="5082708" y="3095784"/>
            <a:ext cx="442841" cy="514271"/>
            <a:chOff x="4727025" y="1332775"/>
            <a:chExt cx="59900" cy="69625"/>
          </a:xfrm>
        </p:grpSpPr>
        <p:sp>
          <p:nvSpPr>
            <p:cNvPr id="3117" name="Google Shape;3117;p74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74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9" name="Google Shape;3119;p74"/>
          <p:cNvGrpSpPr/>
          <p:nvPr/>
        </p:nvGrpSpPr>
        <p:grpSpPr>
          <a:xfrm>
            <a:off x="5758025" y="2343272"/>
            <a:ext cx="500909" cy="500899"/>
            <a:chOff x="4820425" y="1329900"/>
            <a:chExt cx="70175" cy="70350"/>
          </a:xfrm>
        </p:grpSpPr>
        <p:sp>
          <p:nvSpPr>
            <p:cNvPr id="3120" name="Google Shape;3120;p74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74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74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74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4" name="Google Shape;3124;p74"/>
          <p:cNvGrpSpPr/>
          <p:nvPr/>
        </p:nvGrpSpPr>
        <p:grpSpPr>
          <a:xfrm>
            <a:off x="6410648" y="2355062"/>
            <a:ext cx="538135" cy="493119"/>
            <a:chOff x="4903200" y="1331525"/>
            <a:chExt cx="73575" cy="67425"/>
          </a:xfrm>
        </p:grpSpPr>
        <p:sp>
          <p:nvSpPr>
            <p:cNvPr id="3125" name="Google Shape;3125;p74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74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27" name="Google Shape;3127;p74"/>
          <p:cNvGrpSpPr/>
          <p:nvPr/>
        </p:nvGrpSpPr>
        <p:grpSpPr>
          <a:xfrm>
            <a:off x="5670599" y="3097040"/>
            <a:ext cx="544563" cy="511895"/>
            <a:chOff x="4815575" y="1416800"/>
            <a:chExt cx="73750" cy="71400"/>
          </a:xfrm>
        </p:grpSpPr>
        <p:sp>
          <p:nvSpPr>
            <p:cNvPr id="3128" name="Google Shape;3128;p74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74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74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1" name="Google Shape;3131;p74"/>
          <p:cNvGrpSpPr/>
          <p:nvPr/>
        </p:nvGrpSpPr>
        <p:grpSpPr>
          <a:xfrm>
            <a:off x="6367224" y="3096746"/>
            <a:ext cx="602914" cy="512477"/>
            <a:chOff x="4902475" y="1418875"/>
            <a:chExt cx="74500" cy="63775"/>
          </a:xfrm>
        </p:grpSpPr>
        <p:sp>
          <p:nvSpPr>
            <p:cNvPr id="3132" name="Google Shape;3132;p74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74"/>
            <p:cNvSpPr/>
            <p:nvPr/>
          </p:nvSpPr>
          <p:spPr>
            <a:xfrm>
              <a:off x="4916811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4" name="Google Shape;3134;p74"/>
          <p:cNvGrpSpPr/>
          <p:nvPr/>
        </p:nvGrpSpPr>
        <p:grpSpPr>
          <a:xfrm>
            <a:off x="5783096" y="3835985"/>
            <a:ext cx="515391" cy="525699"/>
            <a:chOff x="4818100" y="1507675"/>
            <a:chExt cx="71225" cy="71625"/>
          </a:xfrm>
        </p:grpSpPr>
        <p:sp>
          <p:nvSpPr>
            <p:cNvPr id="3135" name="Google Shape;3135;p74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74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74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74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9" name="Google Shape;3139;p74"/>
          <p:cNvGrpSpPr/>
          <p:nvPr/>
        </p:nvGrpSpPr>
        <p:grpSpPr>
          <a:xfrm>
            <a:off x="5121199" y="3857517"/>
            <a:ext cx="522956" cy="489869"/>
            <a:chOff x="4721450" y="1509475"/>
            <a:chExt cx="79350" cy="74325"/>
          </a:xfrm>
        </p:grpSpPr>
        <p:sp>
          <p:nvSpPr>
            <p:cNvPr id="3140" name="Google Shape;3140;p74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74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74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74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4" name="Google Shape;3144;p74"/>
          <p:cNvGrpSpPr/>
          <p:nvPr/>
        </p:nvGrpSpPr>
        <p:grpSpPr>
          <a:xfrm>
            <a:off x="6444441" y="3837269"/>
            <a:ext cx="525704" cy="535436"/>
            <a:chOff x="4906800" y="1507500"/>
            <a:chExt cx="70350" cy="71075"/>
          </a:xfrm>
        </p:grpSpPr>
        <p:sp>
          <p:nvSpPr>
            <p:cNvPr id="3145" name="Google Shape;3145;p74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74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74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74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74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0" name="Google Shape;3150;p74"/>
          <p:cNvGrpSpPr/>
          <p:nvPr/>
        </p:nvGrpSpPr>
        <p:grpSpPr>
          <a:xfrm>
            <a:off x="4477263" y="2343250"/>
            <a:ext cx="508054" cy="508095"/>
            <a:chOff x="3736598" y="2170606"/>
            <a:chExt cx="404889" cy="404889"/>
          </a:xfrm>
        </p:grpSpPr>
        <p:sp>
          <p:nvSpPr>
            <p:cNvPr id="3151" name="Google Shape;3151;p74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74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74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74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5" name="Google Shape;3155;p74"/>
          <p:cNvGrpSpPr/>
          <p:nvPr/>
        </p:nvGrpSpPr>
        <p:grpSpPr>
          <a:xfrm>
            <a:off x="3765303" y="2343345"/>
            <a:ext cx="575790" cy="507904"/>
            <a:chOff x="3161917" y="2170682"/>
            <a:chExt cx="458870" cy="404737"/>
          </a:xfrm>
        </p:grpSpPr>
        <p:sp>
          <p:nvSpPr>
            <p:cNvPr id="3156" name="Google Shape;3156;p74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74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74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59" name="Google Shape;3159;p74"/>
          <p:cNvGrpSpPr/>
          <p:nvPr/>
        </p:nvGrpSpPr>
        <p:grpSpPr>
          <a:xfrm>
            <a:off x="3792833" y="3103717"/>
            <a:ext cx="520730" cy="498567"/>
            <a:chOff x="3179914" y="2889488"/>
            <a:chExt cx="422876" cy="404911"/>
          </a:xfrm>
        </p:grpSpPr>
        <p:sp>
          <p:nvSpPr>
            <p:cNvPr id="3160" name="Google Shape;3160;p74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74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74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74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74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74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66" name="Google Shape;3166;p74"/>
          <p:cNvGrpSpPr/>
          <p:nvPr/>
        </p:nvGrpSpPr>
        <p:grpSpPr>
          <a:xfrm>
            <a:off x="4421513" y="3103677"/>
            <a:ext cx="516145" cy="498648"/>
            <a:chOff x="3729467" y="2889422"/>
            <a:chExt cx="419153" cy="404977"/>
          </a:xfrm>
        </p:grpSpPr>
        <p:sp>
          <p:nvSpPr>
            <p:cNvPr id="3167" name="Google Shape;3167;p74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74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74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74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74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74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74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74" name="Google Shape;3174;p74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5" name="Google Shape;3175;p74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6" name="Google Shape;3176;p74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7" name="Google Shape;3177;p74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78" name="Google Shape;3178;p74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3179" name="Google Shape;3179;p74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74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1" name="Google Shape;3181;p74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3182" name="Google Shape;3182;p74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74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4" name="Google Shape;3184;p74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3185" name="Google Shape;3185;p74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74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7" name="Google Shape;3187;p74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3188" name="Google Shape;3188;p74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74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0" name="Google Shape;3190;p74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3191" name="Google Shape;3191;p74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74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3" name="Google Shape;3193;p74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3194" name="Google Shape;3194;p74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74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6" name="Google Shape;3196;p74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3197" name="Google Shape;3197;p74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74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9" name="Google Shape;3199;p74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3200" name="Google Shape;3200;p74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74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74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3" name="Google Shape;3203;p74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3204" name="Google Shape;3204;p74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74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74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07" name="Google Shape;3207;p74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3208" name="Google Shape;3208;p74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74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74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1" name="Google Shape;3211;p74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3212" name="Google Shape;3212;p74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74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74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5" name="Google Shape;3215;p74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3216" name="Google Shape;3216;p74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74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18" name="Google Shape;3218;p74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9" name="Google Shape;3219;p74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0" name="Google Shape;3220;p74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1" name="Google Shape;3221;p74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2" name="Google Shape;3222;p74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3" name="Google Shape;3223;p74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24" name="Google Shape;3224;p74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3225" name="Google Shape;3225;p74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74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7" name="Google Shape;3227;p74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3228" name="Google Shape;3228;p74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74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0" name="Google Shape;3230;p74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3231" name="Google Shape;3231;p74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74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33" name="Google Shape;3233;p74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4" name="Google Shape;3234;p74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5" name="Google Shape;3235;p74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36" name="Google Shape;3236;p74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3237" name="Google Shape;3237;p74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74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74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74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74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74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74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74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74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6" name="Google Shape;3246;p74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3247" name="Google Shape;3247;p74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74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9" name="Google Shape;3249;p74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3250" name="Google Shape;3250;p74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74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74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74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74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74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74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74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74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74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74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74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74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74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74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74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74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74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74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74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0" name="Google Shape;3270;p74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3271" name="Google Shape;3271;p74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74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74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74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74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74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74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74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74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74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74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74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74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74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74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74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74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74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74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74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74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74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74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74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74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74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74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74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74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74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74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74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74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74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74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74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74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74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74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74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74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74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74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74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74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74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74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74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74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74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74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74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74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74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74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74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74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74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74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74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74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74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74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74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74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74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74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74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74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74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74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74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74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74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74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74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74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74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9" name="Google Shape;3349;p74"/>
          <p:cNvGrpSpPr/>
          <p:nvPr/>
        </p:nvGrpSpPr>
        <p:grpSpPr>
          <a:xfrm>
            <a:off x="1990126" y="3423163"/>
            <a:ext cx="965351" cy="134611"/>
            <a:chOff x="4411970" y="2962952"/>
            <a:chExt cx="706544" cy="104212"/>
          </a:xfrm>
        </p:grpSpPr>
        <p:sp>
          <p:nvSpPr>
            <p:cNvPr id="3350" name="Google Shape;3350;p74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74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rgbClr val="CCD6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74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74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solidFill>
              <a:srgbClr val="E0E7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4" name="Google Shape;3354;p74"/>
          <p:cNvGrpSpPr/>
          <p:nvPr/>
        </p:nvGrpSpPr>
        <p:grpSpPr>
          <a:xfrm>
            <a:off x="1990126" y="3012077"/>
            <a:ext cx="960158" cy="289172"/>
            <a:chOff x="4411970" y="2726085"/>
            <a:chExt cx="643107" cy="193659"/>
          </a:xfrm>
        </p:grpSpPr>
        <p:sp>
          <p:nvSpPr>
            <p:cNvPr id="3355" name="Google Shape;3355;p74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74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74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8" name="Google Shape;3358;p74"/>
          <p:cNvGrpSpPr/>
          <p:nvPr/>
        </p:nvGrpSpPr>
        <p:grpSpPr>
          <a:xfrm>
            <a:off x="993018" y="3278187"/>
            <a:ext cx="833173" cy="259209"/>
            <a:chOff x="4411970" y="4340222"/>
            <a:chExt cx="779467" cy="242683"/>
          </a:xfrm>
        </p:grpSpPr>
        <p:sp>
          <p:nvSpPr>
            <p:cNvPr id="3359" name="Google Shape;3359;p74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74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74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2" name="Google Shape;3362;p74"/>
          <p:cNvGrpSpPr/>
          <p:nvPr/>
        </p:nvGrpSpPr>
        <p:grpSpPr>
          <a:xfrm>
            <a:off x="1990126" y="2673933"/>
            <a:ext cx="965160" cy="216230"/>
            <a:chOff x="4411970" y="2468674"/>
            <a:chExt cx="747317" cy="167425"/>
          </a:xfrm>
        </p:grpSpPr>
        <p:sp>
          <p:nvSpPr>
            <p:cNvPr id="3363" name="Google Shape;3363;p74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74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5" name="Google Shape;3365;p74"/>
          <p:cNvGrpSpPr/>
          <p:nvPr/>
        </p:nvGrpSpPr>
        <p:grpSpPr>
          <a:xfrm>
            <a:off x="988873" y="2578650"/>
            <a:ext cx="810451" cy="319148"/>
            <a:chOff x="4411970" y="3686602"/>
            <a:chExt cx="797845" cy="314215"/>
          </a:xfrm>
        </p:grpSpPr>
        <p:sp>
          <p:nvSpPr>
            <p:cNvPr id="3366" name="Google Shape;3366;p74"/>
            <p:cNvSpPr/>
            <p:nvPr/>
          </p:nvSpPr>
          <p:spPr>
            <a:xfrm>
              <a:off x="4411970" y="3780383"/>
              <a:ext cx="797845" cy="220435"/>
            </a:xfrm>
            <a:custGeom>
              <a:rect b="b" l="l" r="r" t="t"/>
              <a:pathLst>
                <a:path extrusionOk="0" h="4882" w="17670">
                  <a:moveTo>
                    <a:pt x="356" y="1"/>
                  </a:moveTo>
                  <a:cubicBezTo>
                    <a:pt x="159" y="1"/>
                    <a:pt x="1" y="161"/>
                    <a:pt x="1" y="356"/>
                  </a:cubicBezTo>
                  <a:lnTo>
                    <a:pt x="1" y="4881"/>
                  </a:lnTo>
                  <a:lnTo>
                    <a:pt x="17316" y="4881"/>
                  </a:lnTo>
                  <a:cubicBezTo>
                    <a:pt x="17511" y="4881"/>
                    <a:pt x="17670" y="4723"/>
                    <a:pt x="17670" y="4528"/>
                  </a:cubicBezTo>
                  <a:lnTo>
                    <a:pt x="17670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74"/>
            <p:cNvSpPr/>
            <p:nvPr/>
          </p:nvSpPr>
          <p:spPr>
            <a:xfrm>
              <a:off x="4411970" y="3940447"/>
              <a:ext cx="60414" cy="60369"/>
            </a:xfrm>
            <a:custGeom>
              <a:rect b="b" l="l" r="r" t="t"/>
              <a:pathLst>
                <a:path extrusionOk="0" h="1337" w="1338">
                  <a:moveTo>
                    <a:pt x="1" y="1"/>
                  </a:moveTo>
                  <a:lnTo>
                    <a:pt x="1" y="1336"/>
                  </a:lnTo>
                  <a:lnTo>
                    <a:pt x="1338" y="13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74"/>
            <p:cNvSpPr/>
            <p:nvPr/>
          </p:nvSpPr>
          <p:spPr>
            <a:xfrm>
              <a:off x="4411970" y="3686602"/>
              <a:ext cx="228743" cy="228743"/>
            </a:xfrm>
            <a:custGeom>
              <a:rect b="b" l="l" r="r" t="t"/>
              <a:pathLst>
                <a:path extrusionOk="0" h="5066" w="5066">
                  <a:moveTo>
                    <a:pt x="2534" y="1"/>
                  </a:moveTo>
                  <a:cubicBezTo>
                    <a:pt x="1134" y="1"/>
                    <a:pt x="1" y="1134"/>
                    <a:pt x="1" y="2534"/>
                  </a:cubicBezTo>
                  <a:cubicBezTo>
                    <a:pt x="1" y="3932"/>
                    <a:pt x="1134" y="5066"/>
                    <a:pt x="2534" y="5066"/>
                  </a:cubicBezTo>
                  <a:cubicBezTo>
                    <a:pt x="3932" y="5066"/>
                    <a:pt x="5066" y="3932"/>
                    <a:pt x="5066" y="2534"/>
                  </a:cubicBezTo>
                  <a:cubicBezTo>
                    <a:pt x="5066" y="1134"/>
                    <a:pt x="3932" y="1"/>
                    <a:pt x="2534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74"/>
            <p:cNvSpPr/>
            <p:nvPr/>
          </p:nvSpPr>
          <p:spPr>
            <a:xfrm>
              <a:off x="4442628" y="3717261"/>
              <a:ext cx="167425" cy="167425"/>
            </a:xfrm>
            <a:custGeom>
              <a:rect b="b" l="l" r="r" t="t"/>
              <a:pathLst>
                <a:path extrusionOk="0" h="3708" w="3708">
                  <a:moveTo>
                    <a:pt x="3708" y="1855"/>
                  </a:moveTo>
                  <a:cubicBezTo>
                    <a:pt x="3708" y="2878"/>
                    <a:pt x="2878" y="3708"/>
                    <a:pt x="1855" y="3708"/>
                  </a:cubicBezTo>
                  <a:cubicBezTo>
                    <a:pt x="832" y="3708"/>
                    <a:pt x="1" y="2878"/>
                    <a:pt x="1" y="1855"/>
                  </a:cubicBezTo>
                  <a:cubicBezTo>
                    <a:pt x="1" y="830"/>
                    <a:pt x="832" y="1"/>
                    <a:pt x="1855" y="1"/>
                  </a:cubicBezTo>
                  <a:cubicBezTo>
                    <a:pt x="2878" y="1"/>
                    <a:pt x="3708" y="830"/>
                    <a:pt x="3708" y="1855"/>
                  </a:cubicBezTo>
                  <a:close/>
                </a:path>
              </a:pathLst>
            </a:custGeom>
            <a:solidFill>
              <a:srgbClr val="222D3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74"/>
            <p:cNvSpPr/>
            <p:nvPr/>
          </p:nvSpPr>
          <p:spPr>
            <a:xfrm>
              <a:off x="4455090" y="3729723"/>
              <a:ext cx="142546" cy="142546"/>
            </a:xfrm>
            <a:custGeom>
              <a:rect b="b" l="l" r="r" t="t"/>
              <a:pathLst>
                <a:path extrusionOk="0" h="3157" w="3157">
                  <a:moveTo>
                    <a:pt x="1579" y="0"/>
                  </a:moveTo>
                  <a:cubicBezTo>
                    <a:pt x="706" y="0"/>
                    <a:pt x="0" y="706"/>
                    <a:pt x="0" y="1579"/>
                  </a:cubicBezTo>
                  <a:cubicBezTo>
                    <a:pt x="0" y="2450"/>
                    <a:pt x="706" y="3156"/>
                    <a:pt x="1579" y="3156"/>
                  </a:cubicBezTo>
                  <a:cubicBezTo>
                    <a:pt x="2450" y="3156"/>
                    <a:pt x="3156" y="2450"/>
                    <a:pt x="3156" y="1579"/>
                  </a:cubicBezTo>
                  <a:cubicBezTo>
                    <a:pt x="3156" y="706"/>
                    <a:pt x="2450" y="0"/>
                    <a:pt x="157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1" name="Google Shape;3371;p74"/>
          <p:cNvSpPr/>
          <p:nvPr/>
        </p:nvSpPr>
        <p:spPr>
          <a:xfrm>
            <a:off x="981722" y="2987237"/>
            <a:ext cx="822545" cy="19583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solidFill>
            <a:srgbClr val="445D7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2" name="Google Shape;3372;p74"/>
          <p:cNvGrpSpPr/>
          <p:nvPr/>
        </p:nvGrpSpPr>
        <p:grpSpPr>
          <a:xfrm>
            <a:off x="988970" y="2333174"/>
            <a:ext cx="1970333" cy="208784"/>
            <a:chOff x="6336019" y="3733725"/>
            <a:chExt cx="2566206" cy="351310"/>
          </a:xfrm>
        </p:grpSpPr>
        <p:sp>
          <p:nvSpPr>
            <p:cNvPr id="3373" name="Google Shape;3373;p74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74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74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74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7" name="Google Shape;3377;p74"/>
          <p:cNvGrpSpPr/>
          <p:nvPr/>
        </p:nvGrpSpPr>
        <p:grpSpPr>
          <a:xfrm>
            <a:off x="1990126" y="3940729"/>
            <a:ext cx="946551" cy="153200"/>
            <a:chOff x="4404545" y="3301592"/>
            <a:chExt cx="782403" cy="129272"/>
          </a:xfrm>
        </p:grpSpPr>
        <p:sp>
          <p:nvSpPr>
            <p:cNvPr id="3378" name="Google Shape;3378;p74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74"/>
            <p:cNvSpPr/>
            <p:nvPr/>
          </p:nvSpPr>
          <p:spPr>
            <a:xfrm>
              <a:off x="4416034" y="3308320"/>
              <a:ext cx="120286" cy="11572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0" name="Google Shape;3380;p74"/>
          <p:cNvGrpSpPr/>
          <p:nvPr/>
        </p:nvGrpSpPr>
        <p:grpSpPr>
          <a:xfrm>
            <a:off x="1990126" y="3679688"/>
            <a:ext cx="962257" cy="139127"/>
            <a:chOff x="4411970" y="3131459"/>
            <a:chExt cx="710520" cy="117397"/>
          </a:xfrm>
        </p:grpSpPr>
        <p:sp>
          <p:nvSpPr>
            <p:cNvPr id="3381" name="Google Shape;3381;p74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74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3383" name="Google Shape;3383;p74"/>
          <p:cNvSpPr/>
          <p:nvPr/>
        </p:nvSpPr>
        <p:spPr>
          <a:xfrm>
            <a:off x="1990126" y="4215843"/>
            <a:ext cx="960300" cy="153000"/>
          </a:xfrm>
          <a:prstGeom prst="homePlate">
            <a:avLst>
              <a:gd fmla="val 50000" name="adj"/>
            </a:avLst>
          </a:prstGeom>
          <a:solidFill>
            <a:srgbClr val="667E9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4" name="Google Shape;3384;p74"/>
          <p:cNvGrpSpPr/>
          <p:nvPr/>
        </p:nvGrpSpPr>
        <p:grpSpPr>
          <a:xfrm>
            <a:off x="990271" y="3614482"/>
            <a:ext cx="823838" cy="458988"/>
            <a:chOff x="4411970" y="1801825"/>
            <a:chExt cx="734586" cy="409262"/>
          </a:xfrm>
        </p:grpSpPr>
        <p:sp>
          <p:nvSpPr>
            <p:cNvPr id="3385" name="Google Shape;3385;p74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74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7" name="Google Shape;3387;p74"/>
          <p:cNvGrpSpPr/>
          <p:nvPr/>
        </p:nvGrpSpPr>
        <p:grpSpPr>
          <a:xfrm>
            <a:off x="990271" y="4162908"/>
            <a:ext cx="856348" cy="212039"/>
            <a:chOff x="4411970" y="2233974"/>
            <a:chExt cx="763574" cy="189068"/>
          </a:xfrm>
        </p:grpSpPr>
        <p:sp>
          <p:nvSpPr>
            <p:cNvPr id="3388" name="Google Shape;3388;p74"/>
            <p:cNvSpPr/>
            <p:nvPr/>
          </p:nvSpPr>
          <p:spPr>
            <a:xfrm>
              <a:off x="4411970" y="2278599"/>
              <a:ext cx="763574" cy="144443"/>
            </a:xfrm>
            <a:custGeom>
              <a:rect b="b" l="l" r="r" t="t"/>
              <a:pathLst>
                <a:path extrusionOk="0" h="3199" w="16911">
                  <a:moveTo>
                    <a:pt x="1" y="1"/>
                  </a:moveTo>
                  <a:lnTo>
                    <a:pt x="1" y="3198"/>
                  </a:lnTo>
                  <a:lnTo>
                    <a:pt x="16911" y="3198"/>
                  </a:lnTo>
                  <a:lnTo>
                    <a:pt x="1691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74"/>
            <p:cNvSpPr/>
            <p:nvPr/>
          </p:nvSpPr>
          <p:spPr>
            <a:xfrm>
              <a:off x="4411970" y="2233974"/>
              <a:ext cx="262291" cy="144443"/>
            </a:xfrm>
            <a:custGeom>
              <a:rect b="b" l="l" r="r" t="t"/>
              <a:pathLst>
                <a:path extrusionOk="0" h="3199" w="5809">
                  <a:moveTo>
                    <a:pt x="1" y="1"/>
                  </a:moveTo>
                  <a:lnTo>
                    <a:pt x="1" y="3198"/>
                  </a:lnTo>
                  <a:lnTo>
                    <a:pt x="5809" y="3198"/>
                  </a:lnTo>
                  <a:lnTo>
                    <a:pt x="41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0" name="Google Shape;3390;p74"/>
          <p:cNvGrpSpPr/>
          <p:nvPr/>
        </p:nvGrpSpPr>
        <p:grpSpPr>
          <a:xfrm>
            <a:off x="3100467" y="2338244"/>
            <a:ext cx="511602" cy="511602"/>
            <a:chOff x="5681300" y="2527788"/>
            <a:chExt cx="805800" cy="805800"/>
          </a:xfrm>
        </p:grpSpPr>
        <p:sp>
          <p:nvSpPr>
            <p:cNvPr id="3391" name="Google Shape;3391;p74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74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3" name="Google Shape;3393;p74"/>
          <p:cNvGrpSpPr/>
          <p:nvPr/>
        </p:nvGrpSpPr>
        <p:grpSpPr>
          <a:xfrm>
            <a:off x="3097662" y="3104827"/>
            <a:ext cx="513021" cy="512935"/>
            <a:chOff x="4049800" y="640400"/>
            <a:chExt cx="858900" cy="858900"/>
          </a:xfrm>
        </p:grpSpPr>
        <p:sp>
          <p:nvSpPr>
            <p:cNvPr id="3394" name="Google Shape;3394;p7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7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6" name="Google Shape;3396;p74"/>
          <p:cNvGrpSpPr/>
          <p:nvPr/>
        </p:nvGrpSpPr>
        <p:grpSpPr>
          <a:xfrm>
            <a:off x="3014861" y="3756719"/>
            <a:ext cx="686489" cy="686585"/>
            <a:chOff x="5080188" y="927900"/>
            <a:chExt cx="961200" cy="961200"/>
          </a:xfrm>
        </p:grpSpPr>
        <p:sp>
          <p:nvSpPr>
            <p:cNvPr id="3397" name="Google Shape;3397;p74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74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74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74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74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74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74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74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5" name="Google Shape;3405;p74"/>
          <p:cNvGrpSpPr/>
          <p:nvPr/>
        </p:nvGrpSpPr>
        <p:grpSpPr>
          <a:xfrm>
            <a:off x="3798012" y="3849448"/>
            <a:ext cx="510373" cy="510937"/>
            <a:chOff x="7508249" y="1522825"/>
            <a:chExt cx="1326332" cy="1322987"/>
          </a:xfrm>
        </p:grpSpPr>
        <p:sp>
          <p:nvSpPr>
            <p:cNvPr id="3406" name="Google Shape;3406;p74"/>
            <p:cNvSpPr/>
            <p:nvPr/>
          </p:nvSpPr>
          <p:spPr>
            <a:xfrm>
              <a:off x="8036275" y="1522825"/>
              <a:ext cx="568251" cy="419545"/>
            </a:xfrm>
            <a:custGeom>
              <a:rect b="b" l="l" r="r" t="t"/>
              <a:pathLst>
                <a:path extrusionOk="0" h="57354" w="77683">
                  <a:moveTo>
                    <a:pt x="18272" y="0"/>
                  </a:moveTo>
                  <a:cubicBezTo>
                    <a:pt x="17902" y="0"/>
                    <a:pt x="17532" y="2"/>
                    <a:pt x="17161" y="7"/>
                  </a:cubicBezTo>
                  <a:cubicBezTo>
                    <a:pt x="11496" y="71"/>
                    <a:pt x="5756" y="673"/>
                    <a:pt x="1" y="1850"/>
                  </a:cubicBezTo>
                  <a:lnTo>
                    <a:pt x="9295" y="47323"/>
                  </a:lnTo>
                  <a:lnTo>
                    <a:pt x="9299" y="47323"/>
                  </a:lnTo>
                  <a:cubicBezTo>
                    <a:pt x="12272" y="46715"/>
                    <a:pt x="13499" y="46536"/>
                    <a:pt x="16407" y="46536"/>
                  </a:cubicBezTo>
                  <a:cubicBezTo>
                    <a:pt x="16418" y="46536"/>
                    <a:pt x="16429" y="46536"/>
                    <a:pt x="16440" y="46536"/>
                  </a:cubicBezTo>
                  <a:lnTo>
                    <a:pt x="18189" y="46511"/>
                  </a:lnTo>
                  <a:lnTo>
                    <a:pt x="18193" y="46511"/>
                  </a:lnTo>
                  <a:cubicBezTo>
                    <a:pt x="27852" y="46511"/>
                    <a:pt x="36781" y="49623"/>
                    <a:pt x="44036" y="54905"/>
                  </a:cubicBezTo>
                  <a:lnTo>
                    <a:pt x="44057" y="54878"/>
                  </a:lnTo>
                  <a:cubicBezTo>
                    <a:pt x="45130" y="55658"/>
                    <a:pt x="46165" y="56484"/>
                    <a:pt x="47159" y="57353"/>
                  </a:cubicBezTo>
                  <a:lnTo>
                    <a:pt x="77683" y="22389"/>
                  </a:lnTo>
                  <a:cubicBezTo>
                    <a:pt x="73099" y="18379"/>
                    <a:pt x="68099" y="14821"/>
                    <a:pt x="62744" y="11787"/>
                  </a:cubicBezTo>
                  <a:lnTo>
                    <a:pt x="62752" y="11772"/>
                  </a:lnTo>
                  <a:cubicBezTo>
                    <a:pt x="49514" y="4246"/>
                    <a:pt x="34283" y="0"/>
                    <a:pt x="1827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74"/>
            <p:cNvSpPr/>
            <p:nvPr/>
          </p:nvSpPr>
          <p:spPr>
            <a:xfrm>
              <a:off x="8358375" y="1649762"/>
              <a:ext cx="456039" cy="463215"/>
            </a:xfrm>
            <a:custGeom>
              <a:rect b="b" l="l" r="r" t="t"/>
              <a:pathLst>
                <a:path extrusionOk="0" h="63324" w="62343">
                  <a:moveTo>
                    <a:pt x="27281" y="1"/>
                  </a:moveTo>
                  <a:lnTo>
                    <a:pt x="0" y="37551"/>
                  </a:lnTo>
                  <a:cubicBezTo>
                    <a:pt x="7426" y="42952"/>
                    <a:pt x="13092" y="50620"/>
                    <a:pt x="15988" y="59535"/>
                  </a:cubicBezTo>
                  <a:lnTo>
                    <a:pt x="16033" y="59519"/>
                  </a:lnTo>
                  <a:cubicBezTo>
                    <a:pt x="16439" y="60766"/>
                    <a:pt x="16790" y="62034"/>
                    <a:pt x="17084" y="63324"/>
                  </a:cubicBezTo>
                  <a:lnTo>
                    <a:pt x="62342" y="52975"/>
                  </a:lnTo>
                  <a:cubicBezTo>
                    <a:pt x="58048" y="34190"/>
                    <a:pt x="47853" y="17453"/>
                    <a:pt x="33650" y="5035"/>
                  </a:cubicBezTo>
                  <a:lnTo>
                    <a:pt x="33624" y="5063"/>
                  </a:lnTo>
                  <a:cubicBezTo>
                    <a:pt x="31588" y="3283"/>
                    <a:pt x="29473" y="1593"/>
                    <a:pt x="272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74"/>
            <p:cNvSpPr/>
            <p:nvPr/>
          </p:nvSpPr>
          <p:spPr>
            <a:xfrm>
              <a:off x="8465584" y="1980292"/>
              <a:ext cx="368998" cy="464042"/>
            </a:xfrm>
            <a:custGeom>
              <a:rect b="b" l="l" r="r" t="t"/>
              <a:pathLst>
                <a:path extrusionOk="0" h="63437" w="50444">
                  <a:moveTo>
                    <a:pt x="45483" y="0"/>
                  </a:moveTo>
                  <a:lnTo>
                    <a:pt x="1331" y="14347"/>
                  </a:lnTo>
                  <a:cubicBezTo>
                    <a:pt x="2720" y="18628"/>
                    <a:pt x="3473" y="23193"/>
                    <a:pt x="3473" y="27937"/>
                  </a:cubicBezTo>
                  <a:cubicBezTo>
                    <a:pt x="3473" y="32680"/>
                    <a:pt x="2721" y="37247"/>
                    <a:pt x="1331" y="41526"/>
                  </a:cubicBezTo>
                  <a:lnTo>
                    <a:pt x="1331" y="41531"/>
                  </a:lnTo>
                  <a:lnTo>
                    <a:pt x="1373" y="41544"/>
                  </a:lnTo>
                  <a:cubicBezTo>
                    <a:pt x="968" y="42791"/>
                    <a:pt x="509" y="44013"/>
                    <a:pt x="1" y="45206"/>
                  </a:cubicBezTo>
                  <a:lnTo>
                    <a:pt x="1" y="45210"/>
                  </a:lnTo>
                  <a:lnTo>
                    <a:pt x="42698" y="63436"/>
                  </a:lnTo>
                  <a:cubicBezTo>
                    <a:pt x="46328" y="54928"/>
                    <a:pt x="48703" y="45713"/>
                    <a:pt x="49573" y="36003"/>
                  </a:cubicBezTo>
                  <a:cubicBezTo>
                    <a:pt x="50444" y="26293"/>
                    <a:pt x="49743" y="16805"/>
                    <a:pt x="47685" y="7787"/>
                  </a:cubicBezTo>
                  <a:lnTo>
                    <a:pt x="47630" y="7800"/>
                  </a:lnTo>
                  <a:cubicBezTo>
                    <a:pt x="47029" y="5154"/>
                    <a:pt x="46310" y="2552"/>
                    <a:pt x="4548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74"/>
            <p:cNvSpPr/>
            <p:nvPr/>
          </p:nvSpPr>
          <p:spPr>
            <a:xfrm>
              <a:off x="8334786" y="2284073"/>
              <a:ext cx="463522" cy="468043"/>
            </a:xfrm>
            <a:custGeom>
              <a:rect b="b" l="l" r="r" t="t"/>
              <a:pathLst>
                <a:path extrusionOk="0" h="63984" w="63366">
                  <a:moveTo>
                    <a:pt x="19213" y="1"/>
                  </a:moveTo>
                  <a:cubicBezTo>
                    <a:pt x="16318" y="8917"/>
                    <a:pt x="10652" y="16583"/>
                    <a:pt x="3228" y="21984"/>
                  </a:cubicBezTo>
                  <a:lnTo>
                    <a:pt x="3243" y="22007"/>
                  </a:lnTo>
                  <a:cubicBezTo>
                    <a:pt x="2194" y="22766"/>
                    <a:pt x="1113" y="23483"/>
                    <a:pt x="0" y="24149"/>
                  </a:cubicBezTo>
                  <a:lnTo>
                    <a:pt x="23817" y="63984"/>
                  </a:lnTo>
                  <a:cubicBezTo>
                    <a:pt x="40003" y="54290"/>
                    <a:pt x="53013" y="39632"/>
                    <a:pt x="60578" y="21909"/>
                  </a:cubicBezTo>
                  <a:lnTo>
                    <a:pt x="60578" y="21907"/>
                  </a:lnTo>
                  <a:lnTo>
                    <a:pt x="60533" y="21888"/>
                  </a:lnTo>
                  <a:cubicBezTo>
                    <a:pt x="61585" y="19427"/>
                    <a:pt x="62530" y="16912"/>
                    <a:pt x="63363" y="14345"/>
                  </a:cubicBezTo>
                  <a:lnTo>
                    <a:pt x="63363" y="14344"/>
                  </a:lnTo>
                  <a:lnTo>
                    <a:pt x="63365" y="14344"/>
                  </a:lnTo>
                  <a:lnTo>
                    <a:pt x="19213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74"/>
            <p:cNvSpPr/>
            <p:nvPr/>
          </p:nvSpPr>
          <p:spPr>
            <a:xfrm>
              <a:off x="8110685" y="2444876"/>
              <a:ext cx="447276" cy="400935"/>
            </a:xfrm>
            <a:custGeom>
              <a:rect b="b" l="l" r="r" t="t"/>
              <a:pathLst>
                <a:path extrusionOk="0" h="54810" w="61145">
                  <a:moveTo>
                    <a:pt x="33866" y="0"/>
                  </a:moveTo>
                  <a:cubicBezTo>
                    <a:pt x="26611" y="5284"/>
                    <a:pt x="17677" y="8398"/>
                    <a:pt x="8020" y="8398"/>
                  </a:cubicBezTo>
                  <a:lnTo>
                    <a:pt x="8016" y="8398"/>
                  </a:lnTo>
                  <a:lnTo>
                    <a:pt x="8016" y="8399"/>
                  </a:lnTo>
                  <a:cubicBezTo>
                    <a:pt x="6736" y="8396"/>
                    <a:pt x="5444" y="8338"/>
                    <a:pt x="4145" y="8221"/>
                  </a:cubicBezTo>
                  <a:lnTo>
                    <a:pt x="4142" y="8221"/>
                  </a:lnTo>
                  <a:lnTo>
                    <a:pt x="1" y="54444"/>
                  </a:lnTo>
                  <a:lnTo>
                    <a:pt x="3" y="54444"/>
                  </a:lnTo>
                  <a:cubicBezTo>
                    <a:pt x="2745" y="54689"/>
                    <a:pt x="5470" y="54810"/>
                    <a:pt x="8171" y="54810"/>
                  </a:cubicBezTo>
                  <a:cubicBezTo>
                    <a:pt x="24948" y="54810"/>
                    <a:pt x="40828" y="50164"/>
                    <a:pt x="54456" y="42000"/>
                  </a:cubicBezTo>
                  <a:lnTo>
                    <a:pt x="54445" y="41982"/>
                  </a:lnTo>
                  <a:cubicBezTo>
                    <a:pt x="56748" y="40604"/>
                    <a:pt x="58982" y="39124"/>
                    <a:pt x="61144" y="37550"/>
                  </a:cubicBezTo>
                  <a:lnTo>
                    <a:pt x="3386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74"/>
            <p:cNvSpPr/>
            <p:nvPr/>
          </p:nvSpPr>
          <p:spPr>
            <a:xfrm>
              <a:off x="7734911" y="2426963"/>
              <a:ext cx="434445" cy="418813"/>
            </a:xfrm>
            <a:custGeom>
              <a:rect b="b" l="l" r="r" t="t"/>
              <a:pathLst>
                <a:path extrusionOk="0" h="57254" w="59391">
                  <a:moveTo>
                    <a:pt x="30519" y="1"/>
                  </a:moveTo>
                  <a:lnTo>
                    <a:pt x="1" y="34961"/>
                  </a:lnTo>
                  <a:cubicBezTo>
                    <a:pt x="2014" y="36723"/>
                    <a:pt x="4109" y="38397"/>
                    <a:pt x="6278" y="39979"/>
                  </a:cubicBezTo>
                  <a:lnTo>
                    <a:pt x="6266" y="39995"/>
                  </a:lnTo>
                  <a:cubicBezTo>
                    <a:pt x="21176" y="50851"/>
                    <a:pt x="39536" y="57253"/>
                    <a:pt x="59390" y="57253"/>
                  </a:cubicBezTo>
                  <a:lnTo>
                    <a:pt x="59390" y="10847"/>
                  </a:lnTo>
                  <a:cubicBezTo>
                    <a:pt x="58084" y="10847"/>
                    <a:pt x="56791" y="10791"/>
                    <a:pt x="55514" y="10678"/>
                  </a:cubicBezTo>
                  <a:lnTo>
                    <a:pt x="55514" y="10671"/>
                  </a:lnTo>
                  <a:cubicBezTo>
                    <a:pt x="45890" y="9810"/>
                    <a:pt x="37274" y="5908"/>
                    <a:pt x="3051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74"/>
            <p:cNvSpPr/>
            <p:nvPr/>
          </p:nvSpPr>
          <p:spPr>
            <a:xfrm>
              <a:off x="7525051" y="2256329"/>
              <a:ext cx="455242" cy="463215"/>
            </a:xfrm>
            <a:custGeom>
              <a:rect b="b" l="l" r="r" t="t"/>
              <a:pathLst>
                <a:path extrusionOk="0" h="63324" w="62234">
                  <a:moveTo>
                    <a:pt x="45259" y="0"/>
                  </a:moveTo>
                  <a:lnTo>
                    <a:pt x="0" y="10349"/>
                  </a:lnTo>
                  <a:cubicBezTo>
                    <a:pt x="602" y="12981"/>
                    <a:pt x="1320" y="15573"/>
                    <a:pt x="2148" y="18119"/>
                  </a:cubicBezTo>
                  <a:lnTo>
                    <a:pt x="2101" y="18136"/>
                  </a:lnTo>
                  <a:cubicBezTo>
                    <a:pt x="8054" y="36464"/>
                    <a:pt x="19701" y="52224"/>
                    <a:pt x="34955" y="63323"/>
                  </a:cubicBezTo>
                  <a:lnTo>
                    <a:pt x="62234" y="25777"/>
                  </a:lnTo>
                  <a:cubicBezTo>
                    <a:pt x="61184" y="25014"/>
                    <a:pt x="60169" y="24203"/>
                    <a:pt x="59191" y="23352"/>
                  </a:cubicBezTo>
                  <a:lnTo>
                    <a:pt x="59211" y="23327"/>
                  </a:lnTo>
                  <a:cubicBezTo>
                    <a:pt x="52302" y="17286"/>
                    <a:pt x="47344" y="9145"/>
                    <a:pt x="45259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74"/>
            <p:cNvSpPr/>
            <p:nvPr/>
          </p:nvSpPr>
          <p:spPr>
            <a:xfrm>
              <a:off x="7508249" y="1924972"/>
              <a:ext cx="365633" cy="464042"/>
            </a:xfrm>
            <a:custGeom>
              <a:rect b="b" l="l" r="r" t="t"/>
              <a:pathLst>
                <a:path extrusionOk="0" h="63437" w="49984">
                  <a:moveTo>
                    <a:pt x="7285" y="1"/>
                  </a:moveTo>
                  <a:cubicBezTo>
                    <a:pt x="6231" y="2469"/>
                    <a:pt x="5284" y="4998"/>
                    <a:pt x="4449" y="7580"/>
                  </a:cubicBezTo>
                  <a:lnTo>
                    <a:pt x="4399" y="7563"/>
                  </a:lnTo>
                  <a:cubicBezTo>
                    <a:pt x="1543" y="16362"/>
                    <a:pt x="0" y="25750"/>
                    <a:pt x="0" y="35500"/>
                  </a:cubicBezTo>
                  <a:cubicBezTo>
                    <a:pt x="0" y="45248"/>
                    <a:pt x="1544" y="54639"/>
                    <a:pt x="4399" y="63437"/>
                  </a:cubicBezTo>
                  <a:lnTo>
                    <a:pt x="48589" y="49094"/>
                  </a:lnTo>
                  <a:cubicBezTo>
                    <a:pt x="48188" y="47857"/>
                    <a:pt x="47557" y="45303"/>
                    <a:pt x="47557" y="45303"/>
                  </a:cubicBezTo>
                  <a:cubicBezTo>
                    <a:pt x="46556" y="40915"/>
                    <a:pt x="46213" y="36301"/>
                    <a:pt x="46638" y="31576"/>
                  </a:cubicBezTo>
                  <a:cubicBezTo>
                    <a:pt x="47061" y="26851"/>
                    <a:pt x="48217" y="22370"/>
                    <a:pt x="49984" y="18231"/>
                  </a:cubicBezTo>
                  <a:lnTo>
                    <a:pt x="728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74"/>
            <p:cNvSpPr/>
            <p:nvPr/>
          </p:nvSpPr>
          <p:spPr>
            <a:xfrm>
              <a:off x="7540418" y="1617212"/>
              <a:ext cx="464261" cy="468058"/>
            </a:xfrm>
            <a:custGeom>
              <a:rect b="b" l="l" r="r" t="t"/>
              <a:pathLst>
                <a:path extrusionOk="0" h="63986" w="63467">
                  <a:moveTo>
                    <a:pt x="39644" y="0"/>
                  </a:moveTo>
                  <a:cubicBezTo>
                    <a:pt x="37320" y="1393"/>
                    <a:pt x="35061" y="2888"/>
                    <a:pt x="32875" y="4480"/>
                  </a:cubicBezTo>
                  <a:lnTo>
                    <a:pt x="32854" y="4452"/>
                  </a:lnTo>
                  <a:cubicBezTo>
                    <a:pt x="17600" y="15554"/>
                    <a:pt x="5953" y="31315"/>
                    <a:pt x="1" y="49638"/>
                  </a:cubicBezTo>
                  <a:lnTo>
                    <a:pt x="44153" y="63985"/>
                  </a:lnTo>
                  <a:cubicBezTo>
                    <a:pt x="44561" y="62727"/>
                    <a:pt x="45025" y="61492"/>
                    <a:pt x="45542" y="60287"/>
                  </a:cubicBezTo>
                  <a:lnTo>
                    <a:pt x="45586" y="60306"/>
                  </a:lnTo>
                  <a:cubicBezTo>
                    <a:pt x="49265" y="51684"/>
                    <a:pt x="55592" y="44553"/>
                    <a:pt x="63466" y="39836"/>
                  </a:cubicBezTo>
                  <a:lnTo>
                    <a:pt x="3964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74"/>
            <p:cNvSpPr/>
            <p:nvPr/>
          </p:nvSpPr>
          <p:spPr>
            <a:xfrm>
              <a:off x="7780728" y="1524076"/>
              <a:ext cx="374828" cy="400379"/>
            </a:xfrm>
            <a:custGeom>
              <a:rect b="b" l="l" r="r" t="t"/>
              <a:pathLst>
                <a:path extrusionOk="0" h="54734" w="51241">
                  <a:moveTo>
                    <a:pt x="49286" y="0"/>
                  </a:moveTo>
                  <a:cubicBezTo>
                    <a:pt x="45747" y="149"/>
                    <a:pt x="42254" y="504"/>
                    <a:pt x="38820" y="1053"/>
                  </a:cubicBezTo>
                  <a:cubicBezTo>
                    <a:pt x="24474" y="3334"/>
                    <a:pt x="11256" y="8993"/>
                    <a:pt x="0" y="17185"/>
                  </a:cubicBezTo>
                  <a:lnTo>
                    <a:pt x="27281" y="54734"/>
                  </a:lnTo>
                  <a:cubicBezTo>
                    <a:pt x="27368" y="54663"/>
                    <a:pt x="27661" y="54495"/>
                    <a:pt x="28118" y="54252"/>
                  </a:cubicBezTo>
                  <a:cubicBezTo>
                    <a:pt x="33472" y="50543"/>
                    <a:pt x="39690" y="47993"/>
                    <a:pt x="46407" y="46962"/>
                  </a:cubicBezTo>
                  <a:cubicBezTo>
                    <a:pt x="47232" y="46770"/>
                    <a:pt x="47997" y="46633"/>
                    <a:pt x="48677" y="46563"/>
                  </a:cubicBezTo>
                  <a:lnTo>
                    <a:pt x="51241" y="46382"/>
                  </a:lnTo>
                  <a:lnTo>
                    <a:pt x="492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6" name="Google Shape;3416;p74"/>
          <p:cNvGrpSpPr/>
          <p:nvPr/>
        </p:nvGrpSpPr>
        <p:grpSpPr>
          <a:xfrm>
            <a:off x="4489605" y="3850853"/>
            <a:ext cx="492652" cy="503348"/>
            <a:chOff x="6039282" y="1042577"/>
            <a:chExt cx="734315" cy="731929"/>
          </a:xfrm>
        </p:grpSpPr>
        <p:sp>
          <p:nvSpPr>
            <p:cNvPr id="3417" name="Google Shape;3417;p74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74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74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74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74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74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74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74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74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74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74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74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74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74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74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74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74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74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74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74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74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8" name="Google Shape;3438;p74"/>
          <p:cNvGrpSpPr/>
          <p:nvPr/>
        </p:nvGrpSpPr>
        <p:grpSpPr>
          <a:xfrm>
            <a:off x="5130019" y="2346894"/>
            <a:ext cx="483304" cy="504902"/>
            <a:chOff x="1825800" y="1651625"/>
            <a:chExt cx="568125" cy="591775"/>
          </a:xfrm>
        </p:grpSpPr>
        <p:sp>
          <p:nvSpPr>
            <p:cNvPr id="3439" name="Google Shape;3439;p74"/>
            <p:cNvSpPr/>
            <p:nvPr/>
          </p:nvSpPr>
          <p:spPr>
            <a:xfrm>
              <a:off x="1898925" y="1777225"/>
              <a:ext cx="370875" cy="370500"/>
            </a:xfrm>
            <a:custGeom>
              <a:rect b="b" l="l" r="r" t="t"/>
              <a:pathLst>
                <a:path extrusionOk="0" h="14820" w="14835">
                  <a:moveTo>
                    <a:pt x="7417" y="0"/>
                  </a:moveTo>
                  <a:cubicBezTo>
                    <a:pt x="3338" y="0"/>
                    <a:pt x="23" y="3300"/>
                    <a:pt x="9" y="7382"/>
                  </a:cubicBezTo>
                  <a:cubicBezTo>
                    <a:pt x="1" y="9347"/>
                    <a:pt x="774" y="11235"/>
                    <a:pt x="2160" y="12630"/>
                  </a:cubicBezTo>
                  <a:cubicBezTo>
                    <a:pt x="3543" y="14025"/>
                    <a:pt x="5425" y="14811"/>
                    <a:pt x="7391" y="14819"/>
                  </a:cubicBezTo>
                  <a:cubicBezTo>
                    <a:pt x="7399" y="14819"/>
                    <a:pt x="7407" y="14819"/>
                    <a:pt x="7415" y="14819"/>
                  </a:cubicBezTo>
                  <a:cubicBezTo>
                    <a:pt x="9371" y="14819"/>
                    <a:pt x="11248" y="14046"/>
                    <a:pt x="12637" y="12668"/>
                  </a:cubicBezTo>
                  <a:cubicBezTo>
                    <a:pt x="14032" y="11283"/>
                    <a:pt x="14820" y="9402"/>
                    <a:pt x="14826" y="7437"/>
                  </a:cubicBezTo>
                  <a:cubicBezTo>
                    <a:pt x="14834" y="5472"/>
                    <a:pt x="14061" y="3584"/>
                    <a:pt x="12675" y="2189"/>
                  </a:cubicBezTo>
                  <a:cubicBezTo>
                    <a:pt x="11292" y="795"/>
                    <a:pt x="9410" y="8"/>
                    <a:pt x="7444" y="0"/>
                  </a:cubicBezTo>
                  <a:cubicBezTo>
                    <a:pt x="7435" y="0"/>
                    <a:pt x="7426" y="0"/>
                    <a:pt x="741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74"/>
            <p:cNvSpPr/>
            <p:nvPr/>
          </p:nvSpPr>
          <p:spPr>
            <a:xfrm>
              <a:off x="2121325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74"/>
            <p:cNvSpPr/>
            <p:nvPr/>
          </p:nvSpPr>
          <p:spPr>
            <a:xfrm>
              <a:off x="1825800" y="198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74"/>
            <p:cNvSpPr/>
            <p:nvPr/>
          </p:nvSpPr>
          <p:spPr>
            <a:xfrm>
              <a:off x="2121325" y="198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74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74"/>
            <p:cNvSpPr/>
            <p:nvPr/>
          </p:nvSpPr>
          <p:spPr>
            <a:xfrm>
              <a:off x="1956875" y="1835225"/>
              <a:ext cx="254975" cy="254475"/>
            </a:xfrm>
            <a:custGeom>
              <a:rect b="b" l="l" r="r" t="t"/>
              <a:pathLst>
                <a:path extrusionOk="0" h="10179" w="10199">
                  <a:moveTo>
                    <a:pt x="5097" y="1"/>
                  </a:moveTo>
                  <a:cubicBezTo>
                    <a:pt x="2296" y="1"/>
                    <a:pt x="21" y="2267"/>
                    <a:pt x="10" y="5070"/>
                  </a:cubicBezTo>
                  <a:cubicBezTo>
                    <a:pt x="0" y="7882"/>
                    <a:pt x="2271" y="10169"/>
                    <a:pt x="5081" y="10179"/>
                  </a:cubicBezTo>
                  <a:cubicBezTo>
                    <a:pt x="5088" y="10179"/>
                    <a:pt x="5095" y="10179"/>
                    <a:pt x="5102" y="10179"/>
                  </a:cubicBezTo>
                  <a:cubicBezTo>
                    <a:pt x="7903" y="10179"/>
                    <a:pt x="10178" y="7912"/>
                    <a:pt x="10189" y="5109"/>
                  </a:cubicBezTo>
                  <a:cubicBezTo>
                    <a:pt x="10199" y="2297"/>
                    <a:pt x="7928" y="10"/>
                    <a:pt x="5118" y="1"/>
                  </a:cubicBezTo>
                  <a:cubicBezTo>
                    <a:pt x="5111" y="1"/>
                    <a:pt x="5104" y="1"/>
                    <a:pt x="5097" y="1"/>
                  </a:cubicBezTo>
                  <a:close/>
                </a:path>
              </a:pathLst>
            </a:custGeom>
            <a:solidFill>
              <a:srgbClr val="F3F5F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5" name="Google Shape;3445;p74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6" name="Google Shape;3446;p74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7" name="Google Shape;3447;p74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8" name="Google Shape;3448;p74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52" name="Shape 3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3" name="Google Shape;3453;p75"/>
          <p:cNvGrpSpPr/>
          <p:nvPr/>
        </p:nvGrpSpPr>
        <p:grpSpPr>
          <a:xfrm>
            <a:off x="745571" y="1168666"/>
            <a:ext cx="2492868" cy="1379876"/>
            <a:chOff x="2654821" y="2311071"/>
            <a:chExt cx="2279715" cy="1262120"/>
          </a:xfrm>
        </p:grpSpPr>
        <p:grpSp>
          <p:nvGrpSpPr>
            <p:cNvPr id="3454" name="Google Shape;3454;p75"/>
            <p:cNvGrpSpPr/>
            <p:nvPr/>
          </p:nvGrpSpPr>
          <p:grpSpPr>
            <a:xfrm>
              <a:off x="4034269" y="2840745"/>
              <a:ext cx="40212" cy="36437"/>
              <a:chOff x="4293400" y="2574725"/>
              <a:chExt cx="84425" cy="80100"/>
            </a:xfrm>
          </p:grpSpPr>
          <p:sp>
            <p:nvSpPr>
              <p:cNvPr id="3455" name="Google Shape;3455;p75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56" name="Google Shape;3456;p75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57" name="Google Shape;3457;p75"/>
            <p:cNvGrpSpPr/>
            <p:nvPr/>
          </p:nvGrpSpPr>
          <p:grpSpPr>
            <a:xfrm>
              <a:off x="3894606" y="2334874"/>
              <a:ext cx="913198" cy="518984"/>
              <a:chOff x="4000175" y="1462675"/>
              <a:chExt cx="1917275" cy="1140875"/>
            </a:xfrm>
          </p:grpSpPr>
          <p:sp>
            <p:nvSpPr>
              <p:cNvPr id="3458" name="Google Shape;3458;p75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3459" name="Google Shape;3459;p75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460" name="Google Shape;3460;p75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</p:sp>
            <p:sp>
              <p:nvSpPr>
                <p:cNvPr id="3461" name="Google Shape;3461;p75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2" name="Google Shape;3462;p75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3" name="Google Shape;3463;p75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4" name="Google Shape;3464;p75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3465" name="Google Shape;3465;p75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66" name="Google Shape;3466;p75"/>
            <p:cNvGrpSpPr/>
            <p:nvPr/>
          </p:nvGrpSpPr>
          <p:grpSpPr>
            <a:xfrm>
              <a:off x="3875768" y="2846704"/>
              <a:ext cx="44796" cy="47366"/>
              <a:chOff x="3960625" y="2587825"/>
              <a:chExt cx="94050" cy="104125"/>
            </a:xfrm>
          </p:grpSpPr>
          <p:sp>
            <p:nvSpPr>
              <p:cNvPr id="3467" name="Google Shape;3467;p75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68" name="Google Shape;3468;p75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9" name="Google Shape;3469;p75"/>
            <p:cNvGrpSpPr/>
            <p:nvPr/>
          </p:nvGrpSpPr>
          <p:grpSpPr>
            <a:xfrm>
              <a:off x="3782759" y="2807162"/>
              <a:ext cx="82686" cy="85487"/>
              <a:chOff x="3765350" y="2500900"/>
              <a:chExt cx="173600" cy="187925"/>
            </a:xfrm>
          </p:grpSpPr>
          <p:sp>
            <p:nvSpPr>
              <p:cNvPr id="3470" name="Google Shape;3470;p75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71" name="Google Shape;3471;p75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75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75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75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75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76" name="Google Shape;3476;p75"/>
            <p:cNvGrpSpPr/>
            <p:nvPr/>
          </p:nvGrpSpPr>
          <p:grpSpPr>
            <a:xfrm>
              <a:off x="3775674" y="2798496"/>
              <a:ext cx="40545" cy="23564"/>
              <a:chOff x="3750475" y="2481850"/>
              <a:chExt cx="85125" cy="51800"/>
            </a:xfrm>
          </p:grpSpPr>
          <p:sp>
            <p:nvSpPr>
              <p:cNvPr id="3477" name="Google Shape;3477;p75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75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79" name="Google Shape;3479;p75"/>
            <p:cNvGrpSpPr/>
            <p:nvPr/>
          </p:nvGrpSpPr>
          <p:grpSpPr>
            <a:xfrm>
              <a:off x="3716946" y="2776024"/>
              <a:ext cx="81971" cy="76912"/>
              <a:chOff x="3627175" y="2432450"/>
              <a:chExt cx="172100" cy="169075"/>
            </a:xfrm>
          </p:grpSpPr>
          <p:sp>
            <p:nvSpPr>
              <p:cNvPr id="3480" name="Google Shape;3480;p75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75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82" name="Google Shape;3482;p75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83" name="Google Shape;3483;p75"/>
            <p:cNvGrpSpPr/>
            <p:nvPr/>
          </p:nvGrpSpPr>
          <p:grpSpPr>
            <a:xfrm>
              <a:off x="3685682" y="2845624"/>
              <a:ext cx="29311" cy="45055"/>
              <a:chOff x="3561536" y="2585450"/>
              <a:chExt cx="61539" cy="99045"/>
            </a:xfrm>
          </p:grpSpPr>
          <p:sp>
            <p:nvSpPr>
              <p:cNvPr id="3484" name="Google Shape;3484;p75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75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</p:grpSp>
        <p:grpSp>
          <p:nvGrpSpPr>
            <p:cNvPr id="3486" name="Google Shape;3486;p75"/>
            <p:cNvGrpSpPr/>
            <p:nvPr/>
          </p:nvGrpSpPr>
          <p:grpSpPr>
            <a:xfrm>
              <a:off x="3849905" y="2572252"/>
              <a:ext cx="74339" cy="119559"/>
              <a:chOff x="3906325" y="1984500"/>
              <a:chExt cx="156075" cy="262825"/>
            </a:xfrm>
          </p:grpSpPr>
          <p:sp>
            <p:nvSpPr>
              <p:cNvPr id="3487" name="Google Shape;3487;p75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88" name="Google Shape;3488;p75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9" name="Google Shape;3489;p75"/>
            <p:cNvGrpSpPr/>
            <p:nvPr/>
          </p:nvGrpSpPr>
          <p:grpSpPr>
            <a:xfrm>
              <a:off x="2654821" y="2414345"/>
              <a:ext cx="667570" cy="558731"/>
              <a:chOff x="1397225" y="1637375"/>
              <a:chExt cx="1401575" cy="1228250"/>
            </a:xfrm>
          </p:grpSpPr>
          <p:sp>
            <p:nvSpPr>
              <p:cNvPr id="3490" name="Google Shape;3490;p75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grpSp>
            <p:nvGrpSpPr>
              <p:cNvPr id="3491" name="Google Shape;3491;p75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492" name="Google Shape;3492;p75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3" name="Google Shape;3493;p75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494" name="Google Shape;3494;p75"/>
            <p:cNvGrpSpPr/>
            <p:nvPr/>
          </p:nvGrpSpPr>
          <p:grpSpPr>
            <a:xfrm>
              <a:off x="3230417" y="3103734"/>
              <a:ext cx="282982" cy="280332"/>
              <a:chOff x="2605700" y="3152850"/>
              <a:chExt cx="594125" cy="616250"/>
            </a:xfrm>
          </p:grpSpPr>
          <p:sp>
            <p:nvSpPr>
              <p:cNvPr id="3495" name="Google Shape;3495;p75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96" name="Google Shape;3496;p75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3497" name="Google Shape;3497;p75"/>
            <p:cNvGrpSpPr/>
            <p:nvPr/>
          </p:nvGrpSpPr>
          <p:grpSpPr>
            <a:xfrm>
              <a:off x="3265985" y="3226989"/>
              <a:ext cx="87151" cy="346202"/>
              <a:chOff x="2680375" y="3423800"/>
              <a:chExt cx="182975" cy="761050"/>
            </a:xfrm>
          </p:grpSpPr>
          <p:sp>
            <p:nvSpPr>
              <p:cNvPr id="3498" name="Google Shape;3498;p75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499" name="Google Shape;3499;p75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00" name="Google Shape;3500;p75"/>
            <p:cNvGrpSpPr/>
            <p:nvPr/>
          </p:nvGrpSpPr>
          <p:grpSpPr>
            <a:xfrm>
              <a:off x="3855466" y="3289811"/>
              <a:ext cx="112514" cy="94210"/>
              <a:chOff x="3918000" y="3561900"/>
              <a:chExt cx="236225" cy="207100"/>
            </a:xfrm>
          </p:grpSpPr>
          <p:sp>
            <p:nvSpPr>
              <p:cNvPr id="3501" name="Google Shape;3501;p75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</p:sp>
          <p:sp>
            <p:nvSpPr>
              <p:cNvPr id="3502" name="Google Shape;3502;p75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03" name="Google Shape;3503;p75"/>
            <p:cNvSpPr/>
            <p:nvPr/>
          </p:nvSpPr>
          <p:spPr>
            <a:xfrm>
              <a:off x="3292646" y="3020419"/>
              <a:ext cx="18695" cy="5482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75"/>
            <p:cNvSpPr/>
            <p:nvPr/>
          </p:nvSpPr>
          <p:spPr>
            <a:xfrm>
              <a:off x="3260258" y="3010662"/>
              <a:ext cx="26423" cy="16661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75"/>
            <p:cNvSpPr/>
            <p:nvPr/>
          </p:nvSpPr>
          <p:spPr>
            <a:xfrm>
              <a:off x="3408744" y="2329870"/>
              <a:ext cx="289769" cy="354333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3506" name="Google Shape;3506;p75"/>
            <p:cNvGrpSpPr/>
            <p:nvPr/>
          </p:nvGrpSpPr>
          <p:grpSpPr>
            <a:xfrm>
              <a:off x="2905224" y="2311071"/>
              <a:ext cx="596721" cy="528992"/>
              <a:chOff x="1922950" y="1410350"/>
              <a:chExt cx="1252825" cy="1162875"/>
            </a:xfrm>
          </p:grpSpPr>
          <p:sp>
            <p:nvSpPr>
              <p:cNvPr id="3507" name="Google Shape;3507;p75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75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75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75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75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75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75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75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75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75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75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75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75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75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75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75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3523" name="Google Shape;3523;p75"/>
            <p:cNvSpPr/>
            <p:nvPr/>
          </p:nvSpPr>
          <p:spPr>
            <a:xfrm>
              <a:off x="3216902" y="3020658"/>
              <a:ext cx="15456" cy="5959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75"/>
            <p:cNvSpPr/>
            <p:nvPr/>
          </p:nvSpPr>
          <p:spPr>
            <a:xfrm>
              <a:off x="3243063" y="3010423"/>
              <a:ext cx="19695" cy="13340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75"/>
            <p:cNvSpPr/>
            <p:nvPr/>
          </p:nvSpPr>
          <p:spPr>
            <a:xfrm>
              <a:off x="3173297" y="2986859"/>
              <a:ext cx="73267" cy="24997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75"/>
            <p:cNvSpPr/>
            <p:nvPr/>
          </p:nvSpPr>
          <p:spPr>
            <a:xfrm>
              <a:off x="3371128" y="3527019"/>
              <a:ext cx="18695" cy="10247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75"/>
            <p:cNvSpPr/>
            <p:nvPr/>
          </p:nvSpPr>
          <p:spPr>
            <a:xfrm>
              <a:off x="3183264" y="3080853"/>
              <a:ext cx="38140" cy="16672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75"/>
            <p:cNvSpPr/>
            <p:nvPr/>
          </p:nvSpPr>
          <p:spPr>
            <a:xfrm>
              <a:off x="3163092" y="3070629"/>
              <a:ext cx="23172" cy="20709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75"/>
            <p:cNvSpPr/>
            <p:nvPr/>
          </p:nvSpPr>
          <p:spPr>
            <a:xfrm>
              <a:off x="3150875" y="3043494"/>
              <a:ext cx="32150" cy="30467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75"/>
            <p:cNvSpPr/>
            <p:nvPr/>
          </p:nvSpPr>
          <p:spPr>
            <a:xfrm>
              <a:off x="3140409" y="3037308"/>
              <a:ext cx="43617" cy="20948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75"/>
            <p:cNvSpPr/>
            <p:nvPr/>
          </p:nvSpPr>
          <p:spPr>
            <a:xfrm>
              <a:off x="3134431" y="3048737"/>
              <a:ext cx="17206" cy="9519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75"/>
            <p:cNvSpPr/>
            <p:nvPr/>
          </p:nvSpPr>
          <p:spPr>
            <a:xfrm>
              <a:off x="3142159" y="3021841"/>
              <a:ext cx="7978" cy="16672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75"/>
            <p:cNvSpPr/>
            <p:nvPr/>
          </p:nvSpPr>
          <p:spPr>
            <a:xfrm>
              <a:off x="3120487" y="3025651"/>
              <a:ext cx="28411" cy="28568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75"/>
            <p:cNvSpPr/>
            <p:nvPr/>
          </p:nvSpPr>
          <p:spPr>
            <a:xfrm>
              <a:off x="2965761" y="2909287"/>
              <a:ext cx="196343" cy="138983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75"/>
            <p:cNvSpPr/>
            <p:nvPr/>
          </p:nvSpPr>
          <p:spPr>
            <a:xfrm>
              <a:off x="3378594" y="3107749"/>
              <a:ext cx="19445" cy="26657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75"/>
            <p:cNvSpPr/>
            <p:nvPr/>
          </p:nvSpPr>
          <p:spPr>
            <a:xfrm>
              <a:off x="3354434" y="3105122"/>
              <a:ext cx="27661" cy="28807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75"/>
            <p:cNvSpPr/>
            <p:nvPr/>
          </p:nvSpPr>
          <p:spPr>
            <a:xfrm>
              <a:off x="3331012" y="3088711"/>
              <a:ext cx="34639" cy="49743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75"/>
            <p:cNvSpPr/>
            <p:nvPr/>
          </p:nvSpPr>
          <p:spPr>
            <a:xfrm>
              <a:off x="3250041" y="3063487"/>
              <a:ext cx="91450" cy="78538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75"/>
            <p:cNvSpPr/>
            <p:nvPr/>
          </p:nvSpPr>
          <p:spPr>
            <a:xfrm>
              <a:off x="3209425" y="3061815"/>
              <a:ext cx="82733" cy="112565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75"/>
            <p:cNvSpPr/>
            <p:nvPr/>
          </p:nvSpPr>
          <p:spPr>
            <a:xfrm>
              <a:off x="3195231" y="3136533"/>
              <a:ext cx="40867" cy="42852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75"/>
            <p:cNvSpPr/>
            <p:nvPr/>
          </p:nvSpPr>
          <p:spPr>
            <a:xfrm>
              <a:off x="3192980" y="3146290"/>
              <a:ext cx="88711" cy="124938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75"/>
            <p:cNvSpPr/>
            <p:nvPr/>
          </p:nvSpPr>
          <p:spPr>
            <a:xfrm>
              <a:off x="3275452" y="3211250"/>
              <a:ext cx="85722" cy="91389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543" name="Google Shape;3543;p75"/>
            <p:cNvSpPr/>
            <p:nvPr/>
          </p:nvSpPr>
          <p:spPr>
            <a:xfrm>
              <a:off x="3327273" y="3275982"/>
              <a:ext cx="58811" cy="59262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544" name="Google Shape;3544;p75"/>
            <p:cNvSpPr/>
            <p:nvPr/>
          </p:nvSpPr>
          <p:spPr>
            <a:xfrm>
              <a:off x="3363150" y="3352838"/>
              <a:ext cx="34889" cy="37848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5" name="Google Shape;3545;p75"/>
            <p:cNvGrpSpPr/>
            <p:nvPr/>
          </p:nvGrpSpPr>
          <p:grpSpPr>
            <a:xfrm>
              <a:off x="3280929" y="3294542"/>
              <a:ext cx="109894" cy="272224"/>
              <a:chOff x="2711750" y="3572300"/>
              <a:chExt cx="230725" cy="598425"/>
            </a:xfrm>
          </p:grpSpPr>
          <p:sp>
            <p:nvSpPr>
              <p:cNvPr id="3546" name="Google Shape;3546;p75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75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48" name="Google Shape;3548;p75"/>
            <p:cNvSpPr/>
            <p:nvPr/>
          </p:nvSpPr>
          <p:spPr>
            <a:xfrm>
              <a:off x="4563295" y="2964728"/>
              <a:ext cx="12467" cy="27863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9" name="Google Shape;3549;p75"/>
            <p:cNvGrpSpPr/>
            <p:nvPr/>
          </p:nvGrpSpPr>
          <p:grpSpPr>
            <a:xfrm>
              <a:off x="3790439" y="2408636"/>
              <a:ext cx="73017" cy="75684"/>
              <a:chOff x="3781475" y="1624825"/>
              <a:chExt cx="153300" cy="166375"/>
            </a:xfrm>
          </p:grpSpPr>
          <p:sp>
            <p:nvSpPr>
              <p:cNvPr id="3550" name="Google Shape;3550;p75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75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75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75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54" name="Google Shape;3554;p75"/>
            <p:cNvSpPr/>
            <p:nvPr/>
          </p:nvSpPr>
          <p:spPr>
            <a:xfrm>
              <a:off x="4614379" y="2777935"/>
              <a:ext cx="83472" cy="1397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75"/>
            <p:cNvSpPr/>
            <p:nvPr/>
          </p:nvSpPr>
          <p:spPr>
            <a:xfrm>
              <a:off x="4580490" y="2850992"/>
              <a:ext cx="28661" cy="38087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75"/>
            <p:cNvSpPr/>
            <p:nvPr/>
          </p:nvSpPr>
          <p:spPr>
            <a:xfrm>
              <a:off x="4566534" y="2807208"/>
              <a:ext cx="32650" cy="53553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75"/>
            <p:cNvSpPr/>
            <p:nvPr/>
          </p:nvSpPr>
          <p:spPr>
            <a:xfrm>
              <a:off x="4301938" y="2737722"/>
              <a:ext cx="211787" cy="95438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75"/>
            <p:cNvSpPr/>
            <p:nvPr/>
          </p:nvSpPr>
          <p:spPr>
            <a:xfrm>
              <a:off x="4718522" y="3165089"/>
              <a:ext cx="67277" cy="54986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75"/>
            <p:cNvSpPr/>
            <p:nvPr/>
          </p:nvSpPr>
          <p:spPr>
            <a:xfrm>
              <a:off x="4567785" y="3016610"/>
              <a:ext cx="54822" cy="91389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75"/>
            <p:cNvSpPr/>
            <p:nvPr/>
          </p:nvSpPr>
          <p:spPr>
            <a:xfrm>
              <a:off x="4595934" y="3205063"/>
              <a:ext cx="26673" cy="13340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61" name="Google Shape;3561;p75"/>
            <p:cNvGrpSpPr/>
            <p:nvPr/>
          </p:nvGrpSpPr>
          <p:grpSpPr>
            <a:xfrm>
              <a:off x="4403342" y="3107749"/>
              <a:ext cx="316680" cy="101374"/>
              <a:chOff x="5068275" y="3161675"/>
              <a:chExt cx="664875" cy="222850"/>
            </a:xfrm>
          </p:grpSpPr>
          <p:sp>
            <p:nvSpPr>
              <p:cNvPr id="3562" name="Google Shape;3562;p75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75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75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75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66" name="Google Shape;3566;p75"/>
            <p:cNvSpPr/>
            <p:nvPr/>
          </p:nvSpPr>
          <p:spPr>
            <a:xfrm>
              <a:off x="4437231" y="3100607"/>
              <a:ext cx="29912" cy="3737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75"/>
            <p:cNvSpPr/>
            <p:nvPr/>
          </p:nvSpPr>
          <p:spPr>
            <a:xfrm>
              <a:off x="4503746" y="3099174"/>
              <a:ext cx="65289" cy="4213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75"/>
            <p:cNvSpPr/>
            <p:nvPr/>
          </p:nvSpPr>
          <p:spPr>
            <a:xfrm>
              <a:off x="4442708" y="2983061"/>
              <a:ext cx="56823" cy="104945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75"/>
            <p:cNvSpPr/>
            <p:nvPr/>
          </p:nvSpPr>
          <p:spPr>
            <a:xfrm>
              <a:off x="4450186" y="3045644"/>
              <a:ext cx="36139" cy="2975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75"/>
            <p:cNvSpPr/>
            <p:nvPr/>
          </p:nvSpPr>
          <p:spPr>
            <a:xfrm>
              <a:off x="4429753" y="2990191"/>
              <a:ext cx="55822" cy="61650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75"/>
            <p:cNvSpPr/>
            <p:nvPr/>
          </p:nvSpPr>
          <p:spPr>
            <a:xfrm>
              <a:off x="4413309" y="3004475"/>
              <a:ext cx="58061" cy="103285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75"/>
            <p:cNvSpPr/>
            <p:nvPr/>
          </p:nvSpPr>
          <p:spPr>
            <a:xfrm>
              <a:off x="4375443" y="2948079"/>
              <a:ext cx="61050" cy="131125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75"/>
            <p:cNvSpPr/>
            <p:nvPr/>
          </p:nvSpPr>
          <p:spPr>
            <a:xfrm>
              <a:off x="4343054" y="2959975"/>
              <a:ext cx="35389" cy="43557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75"/>
            <p:cNvSpPr/>
            <p:nvPr/>
          </p:nvSpPr>
          <p:spPr>
            <a:xfrm>
              <a:off x="3793178" y="2712975"/>
              <a:ext cx="26423" cy="3094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75"/>
            <p:cNvSpPr/>
            <p:nvPr/>
          </p:nvSpPr>
          <p:spPr>
            <a:xfrm>
              <a:off x="3772256" y="2560208"/>
              <a:ext cx="138282" cy="15349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75"/>
            <p:cNvSpPr/>
            <p:nvPr/>
          </p:nvSpPr>
          <p:spPr>
            <a:xfrm>
              <a:off x="3810372" y="2589242"/>
              <a:ext cx="68528" cy="147786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75"/>
            <p:cNvSpPr/>
            <p:nvPr/>
          </p:nvSpPr>
          <p:spPr>
            <a:xfrm>
              <a:off x="3883127" y="2693471"/>
              <a:ext cx="27411" cy="23803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75"/>
            <p:cNvSpPr/>
            <p:nvPr/>
          </p:nvSpPr>
          <p:spPr>
            <a:xfrm>
              <a:off x="3870422" y="2710598"/>
              <a:ext cx="43605" cy="22620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75"/>
            <p:cNvSpPr/>
            <p:nvPr/>
          </p:nvSpPr>
          <p:spPr>
            <a:xfrm>
              <a:off x="3871910" y="2726065"/>
              <a:ext cx="33901" cy="23803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75"/>
            <p:cNvSpPr/>
            <p:nvPr/>
          </p:nvSpPr>
          <p:spPr>
            <a:xfrm>
              <a:off x="3888104" y="2727737"/>
              <a:ext cx="57573" cy="42601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75"/>
            <p:cNvSpPr/>
            <p:nvPr/>
          </p:nvSpPr>
          <p:spPr>
            <a:xfrm>
              <a:off x="3848488" y="2796972"/>
              <a:ext cx="39628" cy="24519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75"/>
            <p:cNvSpPr/>
            <p:nvPr/>
          </p:nvSpPr>
          <p:spPr>
            <a:xfrm>
              <a:off x="3851727" y="2789842"/>
              <a:ext cx="34151" cy="14284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75"/>
            <p:cNvSpPr/>
            <p:nvPr/>
          </p:nvSpPr>
          <p:spPr>
            <a:xfrm>
              <a:off x="3869672" y="2845760"/>
              <a:ext cx="12967" cy="23803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75"/>
            <p:cNvSpPr/>
            <p:nvPr/>
          </p:nvSpPr>
          <p:spPr>
            <a:xfrm>
              <a:off x="3863444" y="2836958"/>
              <a:ext cx="12467" cy="15000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75"/>
            <p:cNvSpPr/>
            <p:nvPr/>
          </p:nvSpPr>
          <p:spPr>
            <a:xfrm>
              <a:off x="3844761" y="2824346"/>
              <a:ext cx="25923" cy="2166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75"/>
            <p:cNvSpPr/>
            <p:nvPr/>
          </p:nvSpPr>
          <p:spPr>
            <a:xfrm>
              <a:off x="3830555" y="2811734"/>
              <a:ext cx="20195" cy="12146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75"/>
            <p:cNvSpPr/>
            <p:nvPr/>
          </p:nvSpPr>
          <p:spPr>
            <a:xfrm>
              <a:off x="3804645" y="2793401"/>
              <a:ext cx="47594" cy="21903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75"/>
            <p:cNvSpPr/>
            <p:nvPr/>
          </p:nvSpPr>
          <p:spPr>
            <a:xfrm>
              <a:off x="3831556" y="2741054"/>
              <a:ext cx="63038" cy="50699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75"/>
            <p:cNvSpPr/>
            <p:nvPr/>
          </p:nvSpPr>
          <p:spPr>
            <a:xfrm>
              <a:off x="3819089" y="2776036"/>
              <a:ext cx="50345" cy="20948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75"/>
            <p:cNvSpPr/>
            <p:nvPr/>
          </p:nvSpPr>
          <p:spPr>
            <a:xfrm>
              <a:off x="3779972" y="2741293"/>
              <a:ext cx="57323" cy="65449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75"/>
            <p:cNvSpPr/>
            <p:nvPr/>
          </p:nvSpPr>
          <p:spPr>
            <a:xfrm>
              <a:off x="3764778" y="2755577"/>
              <a:ext cx="24672" cy="21426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75"/>
            <p:cNvSpPr/>
            <p:nvPr/>
          </p:nvSpPr>
          <p:spPr>
            <a:xfrm>
              <a:off x="3762540" y="2773181"/>
              <a:ext cx="19445" cy="15956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75"/>
            <p:cNvSpPr/>
            <p:nvPr/>
          </p:nvSpPr>
          <p:spPr>
            <a:xfrm>
              <a:off x="3779484" y="2783894"/>
              <a:ext cx="4739" cy="64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75"/>
            <p:cNvSpPr/>
            <p:nvPr/>
          </p:nvSpPr>
          <p:spPr>
            <a:xfrm>
              <a:off x="3681319" y="2737017"/>
              <a:ext cx="27661" cy="34982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95" name="Google Shape;3595;p75"/>
            <p:cNvGrpSpPr/>
            <p:nvPr/>
          </p:nvGrpSpPr>
          <p:grpSpPr>
            <a:xfrm>
              <a:off x="3697513" y="2707266"/>
              <a:ext cx="59549" cy="79733"/>
              <a:chOff x="3586375" y="2281300"/>
              <a:chExt cx="125025" cy="175275"/>
            </a:xfrm>
          </p:grpSpPr>
          <p:sp>
            <p:nvSpPr>
              <p:cNvPr id="3596" name="Google Shape;3596;p75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75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98" name="Google Shape;3598;p75"/>
            <p:cNvSpPr/>
            <p:nvPr/>
          </p:nvSpPr>
          <p:spPr>
            <a:xfrm>
              <a:off x="4037841" y="3224817"/>
              <a:ext cx="52333" cy="93527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99" name="Google Shape;3599;p75"/>
            <p:cNvGrpSpPr/>
            <p:nvPr/>
          </p:nvGrpSpPr>
          <p:grpSpPr>
            <a:xfrm>
              <a:off x="4513224" y="3221724"/>
              <a:ext cx="274563" cy="280321"/>
              <a:chOff x="5298975" y="3412225"/>
              <a:chExt cx="576450" cy="616225"/>
            </a:xfrm>
          </p:grpSpPr>
          <p:sp>
            <p:nvSpPr>
              <p:cNvPr id="3600" name="Google Shape;3600;p75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3601" name="Google Shape;3601;p75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2" name="Google Shape;3602;p75"/>
            <p:cNvGrpSpPr/>
            <p:nvPr/>
          </p:nvGrpSpPr>
          <p:grpSpPr>
            <a:xfrm>
              <a:off x="4824403" y="3421846"/>
              <a:ext cx="110132" cy="130647"/>
              <a:chOff x="5952300" y="3852150"/>
              <a:chExt cx="231225" cy="287200"/>
            </a:xfrm>
          </p:grpSpPr>
          <p:sp>
            <p:nvSpPr>
              <p:cNvPr id="3603" name="Google Shape;3603;p75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75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05" name="Google Shape;3605;p75"/>
            <p:cNvSpPr/>
            <p:nvPr/>
          </p:nvSpPr>
          <p:spPr>
            <a:xfrm>
              <a:off x="3608564" y="2619698"/>
              <a:ext cx="60550" cy="35232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75"/>
            <p:cNvSpPr/>
            <p:nvPr/>
          </p:nvSpPr>
          <p:spPr>
            <a:xfrm>
              <a:off x="4188328" y="2704412"/>
              <a:ext cx="421823" cy="300791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75"/>
            <p:cNvSpPr/>
            <p:nvPr/>
          </p:nvSpPr>
          <p:spPr>
            <a:xfrm>
              <a:off x="4442708" y="2990191"/>
              <a:ext cx="762" cy="967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75"/>
            <p:cNvSpPr/>
            <p:nvPr/>
          </p:nvSpPr>
          <p:spPr>
            <a:xfrm>
              <a:off x="4434742" y="2997094"/>
              <a:ext cx="1250" cy="1205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75"/>
            <p:cNvSpPr/>
            <p:nvPr/>
          </p:nvSpPr>
          <p:spPr>
            <a:xfrm>
              <a:off x="4184339" y="2879787"/>
              <a:ext cx="2512" cy="728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75"/>
            <p:cNvSpPr/>
            <p:nvPr/>
          </p:nvSpPr>
          <p:spPr>
            <a:xfrm>
              <a:off x="4038591" y="2720356"/>
              <a:ext cx="260870" cy="130886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75"/>
            <p:cNvSpPr/>
            <p:nvPr/>
          </p:nvSpPr>
          <p:spPr>
            <a:xfrm>
              <a:off x="4105619" y="2816249"/>
              <a:ext cx="110383" cy="65688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75"/>
            <p:cNvSpPr/>
            <p:nvPr/>
          </p:nvSpPr>
          <p:spPr>
            <a:xfrm>
              <a:off x="4085936" y="2839096"/>
              <a:ext cx="98666" cy="59262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3" name="Google Shape;3613;p75"/>
            <p:cNvGrpSpPr/>
            <p:nvPr/>
          </p:nvGrpSpPr>
          <p:grpSpPr>
            <a:xfrm>
              <a:off x="4295710" y="3079670"/>
              <a:ext cx="14968" cy="27135"/>
              <a:chOff x="4842300" y="3099950"/>
              <a:chExt cx="31425" cy="59650"/>
            </a:xfrm>
          </p:grpSpPr>
          <p:sp>
            <p:nvSpPr>
              <p:cNvPr id="3614" name="Google Shape;3614;p75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75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75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75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8" name="Google Shape;3618;p75"/>
            <p:cNvSpPr/>
            <p:nvPr/>
          </p:nvSpPr>
          <p:spPr>
            <a:xfrm>
              <a:off x="4210500" y="2911903"/>
              <a:ext cx="193104" cy="180152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75"/>
            <p:cNvSpPr/>
            <p:nvPr/>
          </p:nvSpPr>
          <p:spPr>
            <a:xfrm>
              <a:off x="4286244" y="2933329"/>
              <a:ext cx="56823" cy="29034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75"/>
            <p:cNvSpPr/>
            <p:nvPr/>
          </p:nvSpPr>
          <p:spPr>
            <a:xfrm>
              <a:off x="4155440" y="2884541"/>
              <a:ext cx="95439" cy="100431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75"/>
            <p:cNvSpPr/>
            <p:nvPr/>
          </p:nvSpPr>
          <p:spPr>
            <a:xfrm>
              <a:off x="4148462" y="2870746"/>
              <a:ext cx="91200" cy="72579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75"/>
            <p:cNvSpPr/>
            <p:nvPr/>
          </p:nvSpPr>
          <p:spPr>
            <a:xfrm>
              <a:off x="3884115" y="2761763"/>
              <a:ext cx="113133" cy="67348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75"/>
            <p:cNvSpPr/>
            <p:nvPr/>
          </p:nvSpPr>
          <p:spPr>
            <a:xfrm>
              <a:off x="3912027" y="2795073"/>
              <a:ext cx="23684" cy="25236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75"/>
            <p:cNvSpPr/>
            <p:nvPr/>
          </p:nvSpPr>
          <p:spPr>
            <a:xfrm>
              <a:off x="3874161" y="2799361"/>
              <a:ext cx="60800" cy="37131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75"/>
            <p:cNvSpPr/>
            <p:nvPr/>
          </p:nvSpPr>
          <p:spPr>
            <a:xfrm>
              <a:off x="3889355" y="2831954"/>
              <a:ext cx="39878" cy="24041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26" name="Google Shape;3626;p75"/>
            <p:cNvGrpSpPr/>
            <p:nvPr/>
          </p:nvGrpSpPr>
          <p:grpSpPr>
            <a:xfrm>
              <a:off x="3831056" y="2816010"/>
              <a:ext cx="37378" cy="27612"/>
              <a:chOff x="3866750" y="2520350"/>
              <a:chExt cx="78475" cy="60700"/>
            </a:xfrm>
          </p:grpSpPr>
          <p:sp>
            <p:nvSpPr>
              <p:cNvPr id="3627" name="Google Shape;3627;p75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75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75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75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31" name="Google Shape;3631;p75"/>
            <p:cNvSpPr/>
            <p:nvPr/>
          </p:nvSpPr>
          <p:spPr>
            <a:xfrm>
              <a:off x="3799155" y="2842190"/>
              <a:ext cx="6990" cy="13340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75"/>
            <p:cNvSpPr/>
            <p:nvPr/>
          </p:nvSpPr>
          <p:spPr>
            <a:xfrm>
              <a:off x="3688535" y="2836242"/>
              <a:ext cx="76506" cy="61161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75"/>
            <p:cNvSpPr/>
            <p:nvPr/>
          </p:nvSpPr>
          <p:spPr>
            <a:xfrm>
              <a:off x="4036603" y="2865264"/>
              <a:ext cx="11967" cy="9064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75"/>
            <p:cNvSpPr/>
            <p:nvPr/>
          </p:nvSpPr>
          <p:spPr>
            <a:xfrm>
              <a:off x="4033614" y="2866458"/>
              <a:ext cx="140532" cy="108039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75"/>
            <p:cNvSpPr/>
            <p:nvPr/>
          </p:nvSpPr>
          <p:spPr>
            <a:xfrm>
              <a:off x="4026636" y="2853369"/>
              <a:ext cx="24672" cy="20004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75"/>
            <p:cNvSpPr/>
            <p:nvPr/>
          </p:nvSpPr>
          <p:spPr>
            <a:xfrm>
              <a:off x="3915766" y="2848615"/>
              <a:ext cx="124088" cy="48788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75"/>
            <p:cNvSpPr/>
            <p:nvPr/>
          </p:nvSpPr>
          <p:spPr>
            <a:xfrm>
              <a:off x="3914265" y="2848854"/>
              <a:ext cx="18945" cy="15956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75"/>
            <p:cNvSpPr/>
            <p:nvPr/>
          </p:nvSpPr>
          <p:spPr>
            <a:xfrm>
              <a:off x="4004703" y="2885735"/>
              <a:ext cx="66539" cy="61161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75"/>
            <p:cNvSpPr/>
            <p:nvPr/>
          </p:nvSpPr>
          <p:spPr>
            <a:xfrm>
              <a:off x="4059025" y="2939277"/>
              <a:ext cx="11967" cy="11668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75"/>
            <p:cNvSpPr/>
            <p:nvPr/>
          </p:nvSpPr>
          <p:spPr>
            <a:xfrm>
              <a:off x="3959359" y="2899768"/>
              <a:ext cx="15468" cy="8347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75"/>
            <p:cNvSpPr/>
            <p:nvPr/>
          </p:nvSpPr>
          <p:spPr>
            <a:xfrm>
              <a:off x="3982281" y="2887395"/>
              <a:ext cx="42867" cy="36426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75"/>
            <p:cNvSpPr/>
            <p:nvPr/>
          </p:nvSpPr>
          <p:spPr>
            <a:xfrm>
              <a:off x="3973565" y="2916668"/>
              <a:ext cx="10479" cy="29045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75"/>
            <p:cNvSpPr/>
            <p:nvPr/>
          </p:nvSpPr>
          <p:spPr>
            <a:xfrm>
              <a:off x="3982781" y="2916668"/>
              <a:ext cx="2751" cy="5959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75"/>
            <p:cNvSpPr/>
            <p:nvPr/>
          </p:nvSpPr>
          <p:spPr>
            <a:xfrm>
              <a:off x="3979792" y="2923093"/>
              <a:ext cx="3751" cy="8336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75"/>
            <p:cNvSpPr/>
            <p:nvPr/>
          </p:nvSpPr>
          <p:spPr>
            <a:xfrm>
              <a:off x="3979792" y="2907627"/>
              <a:ext cx="8978" cy="10713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75"/>
            <p:cNvSpPr/>
            <p:nvPr/>
          </p:nvSpPr>
          <p:spPr>
            <a:xfrm>
              <a:off x="3980292" y="2915952"/>
              <a:ext cx="27661" cy="32616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75"/>
            <p:cNvSpPr/>
            <p:nvPr/>
          </p:nvSpPr>
          <p:spPr>
            <a:xfrm>
              <a:off x="3979792" y="2924515"/>
              <a:ext cx="142521" cy="114714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648" name="Google Shape;3648;p75"/>
            <p:cNvSpPr/>
            <p:nvPr/>
          </p:nvSpPr>
          <p:spPr>
            <a:xfrm>
              <a:off x="4089663" y="2967116"/>
              <a:ext cx="5251" cy="10952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75"/>
            <p:cNvSpPr/>
            <p:nvPr/>
          </p:nvSpPr>
          <p:spPr>
            <a:xfrm>
              <a:off x="4095152" y="2967833"/>
              <a:ext cx="32900" cy="24758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75"/>
            <p:cNvSpPr/>
            <p:nvPr/>
          </p:nvSpPr>
          <p:spPr>
            <a:xfrm>
              <a:off x="4101380" y="2973303"/>
              <a:ext cx="51583" cy="60684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75"/>
            <p:cNvSpPr/>
            <p:nvPr/>
          </p:nvSpPr>
          <p:spPr>
            <a:xfrm>
              <a:off x="4124802" y="2964728"/>
              <a:ext cx="2751" cy="5971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75"/>
            <p:cNvSpPr/>
            <p:nvPr/>
          </p:nvSpPr>
          <p:spPr>
            <a:xfrm>
              <a:off x="4037591" y="3015893"/>
              <a:ext cx="73267" cy="45456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75"/>
            <p:cNvSpPr/>
            <p:nvPr/>
          </p:nvSpPr>
          <p:spPr>
            <a:xfrm>
              <a:off x="3911526" y="2929280"/>
              <a:ext cx="85972" cy="69020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75"/>
            <p:cNvSpPr/>
            <p:nvPr/>
          </p:nvSpPr>
          <p:spPr>
            <a:xfrm>
              <a:off x="3896332" y="2997572"/>
              <a:ext cx="113621" cy="124461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75"/>
            <p:cNvSpPr/>
            <p:nvPr/>
          </p:nvSpPr>
          <p:spPr>
            <a:xfrm>
              <a:off x="3973815" y="3045871"/>
              <a:ext cx="104655" cy="75923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75"/>
            <p:cNvSpPr/>
            <p:nvPr/>
          </p:nvSpPr>
          <p:spPr>
            <a:xfrm>
              <a:off x="3996236" y="3024695"/>
              <a:ext cx="46106" cy="39042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75"/>
            <p:cNvSpPr/>
            <p:nvPr/>
          </p:nvSpPr>
          <p:spPr>
            <a:xfrm>
              <a:off x="4033614" y="3061110"/>
              <a:ext cx="10467" cy="11907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75"/>
            <p:cNvSpPr/>
            <p:nvPr/>
          </p:nvSpPr>
          <p:spPr>
            <a:xfrm>
              <a:off x="4029125" y="3065864"/>
              <a:ext cx="70516" cy="89240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75"/>
            <p:cNvSpPr/>
            <p:nvPr/>
          </p:nvSpPr>
          <p:spPr>
            <a:xfrm>
              <a:off x="3978054" y="3108693"/>
              <a:ext cx="57811" cy="66882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660" name="Google Shape;3660;p75"/>
            <p:cNvSpPr/>
            <p:nvPr/>
          </p:nvSpPr>
          <p:spPr>
            <a:xfrm>
              <a:off x="3963598" y="3151999"/>
              <a:ext cx="5239" cy="11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75"/>
            <p:cNvSpPr/>
            <p:nvPr/>
          </p:nvSpPr>
          <p:spPr>
            <a:xfrm>
              <a:off x="3949392" y="3117029"/>
              <a:ext cx="39878" cy="37609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75"/>
            <p:cNvSpPr/>
            <p:nvPr/>
          </p:nvSpPr>
          <p:spPr>
            <a:xfrm>
              <a:off x="3845999" y="3071334"/>
              <a:ext cx="89711" cy="57841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75"/>
            <p:cNvSpPr/>
            <p:nvPr/>
          </p:nvSpPr>
          <p:spPr>
            <a:xfrm>
              <a:off x="3809372" y="2919523"/>
              <a:ext cx="106405" cy="94483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75"/>
            <p:cNvSpPr/>
            <p:nvPr/>
          </p:nvSpPr>
          <p:spPr>
            <a:xfrm>
              <a:off x="3795917" y="2888589"/>
              <a:ext cx="27173" cy="50699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75"/>
            <p:cNvSpPr/>
            <p:nvPr/>
          </p:nvSpPr>
          <p:spPr>
            <a:xfrm>
              <a:off x="3689035" y="2890250"/>
              <a:ext cx="138044" cy="127554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75"/>
            <p:cNvSpPr/>
            <p:nvPr/>
          </p:nvSpPr>
          <p:spPr>
            <a:xfrm>
              <a:off x="3661636" y="2898825"/>
              <a:ext cx="79733" cy="60206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75"/>
            <p:cNvSpPr/>
            <p:nvPr/>
          </p:nvSpPr>
          <p:spPr>
            <a:xfrm>
              <a:off x="3632974" y="2958780"/>
              <a:ext cx="56573" cy="43318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75"/>
            <p:cNvSpPr/>
            <p:nvPr/>
          </p:nvSpPr>
          <p:spPr>
            <a:xfrm>
              <a:off x="3632736" y="2960691"/>
              <a:ext cx="81233" cy="8543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75"/>
            <p:cNvSpPr/>
            <p:nvPr/>
          </p:nvSpPr>
          <p:spPr>
            <a:xfrm>
              <a:off x="3665125" y="2976874"/>
              <a:ext cx="112121" cy="99236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75"/>
            <p:cNvSpPr/>
            <p:nvPr/>
          </p:nvSpPr>
          <p:spPr>
            <a:xfrm>
              <a:off x="3712457" y="3043733"/>
              <a:ext cx="51833" cy="35948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75"/>
            <p:cNvSpPr/>
            <p:nvPr/>
          </p:nvSpPr>
          <p:spPr>
            <a:xfrm>
              <a:off x="3628997" y="3033259"/>
              <a:ext cx="44355" cy="30956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75"/>
            <p:cNvSpPr/>
            <p:nvPr/>
          </p:nvSpPr>
          <p:spPr>
            <a:xfrm>
              <a:off x="3633975" y="3059916"/>
              <a:ext cx="21195" cy="12146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73" name="Google Shape;3673;p75"/>
            <p:cNvGrpSpPr/>
            <p:nvPr/>
          </p:nvGrpSpPr>
          <p:grpSpPr>
            <a:xfrm>
              <a:off x="3632736" y="3051591"/>
              <a:ext cx="63288" cy="45217"/>
              <a:chOff x="3450375" y="3038225"/>
              <a:chExt cx="132875" cy="99400"/>
            </a:xfrm>
          </p:grpSpPr>
          <p:sp>
            <p:nvSpPr>
              <p:cNvPr id="3674" name="Google Shape;3674;p75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75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6" name="Google Shape;3676;p75"/>
            <p:cNvSpPr/>
            <p:nvPr/>
          </p:nvSpPr>
          <p:spPr>
            <a:xfrm>
              <a:off x="3657897" y="3077759"/>
              <a:ext cx="19195" cy="21903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75"/>
            <p:cNvSpPr/>
            <p:nvPr/>
          </p:nvSpPr>
          <p:spPr>
            <a:xfrm>
              <a:off x="3670352" y="3087756"/>
              <a:ext cx="27911" cy="28568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75"/>
            <p:cNvSpPr/>
            <p:nvPr/>
          </p:nvSpPr>
          <p:spPr>
            <a:xfrm>
              <a:off x="3689785" y="3073722"/>
              <a:ext cx="42617" cy="42840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75"/>
            <p:cNvSpPr/>
            <p:nvPr/>
          </p:nvSpPr>
          <p:spPr>
            <a:xfrm>
              <a:off x="3726412" y="3070151"/>
              <a:ext cx="29161" cy="43557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75"/>
            <p:cNvSpPr/>
            <p:nvPr/>
          </p:nvSpPr>
          <p:spPr>
            <a:xfrm>
              <a:off x="3746846" y="3070151"/>
              <a:ext cx="13956" cy="35459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75"/>
            <p:cNvSpPr/>
            <p:nvPr/>
          </p:nvSpPr>
          <p:spPr>
            <a:xfrm>
              <a:off x="3754312" y="3061110"/>
              <a:ext cx="21445" cy="42840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75"/>
            <p:cNvSpPr/>
            <p:nvPr/>
          </p:nvSpPr>
          <p:spPr>
            <a:xfrm>
              <a:off x="3838283" y="2987337"/>
              <a:ext cx="71755" cy="108994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75"/>
            <p:cNvSpPr/>
            <p:nvPr/>
          </p:nvSpPr>
          <p:spPr>
            <a:xfrm>
              <a:off x="3829555" y="3057778"/>
              <a:ext cx="2251" cy="1194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75"/>
            <p:cNvSpPr/>
            <p:nvPr/>
          </p:nvSpPr>
          <p:spPr>
            <a:xfrm>
              <a:off x="3749584" y="2988770"/>
              <a:ext cx="104905" cy="77822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685" name="Google Shape;3685;p75"/>
            <p:cNvSpPr/>
            <p:nvPr/>
          </p:nvSpPr>
          <p:spPr>
            <a:xfrm>
              <a:off x="3767267" y="3053013"/>
              <a:ext cx="78744" cy="64493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75"/>
            <p:cNvSpPr/>
            <p:nvPr/>
          </p:nvSpPr>
          <p:spPr>
            <a:xfrm>
              <a:off x="3805645" y="3058722"/>
              <a:ext cx="52322" cy="74968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75"/>
            <p:cNvSpPr/>
            <p:nvPr/>
          </p:nvSpPr>
          <p:spPr>
            <a:xfrm>
              <a:off x="3805883" y="3130585"/>
              <a:ext cx="39378" cy="40702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75"/>
            <p:cNvSpPr/>
            <p:nvPr/>
          </p:nvSpPr>
          <p:spPr>
            <a:xfrm>
              <a:off x="3809622" y="3131301"/>
              <a:ext cx="13967" cy="8575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75"/>
            <p:cNvSpPr/>
            <p:nvPr/>
          </p:nvSpPr>
          <p:spPr>
            <a:xfrm>
              <a:off x="3822327" y="3120122"/>
              <a:ext cx="52834" cy="59023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75"/>
            <p:cNvSpPr/>
            <p:nvPr/>
          </p:nvSpPr>
          <p:spPr>
            <a:xfrm>
              <a:off x="3828067" y="3174369"/>
              <a:ext cx="7478" cy="9769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75"/>
            <p:cNvSpPr/>
            <p:nvPr/>
          </p:nvSpPr>
          <p:spPr>
            <a:xfrm>
              <a:off x="3947654" y="3151533"/>
              <a:ext cx="76994" cy="74956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75"/>
            <p:cNvSpPr/>
            <p:nvPr/>
          </p:nvSpPr>
          <p:spPr>
            <a:xfrm>
              <a:off x="3945415" y="3152954"/>
              <a:ext cx="13956" cy="10963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75"/>
            <p:cNvSpPr/>
            <p:nvPr/>
          </p:nvSpPr>
          <p:spPr>
            <a:xfrm>
              <a:off x="3945415" y="3159380"/>
              <a:ext cx="13706" cy="15956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75"/>
            <p:cNvSpPr/>
            <p:nvPr/>
          </p:nvSpPr>
          <p:spPr>
            <a:xfrm>
              <a:off x="3829055" y="3110126"/>
              <a:ext cx="131316" cy="124222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3695" name="Google Shape;3695;p75"/>
            <p:cNvSpPr/>
            <p:nvPr/>
          </p:nvSpPr>
          <p:spPr>
            <a:xfrm>
              <a:off x="3970326" y="3207451"/>
              <a:ext cx="21934" cy="52837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75"/>
            <p:cNvSpPr/>
            <p:nvPr/>
          </p:nvSpPr>
          <p:spPr>
            <a:xfrm>
              <a:off x="3895082" y="3199593"/>
              <a:ext cx="81233" cy="66165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75"/>
            <p:cNvSpPr/>
            <p:nvPr/>
          </p:nvSpPr>
          <p:spPr>
            <a:xfrm>
              <a:off x="3824328" y="3184365"/>
              <a:ext cx="86210" cy="81393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75"/>
            <p:cNvSpPr/>
            <p:nvPr/>
          </p:nvSpPr>
          <p:spPr>
            <a:xfrm>
              <a:off x="3916754" y="3249086"/>
              <a:ext cx="53834" cy="46889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75"/>
            <p:cNvSpPr/>
            <p:nvPr/>
          </p:nvSpPr>
          <p:spPr>
            <a:xfrm>
              <a:off x="3879638" y="3263609"/>
              <a:ext cx="64539" cy="61639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75"/>
            <p:cNvSpPr/>
            <p:nvPr/>
          </p:nvSpPr>
          <p:spPr>
            <a:xfrm>
              <a:off x="3824578" y="3257889"/>
              <a:ext cx="92188" cy="82826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3701" name="Google Shape;3701;p75"/>
            <p:cNvSpPr/>
            <p:nvPr/>
          </p:nvSpPr>
          <p:spPr>
            <a:xfrm>
              <a:off x="3953131" y="3215060"/>
              <a:ext cx="71767" cy="110427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75"/>
            <p:cNvSpPr/>
            <p:nvPr/>
          </p:nvSpPr>
          <p:spPr>
            <a:xfrm>
              <a:off x="3951893" y="3317378"/>
              <a:ext cx="9978" cy="10724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75"/>
            <p:cNvSpPr/>
            <p:nvPr/>
          </p:nvSpPr>
          <p:spPr>
            <a:xfrm>
              <a:off x="3925232" y="3338554"/>
              <a:ext cx="15956" cy="1429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75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75"/>
            <p:cNvSpPr/>
            <p:nvPr/>
          </p:nvSpPr>
          <p:spPr>
            <a:xfrm>
              <a:off x="4226694" y="2879548"/>
              <a:ext cx="50095" cy="39508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75"/>
            <p:cNvSpPr/>
            <p:nvPr/>
          </p:nvSpPr>
          <p:spPr>
            <a:xfrm>
              <a:off x="4014919" y="2846238"/>
              <a:ext cx="33651" cy="9053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75"/>
            <p:cNvSpPr/>
            <p:nvPr/>
          </p:nvSpPr>
          <p:spPr>
            <a:xfrm>
              <a:off x="4036853" y="2853608"/>
              <a:ext cx="1250" cy="1205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5F7D95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75"/>
            <p:cNvSpPr/>
            <p:nvPr/>
          </p:nvSpPr>
          <p:spPr>
            <a:xfrm>
              <a:off x="4346543" y="2948318"/>
              <a:ext cx="21183" cy="11907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75"/>
            <p:cNvSpPr/>
            <p:nvPr/>
          </p:nvSpPr>
          <p:spPr>
            <a:xfrm>
              <a:off x="3878888" y="2847660"/>
              <a:ext cx="16706" cy="13579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75"/>
            <p:cNvSpPr/>
            <p:nvPr/>
          </p:nvSpPr>
          <p:spPr>
            <a:xfrm>
              <a:off x="3865182" y="2817204"/>
              <a:ext cx="27923" cy="34993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1" name="Google Shape;3711;p75"/>
          <p:cNvGrpSpPr/>
          <p:nvPr/>
        </p:nvGrpSpPr>
        <p:grpSpPr>
          <a:xfrm>
            <a:off x="3554131" y="1233340"/>
            <a:ext cx="2078182" cy="1366558"/>
            <a:chOff x="235800" y="830650"/>
            <a:chExt cx="6978450" cy="4588844"/>
          </a:xfrm>
        </p:grpSpPr>
        <p:sp>
          <p:nvSpPr>
            <p:cNvPr id="3712" name="Google Shape;3712;p75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75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75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75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75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75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8" name="Google Shape;3718;p75"/>
          <p:cNvGrpSpPr/>
          <p:nvPr/>
        </p:nvGrpSpPr>
        <p:grpSpPr>
          <a:xfrm>
            <a:off x="742628" y="3064442"/>
            <a:ext cx="2622876" cy="1333540"/>
            <a:chOff x="238125" y="1038125"/>
            <a:chExt cx="7146800" cy="3633625"/>
          </a:xfrm>
        </p:grpSpPr>
        <p:sp>
          <p:nvSpPr>
            <p:cNvPr id="3719" name="Google Shape;3719;p75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75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75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75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75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75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75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75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75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75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75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75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75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75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75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75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75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75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75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75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75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75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75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75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75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75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75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75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75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75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75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75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75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75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75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75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75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75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75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75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75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75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75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75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75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75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75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75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75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75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75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75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75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75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75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75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75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75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75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75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75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75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75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75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75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75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75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75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75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75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75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75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75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75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75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75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75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75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75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75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75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75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75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75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75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75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75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75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75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75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75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75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75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75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75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75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75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75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75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75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75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75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75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75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75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75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75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75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75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75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75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75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75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75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75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75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75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75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75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75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75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75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75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75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75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75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75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75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75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75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75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75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75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75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75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75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75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75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75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75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75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75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75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75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75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75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75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75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75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75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75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75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75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75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75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75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75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75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75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75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75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75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75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75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75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75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75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75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75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75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75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75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75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75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75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75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75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75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75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75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75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75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75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75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75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75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75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75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75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75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75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75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75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75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75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75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75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75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75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75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75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75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75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75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75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75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75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75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75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75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75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75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75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75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75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75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75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75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75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75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75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75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75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75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75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75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75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75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75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75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75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75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75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75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75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75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75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75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75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75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75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75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75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75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75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75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75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75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75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75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75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75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75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75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75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75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75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75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75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75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75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75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75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75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75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75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75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75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75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75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75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75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75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75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75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75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75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75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75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75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75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75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75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75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75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75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75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75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75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75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75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75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75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75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75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75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75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75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75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75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75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75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75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75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75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75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75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75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75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75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75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75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75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75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75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75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75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75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75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75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75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75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75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75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75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75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75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75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75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75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75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75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75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75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75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75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75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75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75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75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75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75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75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75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75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75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75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75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75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75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75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75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75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75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75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75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75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75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75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75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75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75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75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75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75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75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75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75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75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75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75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75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75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75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75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75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75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75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75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75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75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75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75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75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75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75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75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75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75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75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75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75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75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75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75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75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75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75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75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75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75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75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75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75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75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75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75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75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75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75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75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75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75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75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75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75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75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75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75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75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75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75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75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75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75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75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75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75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75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75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75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75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75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75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75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75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75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75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75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75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75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75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75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75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75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75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75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75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75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75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75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75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75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75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75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75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75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75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75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75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75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75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75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75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75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75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75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75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75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75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75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75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75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75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75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75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75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75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75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75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75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75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75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75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75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75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75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75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75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75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75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75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75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75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75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75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75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75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75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75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75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75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75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75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75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75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75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75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75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75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75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75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75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75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75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75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75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75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75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75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75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75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75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75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75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75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75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75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75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75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75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75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75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75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75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75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75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75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75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75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75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75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75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75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75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75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75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75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75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75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75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75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75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75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75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75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75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75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75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75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75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75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75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75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75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75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75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75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75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75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75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75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75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75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75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75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75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75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75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75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75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75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75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75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75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75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75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75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75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75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75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75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75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75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75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75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75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75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75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75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75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75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75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75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75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75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75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75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75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75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75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75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75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75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75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75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75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75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75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75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75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75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75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75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75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75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75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75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75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75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75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75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75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75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75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75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75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75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75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75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75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75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75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75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75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75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75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75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75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75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75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75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75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75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75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75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75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75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75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75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75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75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75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75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75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75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75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75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75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75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75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75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75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75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75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75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75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75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75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75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75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75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75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75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75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75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75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75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75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75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75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75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75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75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75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75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75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75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75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75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75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75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75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75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75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75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75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75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75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75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75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75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75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75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75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75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75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75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75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75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75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75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75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75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75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75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75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75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75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75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75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75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75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75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75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75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75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75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75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75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75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75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75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75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75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75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75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75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75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75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75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75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75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75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75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75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75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75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75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75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75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75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75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75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75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75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75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75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75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75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75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75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75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75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75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75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75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75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75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75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75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75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75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75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75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75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75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75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75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75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75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75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75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75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75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75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75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75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75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75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75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75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75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75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75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75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75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75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75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75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75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75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75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75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75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75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75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75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75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75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75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75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75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75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75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75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75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75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75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75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75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75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75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75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75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75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75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75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75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75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75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75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75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75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75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75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75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75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75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75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75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75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75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75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75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75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75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75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75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75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75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75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75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75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75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75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75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75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75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75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75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75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75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75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75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75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75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75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75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75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75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75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75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75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75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75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75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75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75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75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75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75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75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75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75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75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75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75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75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75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75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75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75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75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75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75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75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75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75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75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75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75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75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75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75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75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75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75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75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75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75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75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75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75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75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75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75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75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75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75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75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75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75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75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75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75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75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75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75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75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75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75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75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75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75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75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75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75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75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75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75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75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75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75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75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75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75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75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75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75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75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75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75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75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75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75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75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75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75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75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75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75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75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75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75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75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75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75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75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75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75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75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75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75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75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75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75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75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75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75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75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75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75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75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75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75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75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75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75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75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75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75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75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75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75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75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75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75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75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75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75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75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75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75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75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75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75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75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75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75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75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75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75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75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75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75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75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75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75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75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75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75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75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75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75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75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75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75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75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75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75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75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75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75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75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75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75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75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75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75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75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75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75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75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75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75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75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75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75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75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75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75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75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75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75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75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75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75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75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75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75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75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75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75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75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75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75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75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75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75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75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75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75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75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75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75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75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75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75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75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75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75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75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75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75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75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75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75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75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75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75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75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75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75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75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75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75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75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75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75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75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75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75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75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75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75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75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75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75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75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75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75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75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75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75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75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75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75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75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75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75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75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75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75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75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75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75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75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75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75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75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75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75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75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75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75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75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75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75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75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75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75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75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75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75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75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75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75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75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75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75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75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75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75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75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75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75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75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75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75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75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75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75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75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75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75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75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75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75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75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75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75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75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75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75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75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75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75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75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75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75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75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75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75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75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75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75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75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75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75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75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75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75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75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75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75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75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75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75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75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75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75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75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75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75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75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75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75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75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75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75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75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75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75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75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75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75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75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75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75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75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75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75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75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75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75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75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75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75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75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75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75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75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75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75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75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75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75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75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75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75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75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75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75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75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75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75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75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75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75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75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75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75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75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75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75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75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75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75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75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75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75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75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75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75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75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75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75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75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75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75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75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75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75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75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75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75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75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75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75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75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75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75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75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75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75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75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75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75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75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75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75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75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75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75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75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75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75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75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75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75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75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75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75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75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75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75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75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75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75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75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75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75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75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75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75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75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75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75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75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75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75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75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75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75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75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75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75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75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75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75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75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75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75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75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75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75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75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75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75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75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75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75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75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75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75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75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75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75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75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75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75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75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75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75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75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75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75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75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75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75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75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75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75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75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75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75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75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75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75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75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75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75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75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75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75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75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75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75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75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75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75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75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75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75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75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75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75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75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75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75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75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75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75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75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75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75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75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75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75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75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75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75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75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75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75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75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75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75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75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75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75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75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75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75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75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75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75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75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75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75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75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75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75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75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75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75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75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75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75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75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75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75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75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75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75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75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75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75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75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75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75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75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75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75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75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75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75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75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75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75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75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75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75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75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75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75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75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75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75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75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75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75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75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75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75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75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75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75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75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75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75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75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75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75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75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75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75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75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75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75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75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75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75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75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75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75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75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75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75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75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75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75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75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75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75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75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75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75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75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75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75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75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75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75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75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75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75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75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75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75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75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75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75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75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75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75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75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75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75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75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75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75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75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75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75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75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75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75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75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75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75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75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75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75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75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75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75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75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75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75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75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75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75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75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75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75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75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75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75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75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75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75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75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75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75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75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75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75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75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75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75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1" name="Google Shape;5291;p75"/>
          <p:cNvGrpSpPr/>
          <p:nvPr/>
        </p:nvGrpSpPr>
        <p:grpSpPr>
          <a:xfrm>
            <a:off x="5857556" y="1206552"/>
            <a:ext cx="2590840" cy="1380235"/>
            <a:chOff x="233350" y="949250"/>
            <a:chExt cx="7137300" cy="3802300"/>
          </a:xfrm>
        </p:grpSpPr>
        <p:sp>
          <p:nvSpPr>
            <p:cNvPr id="5292" name="Google Shape;5292;p75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75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75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75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75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75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75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75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75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75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75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75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75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75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75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75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75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75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75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75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75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75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75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75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75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75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75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75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75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75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75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75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75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75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75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75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75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75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75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75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75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75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75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75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75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75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75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75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75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75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75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3" name="Google Shape;5343;p75"/>
          <p:cNvGrpSpPr/>
          <p:nvPr/>
        </p:nvGrpSpPr>
        <p:grpSpPr>
          <a:xfrm>
            <a:off x="7671985" y="3251325"/>
            <a:ext cx="104231" cy="320340"/>
            <a:chOff x="7564426" y="3224343"/>
            <a:chExt cx="119985" cy="368801"/>
          </a:xfrm>
        </p:grpSpPr>
        <p:sp>
          <p:nvSpPr>
            <p:cNvPr id="5344" name="Google Shape;5344;p75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75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75"/>
          <p:cNvGrpSpPr/>
          <p:nvPr/>
        </p:nvGrpSpPr>
        <p:grpSpPr>
          <a:xfrm>
            <a:off x="7371473" y="3245427"/>
            <a:ext cx="189489" cy="332132"/>
            <a:chOff x="8370831" y="3202002"/>
            <a:chExt cx="218129" cy="382376"/>
          </a:xfrm>
        </p:grpSpPr>
        <p:sp>
          <p:nvSpPr>
            <p:cNvPr id="5347" name="Google Shape;5347;p75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solidFill>
              <a:srgbClr val="92A9B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75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75"/>
          <p:cNvGrpSpPr/>
          <p:nvPr/>
        </p:nvGrpSpPr>
        <p:grpSpPr>
          <a:xfrm>
            <a:off x="8094863" y="3656559"/>
            <a:ext cx="309429" cy="267000"/>
            <a:chOff x="6742064" y="3750480"/>
            <a:chExt cx="399315" cy="344560"/>
          </a:xfrm>
        </p:grpSpPr>
        <p:sp>
          <p:nvSpPr>
            <p:cNvPr id="5350" name="Google Shape;5350;p75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75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75"/>
          <p:cNvGrpSpPr/>
          <p:nvPr/>
        </p:nvGrpSpPr>
        <p:grpSpPr>
          <a:xfrm>
            <a:off x="7633882" y="4007606"/>
            <a:ext cx="180437" cy="281608"/>
            <a:chOff x="7248525" y="3739696"/>
            <a:chExt cx="230531" cy="359790"/>
          </a:xfrm>
        </p:grpSpPr>
        <p:sp>
          <p:nvSpPr>
            <p:cNvPr id="5353" name="Google Shape;5353;p75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75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75"/>
          <p:cNvGrpSpPr/>
          <p:nvPr/>
        </p:nvGrpSpPr>
        <p:grpSpPr>
          <a:xfrm>
            <a:off x="7879801" y="3650830"/>
            <a:ext cx="162896" cy="278710"/>
            <a:chOff x="7601242" y="3729267"/>
            <a:chExt cx="222566" cy="380803"/>
          </a:xfrm>
        </p:grpSpPr>
        <p:sp>
          <p:nvSpPr>
            <p:cNvPr id="5356" name="Google Shape;5356;p75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75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58" name="Google Shape;5358;p75"/>
          <p:cNvSpPr/>
          <p:nvPr/>
        </p:nvSpPr>
        <p:spPr>
          <a:xfrm>
            <a:off x="7845827" y="32631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rgbClr val="A5B7C6">
              <a:alpha val="723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59" name="Google Shape;5359;p75"/>
          <p:cNvGrpSpPr/>
          <p:nvPr/>
        </p:nvGrpSpPr>
        <p:grpSpPr>
          <a:xfrm>
            <a:off x="7369446" y="3651971"/>
            <a:ext cx="193543" cy="275990"/>
            <a:chOff x="8304647" y="3738687"/>
            <a:chExt cx="225076" cy="320956"/>
          </a:xfrm>
        </p:grpSpPr>
        <p:sp>
          <p:nvSpPr>
            <p:cNvPr id="5360" name="Google Shape;5360;p75"/>
            <p:cNvSpPr/>
            <p:nvPr/>
          </p:nvSpPr>
          <p:spPr>
            <a:xfrm>
              <a:off x="8335725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75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75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solidFill>
              <a:srgbClr val="E1E7E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75"/>
          <p:cNvGrpSpPr/>
          <p:nvPr/>
        </p:nvGrpSpPr>
        <p:grpSpPr>
          <a:xfrm>
            <a:off x="7641939" y="3651971"/>
            <a:ext cx="178492" cy="275990"/>
            <a:chOff x="8615101" y="3738687"/>
            <a:chExt cx="207573" cy="320956"/>
          </a:xfrm>
        </p:grpSpPr>
        <p:sp>
          <p:nvSpPr>
            <p:cNvPr id="5364" name="Google Shape;5364;p75"/>
            <p:cNvSpPr/>
            <p:nvPr/>
          </p:nvSpPr>
          <p:spPr>
            <a:xfrm>
              <a:off x="8646134" y="3738687"/>
              <a:ext cx="12248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75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75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67" name="Google Shape;5367;p75"/>
          <p:cNvSpPr/>
          <p:nvPr/>
        </p:nvSpPr>
        <p:spPr>
          <a:xfrm>
            <a:off x="8138379" y="32418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68" name="Google Shape;5368;p75"/>
          <p:cNvGrpSpPr/>
          <p:nvPr/>
        </p:nvGrpSpPr>
        <p:grpSpPr>
          <a:xfrm>
            <a:off x="6036644" y="3773459"/>
            <a:ext cx="557670" cy="511283"/>
            <a:chOff x="6015419" y="3716859"/>
            <a:chExt cx="557671" cy="511283"/>
          </a:xfrm>
        </p:grpSpPr>
        <p:sp>
          <p:nvSpPr>
            <p:cNvPr id="5369" name="Google Shape;5369;p75"/>
            <p:cNvSpPr/>
            <p:nvPr/>
          </p:nvSpPr>
          <p:spPr>
            <a:xfrm>
              <a:off x="6015419" y="3716859"/>
              <a:ext cx="557671" cy="511283"/>
            </a:xfrm>
            <a:custGeom>
              <a:rect b="b" l="l" r="r" t="t"/>
              <a:pathLst>
                <a:path extrusionOk="0" h="88649" w="96650">
                  <a:moveTo>
                    <a:pt x="48692" y="0"/>
                  </a:moveTo>
                  <a:cubicBezTo>
                    <a:pt x="46526" y="0"/>
                    <a:pt x="44332" y="152"/>
                    <a:pt x="42124" y="465"/>
                  </a:cubicBezTo>
                  <a:cubicBezTo>
                    <a:pt x="17336" y="3960"/>
                    <a:pt x="1" y="26441"/>
                    <a:pt x="3443" y="50679"/>
                  </a:cubicBezTo>
                  <a:cubicBezTo>
                    <a:pt x="6564" y="72751"/>
                    <a:pt x="25836" y="88649"/>
                    <a:pt x="48004" y="88649"/>
                  </a:cubicBezTo>
                  <a:cubicBezTo>
                    <a:pt x="50160" y="88649"/>
                    <a:pt x="52345" y="88498"/>
                    <a:pt x="54544" y="88188"/>
                  </a:cubicBezTo>
                  <a:cubicBezTo>
                    <a:pt x="79332" y="84675"/>
                    <a:pt x="96649" y="62194"/>
                    <a:pt x="93225" y="37975"/>
                  </a:cubicBezTo>
                  <a:cubicBezTo>
                    <a:pt x="90105" y="15895"/>
                    <a:pt x="70848" y="0"/>
                    <a:pt x="4869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70" name="Google Shape;5370;p75"/>
            <p:cNvGrpSpPr/>
            <p:nvPr/>
          </p:nvGrpSpPr>
          <p:grpSpPr>
            <a:xfrm>
              <a:off x="6036094" y="3716980"/>
              <a:ext cx="529860" cy="510468"/>
              <a:chOff x="6036094" y="3716980"/>
              <a:chExt cx="529860" cy="510468"/>
            </a:xfrm>
          </p:grpSpPr>
          <p:sp>
            <p:nvSpPr>
              <p:cNvPr id="5371" name="Google Shape;5371;p75"/>
              <p:cNvSpPr/>
              <p:nvPr/>
            </p:nvSpPr>
            <p:spPr>
              <a:xfrm>
                <a:off x="6220140" y="3716980"/>
                <a:ext cx="80065" cy="6427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75"/>
              <p:cNvSpPr/>
              <p:nvPr/>
            </p:nvSpPr>
            <p:spPr>
              <a:xfrm>
                <a:off x="6368562" y="3771936"/>
                <a:ext cx="39115" cy="36745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75"/>
              <p:cNvSpPr/>
              <p:nvPr/>
            </p:nvSpPr>
            <p:spPr>
              <a:xfrm>
                <a:off x="6304793" y="3747169"/>
                <a:ext cx="25088" cy="13311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75"/>
              <p:cNvSpPr/>
              <p:nvPr/>
            </p:nvSpPr>
            <p:spPr>
              <a:xfrm>
                <a:off x="6365182" y="3787492"/>
                <a:ext cx="18025" cy="16582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75"/>
              <p:cNvSpPr/>
              <p:nvPr/>
            </p:nvSpPr>
            <p:spPr>
              <a:xfrm>
                <a:off x="6367131" y="3727108"/>
                <a:ext cx="198823" cy="438001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75"/>
              <p:cNvSpPr/>
              <p:nvPr/>
            </p:nvSpPr>
            <p:spPr>
              <a:xfrm>
                <a:off x="6036094" y="3734681"/>
                <a:ext cx="181628" cy="303024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75"/>
              <p:cNvSpPr/>
              <p:nvPr/>
            </p:nvSpPr>
            <p:spPr>
              <a:xfrm>
                <a:off x="6143575" y="4010833"/>
                <a:ext cx="186233" cy="216616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75"/>
              <p:cNvSpPr/>
              <p:nvPr/>
            </p:nvSpPr>
            <p:spPr>
              <a:xfrm>
                <a:off x="6110513" y="3969114"/>
                <a:ext cx="33997" cy="13957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75"/>
              <p:cNvSpPr/>
              <p:nvPr/>
            </p:nvSpPr>
            <p:spPr>
              <a:xfrm>
                <a:off x="6151865" y="3979381"/>
                <a:ext cx="35739" cy="11875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75"/>
              <p:cNvSpPr/>
              <p:nvPr/>
            </p:nvSpPr>
            <p:spPr>
              <a:xfrm>
                <a:off x="6203762" y="3831292"/>
                <a:ext cx="19768" cy="12285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81" name="Google Shape;5381;p75"/>
          <p:cNvGrpSpPr/>
          <p:nvPr/>
        </p:nvGrpSpPr>
        <p:grpSpPr>
          <a:xfrm>
            <a:off x="6665529" y="3130228"/>
            <a:ext cx="576302" cy="511871"/>
            <a:chOff x="6644304" y="3073628"/>
            <a:chExt cx="576302" cy="511871"/>
          </a:xfrm>
        </p:grpSpPr>
        <p:sp>
          <p:nvSpPr>
            <p:cNvPr id="5382" name="Google Shape;5382;p75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83" name="Google Shape;5383;p75"/>
            <p:cNvGrpSpPr/>
            <p:nvPr/>
          </p:nvGrpSpPr>
          <p:grpSpPr>
            <a:xfrm>
              <a:off x="6712169" y="3085440"/>
              <a:ext cx="481622" cy="494913"/>
              <a:chOff x="6712169" y="3085440"/>
              <a:chExt cx="481622" cy="494913"/>
            </a:xfrm>
          </p:grpSpPr>
          <p:sp>
            <p:nvSpPr>
              <p:cNvPr id="5384" name="Google Shape;5384;p75"/>
              <p:cNvSpPr/>
              <p:nvPr/>
            </p:nvSpPr>
            <p:spPr>
              <a:xfrm>
                <a:off x="6712169" y="3085440"/>
                <a:ext cx="238757" cy="315615"/>
              </a:xfrm>
              <a:custGeom>
                <a:rect b="b" l="l" r="r" t="t"/>
                <a:pathLst>
                  <a:path extrusionOk="0" h="54723" w="41379">
                    <a:moveTo>
                      <a:pt x="20938" y="3904"/>
                    </a:moveTo>
                    <a:lnTo>
                      <a:pt x="22677" y="6583"/>
                    </a:lnTo>
                    <a:lnTo>
                      <a:pt x="22091" y="7097"/>
                    </a:lnTo>
                    <a:lnTo>
                      <a:pt x="18951" y="4400"/>
                    </a:lnTo>
                    <a:lnTo>
                      <a:pt x="20938" y="3904"/>
                    </a:lnTo>
                    <a:close/>
                    <a:moveTo>
                      <a:pt x="25072" y="0"/>
                    </a:moveTo>
                    <a:lnTo>
                      <a:pt x="25072" y="0"/>
                    </a:lnTo>
                    <a:cubicBezTo>
                      <a:pt x="24433" y="195"/>
                      <a:pt x="23812" y="408"/>
                      <a:pt x="23191" y="621"/>
                    </a:cubicBezTo>
                    <a:lnTo>
                      <a:pt x="23493" y="1047"/>
                    </a:lnTo>
                    <a:lnTo>
                      <a:pt x="21861" y="1136"/>
                    </a:lnTo>
                    <a:cubicBezTo>
                      <a:pt x="20920" y="1491"/>
                      <a:pt x="19980" y="1899"/>
                      <a:pt x="19075" y="2307"/>
                    </a:cubicBezTo>
                    <a:lnTo>
                      <a:pt x="17709" y="4489"/>
                    </a:lnTo>
                    <a:lnTo>
                      <a:pt x="19341" y="6778"/>
                    </a:lnTo>
                    <a:lnTo>
                      <a:pt x="19341" y="6778"/>
                    </a:lnTo>
                    <a:lnTo>
                      <a:pt x="16697" y="6086"/>
                    </a:lnTo>
                    <a:lnTo>
                      <a:pt x="17017" y="4542"/>
                    </a:lnTo>
                    <a:lnTo>
                      <a:pt x="15473" y="4205"/>
                    </a:lnTo>
                    <a:cubicBezTo>
                      <a:pt x="14124" y="4968"/>
                      <a:pt x="12811" y="5820"/>
                      <a:pt x="11552" y="6725"/>
                    </a:cubicBezTo>
                    <a:lnTo>
                      <a:pt x="12581" y="6920"/>
                    </a:lnTo>
                    <a:lnTo>
                      <a:pt x="11836" y="8091"/>
                    </a:lnTo>
                    <a:cubicBezTo>
                      <a:pt x="11392" y="7967"/>
                      <a:pt x="10842" y="7772"/>
                      <a:pt x="10363" y="7612"/>
                    </a:cubicBezTo>
                    <a:cubicBezTo>
                      <a:pt x="6300" y="10753"/>
                      <a:pt x="2804" y="14567"/>
                      <a:pt x="1" y="18897"/>
                    </a:cubicBezTo>
                    <a:cubicBezTo>
                      <a:pt x="356" y="19536"/>
                      <a:pt x="498" y="20299"/>
                      <a:pt x="373" y="21026"/>
                    </a:cubicBezTo>
                    <a:cubicBezTo>
                      <a:pt x="285" y="21895"/>
                      <a:pt x="870" y="22800"/>
                      <a:pt x="977" y="23723"/>
                    </a:cubicBezTo>
                    <a:cubicBezTo>
                      <a:pt x="1101" y="24681"/>
                      <a:pt x="835" y="25710"/>
                      <a:pt x="1048" y="26633"/>
                    </a:cubicBezTo>
                    <a:cubicBezTo>
                      <a:pt x="1580" y="28922"/>
                      <a:pt x="1651" y="28904"/>
                      <a:pt x="1314" y="30696"/>
                    </a:cubicBezTo>
                    <a:cubicBezTo>
                      <a:pt x="1260" y="30998"/>
                      <a:pt x="1243" y="31335"/>
                      <a:pt x="1189" y="31654"/>
                    </a:cubicBezTo>
                    <a:cubicBezTo>
                      <a:pt x="906" y="33943"/>
                      <a:pt x="852" y="36090"/>
                      <a:pt x="2378" y="38184"/>
                    </a:cubicBezTo>
                    <a:cubicBezTo>
                      <a:pt x="3194" y="39302"/>
                      <a:pt x="4490" y="39461"/>
                      <a:pt x="5217" y="40473"/>
                    </a:cubicBezTo>
                    <a:cubicBezTo>
                      <a:pt x="5377" y="41147"/>
                      <a:pt x="5679" y="41821"/>
                      <a:pt x="5679" y="42496"/>
                    </a:cubicBezTo>
                    <a:cubicBezTo>
                      <a:pt x="5679" y="43170"/>
                      <a:pt x="7311" y="43347"/>
                      <a:pt x="6406" y="44146"/>
                    </a:cubicBezTo>
                    <a:lnTo>
                      <a:pt x="8429" y="45122"/>
                    </a:lnTo>
                    <a:lnTo>
                      <a:pt x="8429" y="45122"/>
                    </a:lnTo>
                    <a:lnTo>
                      <a:pt x="8269" y="43170"/>
                    </a:lnTo>
                    <a:lnTo>
                      <a:pt x="8269" y="43170"/>
                    </a:lnTo>
                    <a:cubicBezTo>
                      <a:pt x="8872" y="43613"/>
                      <a:pt x="9298" y="43826"/>
                      <a:pt x="9600" y="44146"/>
                    </a:cubicBezTo>
                    <a:cubicBezTo>
                      <a:pt x="10345" y="44909"/>
                      <a:pt x="10948" y="45849"/>
                      <a:pt x="11765" y="46523"/>
                    </a:cubicBezTo>
                    <a:cubicBezTo>
                      <a:pt x="12652" y="47251"/>
                      <a:pt x="13734" y="47730"/>
                      <a:pt x="13255" y="49167"/>
                    </a:cubicBezTo>
                    <a:cubicBezTo>
                      <a:pt x="15142" y="50239"/>
                      <a:pt x="17068" y="51273"/>
                      <a:pt x="19240" y="51273"/>
                    </a:cubicBezTo>
                    <a:cubicBezTo>
                      <a:pt x="19621" y="51273"/>
                      <a:pt x="20009" y="51241"/>
                      <a:pt x="20406" y="51172"/>
                    </a:cubicBezTo>
                    <a:cubicBezTo>
                      <a:pt x="21066" y="51051"/>
                      <a:pt x="21687" y="50867"/>
                      <a:pt x="22299" y="50867"/>
                    </a:cubicBezTo>
                    <a:cubicBezTo>
                      <a:pt x="22856" y="50867"/>
                      <a:pt x="23406" y="51019"/>
                      <a:pt x="23972" y="51509"/>
                    </a:cubicBezTo>
                    <a:cubicBezTo>
                      <a:pt x="24575" y="52042"/>
                      <a:pt x="25551" y="52219"/>
                      <a:pt x="26403" y="52414"/>
                    </a:cubicBezTo>
                    <a:cubicBezTo>
                      <a:pt x="26412" y="52417"/>
                      <a:pt x="26421" y="52418"/>
                      <a:pt x="26431" y="52418"/>
                    </a:cubicBezTo>
                    <a:cubicBezTo>
                      <a:pt x="26612" y="52418"/>
                      <a:pt x="26911" y="51958"/>
                      <a:pt x="27130" y="51722"/>
                    </a:cubicBezTo>
                    <a:cubicBezTo>
                      <a:pt x="29563" y="53875"/>
                      <a:pt x="30553" y="54722"/>
                      <a:pt x="31970" y="54722"/>
                    </a:cubicBezTo>
                    <a:cubicBezTo>
                      <a:pt x="32888" y="54722"/>
                      <a:pt x="33985" y="54367"/>
                      <a:pt x="35771" y="53780"/>
                    </a:cubicBezTo>
                    <a:cubicBezTo>
                      <a:pt x="35754" y="53674"/>
                      <a:pt x="35736" y="53568"/>
                      <a:pt x="35700" y="53461"/>
                    </a:cubicBezTo>
                    <a:cubicBezTo>
                      <a:pt x="35026" y="53479"/>
                      <a:pt x="34387" y="53550"/>
                      <a:pt x="33731" y="53568"/>
                    </a:cubicBezTo>
                    <a:cubicBezTo>
                      <a:pt x="33590" y="53572"/>
                      <a:pt x="33456" y="53574"/>
                      <a:pt x="33329" y="53574"/>
                    </a:cubicBezTo>
                    <a:cubicBezTo>
                      <a:pt x="31461" y="53574"/>
                      <a:pt x="31079" y="53047"/>
                      <a:pt x="30697" y="50871"/>
                    </a:cubicBezTo>
                    <a:cubicBezTo>
                      <a:pt x="30590" y="50179"/>
                      <a:pt x="30005" y="49575"/>
                      <a:pt x="29650" y="48972"/>
                    </a:cubicBezTo>
                    <a:lnTo>
                      <a:pt x="26030" y="49628"/>
                    </a:lnTo>
                    <a:lnTo>
                      <a:pt x="26030" y="49628"/>
                    </a:lnTo>
                    <a:lnTo>
                      <a:pt x="26385" y="45406"/>
                    </a:lnTo>
                    <a:lnTo>
                      <a:pt x="24167" y="45956"/>
                    </a:lnTo>
                    <a:cubicBezTo>
                      <a:pt x="23812" y="46931"/>
                      <a:pt x="24007" y="48085"/>
                      <a:pt x="22553" y="48564"/>
                    </a:cubicBezTo>
                    <a:cubicBezTo>
                      <a:pt x="22259" y="48659"/>
                      <a:pt x="21992" y="48700"/>
                      <a:pt x="21745" y="48700"/>
                    </a:cubicBezTo>
                    <a:cubicBezTo>
                      <a:pt x="20706" y="48700"/>
                      <a:pt x="20016" y="47976"/>
                      <a:pt x="19199" y="47517"/>
                    </a:cubicBezTo>
                    <a:lnTo>
                      <a:pt x="17851" y="42123"/>
                    </a:lnTo>
                    <a:cubicBezTo>
                      <a:pt x="19459" y="40109"/>
                      <a:pt x="19754" y="39740"/>
                      <a:pt x="21393" y="39740"/>
                    </a:cubicBezTo>
                    <a:cubicBezTo>
                      <a:pt x="21761" y="39740"/>
                      <a:pt x="22197" y="39758"/>
                      <a:pt x="22730" y="39781"/>
                    </a:cubicBezTo>
                    <a:lnTo>
                      <a:pt x="22890" y="38237"/>
                    </a:lnTo>
                    <a:lnTo>
                      <a:pt x="27042" y="38113"/>
                    </a:lnTo>
                    <a:lnTo>
                      <a:pt x="30324" y="41786"/>
                    </a:lnTo>
                    <a:cubicBezTo>
                      <a:pt x="30679" y="39550"/>
                      <a:pt x="29064" y="38290"/>
                      <a:pt x="28532" y="36374"/>
                    </a:cubicBezTo>
                    <a:cubicBezTo>
                      <a:pt x="29366" y="35363"/>
                      <a:pt x="30324" y="34280"/>
                      <a:pt x="31229" y="33163"/>
                    </a:cubicBezTo>
                    <a:cubicBezTo>
                      <a:pt x="32045" y="32133"/>
                      <a:pt x="31974" y="31885"/>
                      <a:pt x="30644" y="30359"/>
                    </a:cubicBezTo>
                    <a:cubicBezTo>
                      <a:pt x="31105" y="29916"/>
                      <a:pt x="31886" y="29490"/>
                      <a:pt x="31957" y="28993"/>
                    </a:cubicBezTo>
                    <a:cubicBezTo>
                      <a:pt x="32152" y="27378"/>
                      <a:pt x="33411" y="26757"/>
                      <a:pt x="34441" y="25906"/>
                    </a:cubicBezTo>
                    <a:lnTo>
                      <a:pt x="34245" y="24273"/>
                    </a:lnTo>
                    <a:lnTo>
                      <a:pt x="36588" y="22996"/>
                    </a:lnTo>
                    <a:lnTo>
                      <a:pt x="37120" y="24096"/>
                    </a:lnTo>
                    <a:lnTo>
                      <a:pt x="40438" y="20849"/>
                    </a:lnTo>
                    <a:lnTo>
                      <a:pt x="40048" y="20387"/>
                    </a:lnTo>
                    <a:lnTo>
                      <a:pt x="38184" y="21700"/>
                    </a:lnTo>
                    <a:lnTo>
                      <a:pt x="36410" y="20547"/>
                    </a:lnTo>
                    <a:cubicBezTo>
                      <a:pt x="37315" y="19429"/>
                      <a:pt x="38309" y="18631"/>
                      <a:pt x="38752" y="17584"/>
                    </a:cubicBezTo>
                    <a:cubicBezTo>
                      <a:pt x="39285" y="16377"/>
                      <a:pt x="40686" y="16271"/>
                      <a:pt x="41378" y="15295"/>
                    </a:cubicBezTo>
                    <a:cubicBezTo>
                      <a:pt x="40314" y="14177"/>
                      <a:pt x="39285" y="13663"/>
                      <a:pt x="37989" y="13521"/>
                    </a:cubicBezTo>
                    <a:cubicBezTo>
                      <a:pt x="37031" y="13467"/>
                      <a:pt x="36162" y="12971"/>
                      <a:pt x="35647" y="12154"/>
                    </a:cubicBezTo>
                    <a:cubicBezTo>
                      <a:pt x="35257" y="11622"/>
                      <a:pt x="34813" y="11161"/>
                      <a:pt x="34281" y="10770"/>
                    </a:cubicBezTo>
                    <a:cubicBezTo>
                      <a:pt x="34068" y="10593"/>
                      <a:pt x="33678" y="10628"/>
                      <a:pt x="33323" y="10557"/>
                    </a:cubicBezTo>
                    <a:lnTo>
                      <a:pt x="32773" y="12509"/>
                    </a:lnTo>
                    <a:cubicBezTo>
                      <a:pt x="31022" y="12013"/>
                      <a:pt x="29978" y="9739"/>
                      <a:pt x="28235" y="9739"/>
                    </a:cubicBezTo>
                    <a:cubicBezTo>
                      <a:pt x="27735" y="9739"/>
                      <a:pt x="27176" y="9927"/>
                      <a:pt x="26527" y="10398"/>
                    </a:cubicBezTo>
                    <a:cubicBezTo>
                      <a:pt x="26793" y="11711"/>
                      <a:pt x="25942" y="13290"/>
                      <a:pt x="27343" y="14479"/>
                    </a:cubicBezTo>
                    <a:cubicBezTo>
                      <a:pt x="27538" y="14638"/>
                      <a:pt x="27609" y="15295"/>
                      <a:pt x="27485" y="15419"/>
                    </a:cubicBezTo>
                    <a:cubicBezTo>
                      <a:pt x="26154" y="16590"/>
                      <a:pt x="27095" y="18169"/>
                      <a:pt x="26935" y="19447"/>
                    </a:cubicBezTo>
                    <a:cubicBezTo>
                      <a:pt x="26757" y="19471"/>
                      <a:pt x="26594" y="19483"/>
                      <a:pt x="26444" y="19483"/>
                    </a:cubicBezTo>
                    <a:cubicBezTo>
                      <a:pt x="24534" y="19483"/>
                      <a:pt x="24803" y="17604"/>
                      <a:pt x="24309" y="16732"/>
                    </a:cubicBezTo>
                    <a:cubicBezTo>
                      <a:pt x="23538" y="16756"/>
                      <a:pt x="22881" y="16829"/>
                      <a:pt x="22272" y="16829"/>
                    </a:cubicBezTo>
                    <a:cubicBezTo>
                      <a:pt x="21985" y="16829"/>
                      <a:pt x="21708" y="16813"/>
                      <a:pt x="21435" y="16768"/>
                    </a:cubicBezTo>
                    <a:cubicBezTo>
                      <a:pt x="20583" y="16626"/>
                      <a:pt x="19767" y="16235"/>
                      <a:pt x="18968" y="15880"/>
                    </a:cubicBezTo>
                    <a:cubicBezTo>
                      <a:pt x="18099" y="15508"/>
                      <a:pt x="17904" y="14745"/>
                      <a:pt x="18117" y="13929"/>
                    </a:cubicBezTo>
                    <a:cubicBezTo>
                      <a:pt x="18489" y="12562"/>
                      <a:pt x="19820" y="11799"/>
                      <a:pt x="20317" y="10433"/>
                    </a:cubicBezTo>
                    <a:cubicBezTo>
                      <a:pt x="20420" y="10159"/>
                      <a:pt x="20643" y="10069"/>
                      <a:pt x="20926" y="10069"/>
                    </a:cubicBezTo>
                    <a:cubicBezTo>
                      <a:pt x="21466" y="10069"/>
                      <a:pt x="22224" y="10398"/>
                      <a:pt x="22783" y="10398"/>
                    </a:cubicBezTo>
                    <a:cubicBezTo>
                      <a:pt x="23422" y="10398"/>
                      <a:pt x="24078" y="10114"/>
                      <a:pt x="25445" y="9777"/>
                    </a:cubicBezTo>
                    <a:lnTo>
                      <a:pt x="22925" y="8836"/>
                    </a:lnTo>
                    <a:cubicBezTo>
                      <a:pt x="23351" y="8002"/>
                      <a:pt x="23759" y="7435"/>
                      <a:pt x="23972" y="6796"/>
                    </a:cubicBezTo>
                    <a:cubicBezTo>
                      <a:pt x="24489" y="5333"/>
                      <a:pt x="24808" y="4715"/>
                      <a:pt x="25467" y="4715"/>
                    </a:cubicBezTo>
                    <a:cubicBezTo>
                      <a:pt x="25870" y="4715"/>
                      <a:pt x="26401" y="4947"/>
                      <a:pt x="27184" y="5359"/>
                    </a:cubicBezTo>
                    <a:cubicBezTo>
                      <a:pt x="27485" y="5518"/>
                      <a:pt x="27787" y="5713"/>
                      <a:pt x="28177" y="5944"/>
                    </a:cubicBezTo>
                    <a:lnTo>
                      <a:pt x="26012" y="8694"/>
                    </a:lnTo>
                    <a:cubicBezTo>
                      <a:pt x="26754" y="8600"/>
                      <a:pt x="27262" y="8535"/>
                      <a:pt x="27696" y="8535"/>
                    </a:cubicBezTo>
                    <a:cubicBezTo>
                      <a:pt x="28642" y="8535"/>
                      <a:pt x="29231" y="8844"/>
                      <a:pt x="31105" y="9830"/>
                    </a:cubicBezTo>
                    <a:lnTo>
                      <a:pt x="32844" y="8304"/>
                    </a:lnTo>
                    <a:lnTo>
                      <a:pt x="31886" y="7346"/>
                    </a:lnTo>
                    <a:lnTo>
                      <a:pt x="32861" y="5341"/>
                    </a:lnTo>
                    <a:lnTo>
                      <a:pt x="25232" y="2005"/>
                    </a:lnTo>
                    <a:lnTo>
                      <a:pt x="21577" y="2733"/>
                    </a:lnTo>
                    <a:lnTo>
                      <a:pt x="21452" y="2218"/>
                    </a:lnTo>
                    <a:lnTo>
                      <a:pt x="24540" y="1437"/>
                    </a:lnTo>
                    <a:lnTo>
                      <a:pt x="25072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75"/>
              <p:cNvSpPr/>
              <p:nvPr/>
            </p:nvSpPr>
            <p:spPr>
              <a:xfrm>
                <a:off x="6913100" y="3367694"/>
                <a:ext cx="190537" cy="212659"/>
              </a:xfrm>
              <a:custGeom>
                <a:rect b="b" l="l" r="r" t="t"/>
                <a:pathLst>
                  <a:path extrusionOk="0" h="36872" w="33022">
                    <a:moveTo>
                      <a:pt x="11233" y="0"/>
                    </a:moveTo>
                    <a:cubicBezTo>
                      <a:pt x="10639" y="505"/>
                      <a:pt x="10418" y="1084"/>
                      <a:pt x="9687" y="1084"/>
                    </a:cubicBezTo>
                    <a:cubicBezTo>
                      <a:pt x="9544" y="1084"/>
                      <a:pt x="9381" y="1061"/>
                      <a:pt x="9192" y="1012"/>
                    </a:cubicBezTo>
                    <a:cubicBezTo>
                      <a:pt x="8542" y="845"/>
                      <a:pt x="7805" y="576"/>
                      <a:pt x="7089" y="576"/>
                    </a:cubicBezTo>
                    <a:cubicBezTo>
                      <a:pt x="6437" y="576"/>
                      <a:pt x="5804" y="799"/>
                      <a:pt x="5271" y="1526"/>
                    </a:cubicBezTo>
                    <a:lnTo>
                      <a:pt x="4632" y="231"/>
                    </a:lnTo>
                    <a:cubicBezTo>
                      <a:pt x="3940" y="1030"/>
                      <a:pt x="3780" y="2165"/>
                      <a:pt x="2591" y="2325"/>
                    </a:cubicBezTo>
                    <a:cubicBezTo>
                      <a:pt x="1208" y="2502"/>
                      <a:pt x="2538" y="4649"/>
                      <a:pt x="959" y="4844"/>
                    </a:cubicBezTo>
                    <a:lnTo>
                      <a:pt x="2006" y="8961"/>
                    </a:lnTo>
                    <a:lnTo>
                      <a:pt x="1" y="12190"/>
                    </a:lnTo>
                    <a:cubicBezTo>
                      <a:pt x="1190" y="12935"/>
                      <a:pt x="143" y="14302"/>
                      <a:pt x="640" y="15153"/>
                    </a:cubicBezTo>
                    <a:cubicBezTo>
                      <a:pt x="1882" y="15987"/>
                      <a:pt x="3071" y="16697"/>
                      <a:pt x="4135" y="17531"/>
                    </a:cubicBezTo>
                    <a:cubicBezTo>
                      <a:pt x="5058" y="18276"/>
                      <a:pt x="5732" y="19359"/>
                      <a:pt x="6726" y="19980"/>
                    </a:cubicBezTo>
                    <a:cubicBezTo>
                      <a:pt x="7808" y="20654"/>
                      <a:pt x="9121" y="20973"/>
                      <a:pt x="10044" y="21364"/>
                    </a:cubicBezTo>
                    <a:cubicBezTo>
                      <a:pt x="11250" y="25161"/>
                      <a:pt x="11587" y="28638"/>
                      <a:pt x="10878" y="32152"/>
                    </a:cubicBezTo>
                    <a:cubicBezTo>
                      <a:pt x="11091" y="32506"/>
                      <a:pt x="11623" y="32968"/>
                      <a:pt x="11605" y="33394"/>
                    </a:cubicBezTo>
                    <a:cubicBezTo>
                      <a:pt x="11552" y="34405"/>
                      <a:pt x="11605" y="35416"/>
                      <a:pt x="11783" y="36428"/>
                    </a:cubicBezTo>
                    <a:cubicBezTo>
                      <a:pt x="11800" y="36587"/>
                      <a:pt x="11836" y="36729"/>
                      <a:pt x="11871" y="36871"/>
                    </a:cubicBezTo>
                    <a:cubicBezTo>
                      <a:pt x="12634" y="36712"/>
                      <a:pt x="13379" y="36552"/>
                      <a:pt x="14125" y="36357"/>
                    </a:cubicBezTo>
                    <a:lnTo>
                      <a:pt x="14568" y="36233"/>
                    </a:lnTo>
                    <a:cubicBezTo>
                      <a:pt x="15172" y="34139"/>
                      <a:pt x="15828" y="32045"/>
                      <a:pt x="17798" y="30785"/>
                    </a:cubicBezTo>
                    <a:cubicBezTo>
                      <a:pt x="18543" y="30324"/>
                      <a:pt x="18951" y="29845"/>
                      <a:pt x="19235" y="29117"/>
                    </a:cubicBezTo>
                    <a:cubicBezTo>
                      <a:pt x="19377" y="28763"/>
                      <a:pt x="19465" y="28230"/>
                      <a:pt x="19732" y="28124"/>
                    </a:cubicBezTo>
                    <a:cubicBezTo>
                      <a:pt x="22233" y="27059"/>
                      <a:pt x="23334" y="24930"/>
                      <a:pt x="24008" y="22535"/>
                    </a:cubicBezTo>
                    <a:cubicBezTo>
                      <a:pt x="24345" y="21346"/>
                      <a:pt x="25232" y="20423"/>
                      <a:pt x="26403" y="20051"/>
                    </a:cubicBezTo>
                    <a:cubicBezTo>
                      <a:pt x="28550" y="19447"/>
                      <a:pt x="29065" y="17904"/>
                      <a:pt x="29615" y="16147"/>
                    </a:cubicBezTo>
                    <a:cubicBezTo>
                      <a:pt x="30449" y="13503"/>
                      <a:pt x="30999" y="10735"/>
                      <a:pt x="32844" y="8517"/>
                    </a:cubicBezTo>
                    <a:cubicBezTo>
                      <a:pt x="32933" y="8429"/>
                      <a:pt x="32986" y="8340"/>
                      <a:pt x="33021" y="8216"/>
                    </a:cubicBezTo>
                    <a:cubicBezTo>
                      <a:pt x="33021" y="7683"/>
                      <a:pt x="33021" y="7133"/>
                      <a:pt x="33021" y="6424"/>
                    </a:cubicBezTo>
                    <a:cubicBezTo>
                      <a:pt x="32898" y="6449"/>
                      <a:pt x="32778" y="6461"/>
                      <a:pt x="32662" y="6461"/>
                    </a:cubicBezTo>
                    <a:cubicBezTo>
                      <a:pt x="31610" y="6461"/>
                      <a:pt x="30838" y="5512"/>
                      <a:pt x="29835" y="5512"/>
                    </a:cubicBezTo>
                    <a:cubicBezTo>
                      <a:pt x="29647" y="5512"/>
                      <a:pt x="29450" y="5546"/>
                      <a:pt x="29242" y="5625"/>
                    </a:cubicBezTo>
                    <a:cubicBezTo>
                      <a:pt x="28763" y="5810"/>
                      <a:pt x="28295" y="5881"/>
                      <a:pt x="27833" y="5881"/>
                    </a:cubicBezTo>
                    <a:cubicBezTo>
                      <a:pt x="27010" y="5881"/>
                      <a:pt x="26203" y="5659"/>
                      <a:pt x="25374" y="5465"/>
                    </a:cubicBezTo>
                    <a:cubicBezTo>
                      <a:pt x="25322" y="5454"/>
                      <a:pt x="25270" y="5449"/>
                      <a:pt x="25215" y="5449"/>
                    </a:cubicBezTo>
                    <a:cubicBezTo>
                      <a:pt x="24767" y="5449"/>
                      <a:pt x="24231" y="5812"/>
                      <a:pt x="23582" y="6033"/>
                    </a:cubicBezTo>
                    <a:lnTo>
                      <a:pt x="20637" y="2112"/>
                    </a:lnTo>
                    <a:lnTo>
                      <a:pt x="16467" y="2201"/>
                    </a:lnTo>
                    <a:lnTo>
                      <a:pt x="11233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75"/>
              <p:cNvSpPr/>
              <p:nvPr/>
            </p:nvSpPr>
            <p:spPr>
              <a:xfrm>
                <a:off x="7135734" y="3186037"/>
                <a:ext cx="58058" cy="152383"/>
              </a:xfrm>
              <a:custGeom>
                <a:rect b="b" l="l" r="r" t="t"/>
                <a:pathLst>
                  <a:path extrusionOk="0" h="26421" w="10062">
                    <a:moveTo>
                      <a:pt x="2520" y="1"/>
                    </a:moveTo>
                    <a:lnTo>
                      <a:pt x="2254" y="19"/>
                    </a:lnTo>
                    <a:cubicBezTo>
                      <a:pt x="2077" y="515"/>
                      <a:pt x="2041" y="1474"/>
                      <a:pt x="1545" y="1864"/>
                    </a:cubicBezTo>
                    <a:cubicBezTo>
                      <a:pt x="107" y="3035"/>
                      <a:pt x="214" y="4401"/>
                      <a:pt x="586" y="5927"/>
                    </a:cubicBezTo>
                    <a:cubicBezTo>
                      <a:pt x="746" y="6566"/>
                      <a:pt x="1012" y="7311"/>
                      <a:pt x="835" y="7897"/>
                    </a:cubicBezTo>
                    <a:cubicBezTo>
                      <a:pt x="1" y="10523"/>
                      <a:pt x="799" y="13202"/>
                      <a:pt x="72" y="15917"/>
                    </a:cubicBezTo>
                    <a:lnTo>
                      <a:pt x="1686" y="15846"/>
                    </a:lnTo>
                    <a:cubicBezTo>
                      <a:pt x="1811" y="17177"/>
                      <a:pt x="2698" y="18241"/>
                      <a:pt x="1970" y="19590"/>
                    </a:cubicBezTo>
                    <a:cubicBezTo>
                      <a:pt x="1740" y="20051"/>
                      <a:pt x="2024" y="21293"/>
                      <a:pt x="2414" y="21506"/>
                    </a:cubicBezTo>
                    <a:cubicBezTo>
                      <a:pt x="4596" y="22642"/>
                      <a:pt x="4632" y="25587"/>
                      <a:pt x="6885" y="26421"/>
                    </a:cubicBezTo>
                    <a:lnTo>
                      <a:pt x="10061" y="24079"/>
                    </a:lnTo>
                    <a:cubicBezTo>
                      <a:pt x="9973" y="15491"/>
                      <a:pt x="7364" y="7098"/>
                      <a:pt x="252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75"/>
              <p:cNvSpPr/>
              <p:nvPr/>
            </p:nvSpPr>
            <p:spPr>
              <a:xfrm>
                <a:off x="6870416" y="3332822"/>
                <a:ext cx="47510" cy="11685"/>
              </a:xfrm>
              <a:custGeom>
                <a:rect b="b" l="l" r="r" t="t"/>
                <a:pathLst>
                  <a:path extrusionOk="0" h="2026" w="8234">
                    <a:moveTo>
                      <a:pt x="3405" y="1"/>
                    </a:moveTo>
                    <a:cubicBezTo>
                      <a:pt x="2255" y="1"/>
                      <a:pt x="1201" y="655"/>
                      <a:pt x="1" y="919"/>
                    </a:cubicBezTo>
                    <a:cubicBezTo>
                      <a:pt x="371" y="1711"/>
                      <a:pt x="675" y="1974"/>
                      <a:pt x="943" y="1974"/>
                    </a:cubicBezTo>
                    <a:cubicBezTo>
                      <a:pt x="1419" y="1974"/>
                      <a:pt x="1781" y="1142"/>
                      <a:pt x="2201" y="972"/>
                    </a:cubicBezTo>
                    <a:cubicBezTo>
                      <a:pt x="2266" y="967"/>
                      <a:pt x="2330" y="964"/>
                      <a:pt x="2394" y="964"/>
                    </a:cubicBezTo>
                    <a:cubicBezTo>
                      <a:pt x="3717" y="964"/>
                      <a:pt x="4976" y="2025"/>
                      <a:pt x="6356" y="2025"/>
                    </a:cubicBezTo>
                    <a:cubicBezTo>
                      <a:pt x="6954" y="2025"/>
                      <a:pt x="7575" y="1826"/>
                      <a:pt x="8234" y="1256"/>
                    </a:cubicBezTo>
                    <a:cubicBezTo>
                      <a:pt x="7932" y="936"/>
                      <a:pt x="7684" y="440"/>
                      <a:pt x="7400" y="422"/>
                    </a:cubicBezTo>
                    <a:cubicBezTo>
                      <a:pt x="7374" y="421"/>
                      <a:pt x="7348" y="420"/>
                      <a:pt x="7322" y="420"/>
                    </a:cubicBezTo>
                    <a:cubicBezTo>
                      <a:pt x="6763" y="420"/>
                      <a:pt x="6090" y="679"/>
                      <a:pt x="5591" y="679"/>
                    </a:cubicBezTo>
                    <a:cubicBezTo>
                      <a:pt x="5418" y="679"/>
                      <a:pt x="5266" y="648"/>
                      <a:pt x="5147" y="564"/>
                    </a:cubicBezTo>
                    <a:cubicBezTo>
                      <a:pt x="4527" y="150"/>
                      <a:pt x="3955" y="1"/>
                      <a:pt x="340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75"/>
              <p:cNvSpPr/>
              <p:nvPr/>
            </p:nvSpPr>
            <p:spPr>
              <a:xfrm>
                <a:off x="6925590" y="3336277"/>
                <a:ext cx="38094" cy="14228"/>
              </a:xfrm>
              <a:custGeom>
                <a:rect b="b" l="l" r="r" t="t"/>
                <a:pathLst>
                  <a:path extrusionOk="0" h="2467" w="6602">
                    <a:moveTo>
                      <a:pt x="6601" y="0"/>
                    </a:moveTo>
                    <a:cubicBezTo>
                      <a:pt x="4188" y="231"/>
                      <a:pt x="2254" y="391"/>
                      <a:pt x="338" y="604"/>
                    </a:cubicBezTo>
                    <a:cubicBezTo>
                      <a:pt x="231" y="621"/>
                      <a:pt x="160" y="976"/>
                      <a:pt x="1" y="1384"/>
                    </a:cubicBezTo>
                    <a:lnTo>
                      <a:pt x="1438" y="2467"/>
                    </a:lnTo>
                    <a:cubicBezTo>
                      <a:pt x="2573" y="621"/>
                      <a:pt x="4862" y="1491"/>
                      <a:pt x="660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89" name="Google Shape;5389;p75"/>
            <p:cNvSpPr/>
            <p:nvPr/>
          </p:nvSpPr>
          <p:spPr>
            <a:xfrm>
              <a:off x="6867451" y="3073651"/>
              <a:ext cx="102383" cy="56919"/>
            </a:xfrm>
            <a:custGeom>
              <a:rect b="b" l="l" r="r" t="t"/>
              <a:pathLst>
                <a:path extrusionOk="0" h="9869" w="17744">
                  <a:moveTo>
                    <a:pt x="11775" y="1"/>
                  </a:moveTo>
                  <a:cubicBezTo>
                    <a:pt x="7969" y="1"/>
                    <a:pt x="4175" y="474"/>
                    <a:pt x="479" y="1405"/>
                  </a:cubicBezTo>
                  <a:lnTo>
                    <a:pt x="0" y="1530"/>
                  </a:lnTo>
                  <a:cubicBezTo>
                    <a:pt x="266" y="1749"/>
                    <a:pt x="570" y="1886"/>
                    <a:pt x="955" y="1886"/>
                  </a:cubicBezTo>
                  <a:cubicBezTo>
                    <a:pt x="1161" y="1886"/>
                    <a:pt x="1391" y="1847"/>
                    <a:pt x="1651" y="1760"/>
                  </a:cubicBezTo>
                  <a:cubicBezTo>
                    <a:pt x="2029" y="1630"/>
                    <a:pt x="2392" y="1564"/>
                    <a:pt x="2739" y="1564"/>
                  </a:cubicBezTo>
                  <a:cubicBezTo>
                    <a:pt x="3580" y="1564"/>
                    <a:pt x="4337" y="1950"/>
                    <a:pt x="5040" y="2754"/>
                  </a:cubicBezTo>
                  <a:cubicBezTo>
                    <a:pt x="5749" y="3588"/>
                    <a:pt x="7204" y="3428"/>
                    <a:pt x="7967" y="4422"/>
                  </a:cubicBezTo>
                  <a:cubicBezTo>
                    <a:pt x="8017" y="4486"/>
                    <a:pt x="8125" y="4504"/>
                    <a:pt x="8257" y="4504"/>
                  </a:cubicBezTo>
                  <a:cubicBezTo>
                    <a:pt x="8429" y="4504"/>
                    <a:pt x="8642" y="4473"/>
                    <a:pt x="8821" y="4473"/>
                  </a:cubicBezTo>
                  <a:cubicBezTo>
                    <a:pt x="8844" y="4473"/>
                    <a:pt x="8868" y="4474"/>
                    <a:pt x="8890" y="4475"/>
                  </a:cubicBezTo>
                  <a:lnTo>
                    <a:pt x="8233" y="6054"/>
                  </a:lnTo>
                  <a:cubicBezTo>
                    <a:pt x="9475" y="6533"/>
                    <a:pt x="11019" y="6640"/>
                    <a:pt x="11605" y="7420"/>
                  </a:cubicBezTo>
                  <a:cubicBezTo>
                    <a:pt x="13095" y="9479"/>
                    <a:pt x="15065" y="9745"/>
                    <a:pt x="17744" y="9869"/>
                  </a:cubicBezTo>
                  <a:cubicBezTo>
                    <a:pt x="17105" y="8982"/>
                    <a:pt x="16271" y="8325"/>
                    <a:pt x="16342" y="7828"/>
                  </a:cubicBezTo>
                  <a:cubicBezTo>
                    <a:pt x="16502" y="6888"/>
                    <a:pt x="16892" y="6125"/>
                    <a:pt x="15632" y="5717"/>
                  </a:cubicBezTo>
                  <a:lnTo>
                    <a:pt x="16857" y="4706"/>
                  </a:lnTo>
                  <a:lnTo>
                    <a:pt x="16484" y="3215"/>
                  </a:lnTo>
                  <a:cubicBezTo>
                    <a:pt x="16786" y="3073"/>
                    <a:pt x="17123" y="3002"/>
                    <a:pt x="17336" y="2772"/>
                  </a:cubicBezTo>
                  <a:cubicBezTo>
                    <a:pt x="17531" y="2559"/>
                    <a:pt x="17549" y="2222"/>
                    <a:pt x="17744" y="1689"/>
                  </a:cubicBezTo>
                  <a:cubicBezTo>
                    <a:pt x="16928" y="1441"/>
                    <a:pt x="16218" y="1281"/>
                    <a:pt x="15579" y="660"/>
                  </a:cubicBezTo>
                  <a:cubicBezTo>
                    <a:pt x="15384" y="465"/>
                    <a:pt x="15171" y="270"/>
                    <a:pt x="14940" y="110"/>
                  </a:cubicBezTo>
                  <a:cubicBezTo>
                    <a:pt x="13885" y="37"/>
                    <a:pt x="12830" y="1"/>
                    <a:pt x="11775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75"/>
            <p:cNvSpPr/>
            <p:nvPr/>
          </p:nvSpPr>
          <p:spPr>
            <a:xfrm>
              <a:off x="7069097" y="3119476"/>
              <a:ext cx="78535" cy="76898"/>
            </a:xfrm>
            <a:custGeom>
              <a:rect b="b" l="l" r="r" t="t"/>
              <a:pathLst>
                <a:path extrusionOk="0" h="13333" w="13611">
                  <a:moveTo>
                    <a:pt x="1947" y="1"/>
                  </a:moveTo>
                  <a:cubicBezTo>
                    <a:pt x="1321" y="1"/>
                    <a:pt x="678" y="263"/>
                    <a:pt x="1" y="842"/>
                  </a:cubicBezTo>
                  <a:lnTo>
                    <a:pt x="1420" y="2634"/>
                  </a:lnTo>
                  <a:lnTo>
                    <a:pt x="5856" y="2829"/>
                  </a:lnTo>
                  <a:lnTo>
                    <a:pt x="5342" y="5224"/>
                  </a:lnTo>
                  <a:lnTo>
                    <a:pt x="8802" y="7105"/>
                  </a:lnTo>
                  <a:lnTo>
                    <a:pt x="7453" y="8702"/>
                  </a:lnTo>
                  <a:lnTo>
                    <a:pt x="9884" y="12925"/>
                  </a:lnTo>
                  <a:lnTo>
                    <a:pt x="12386" y="13333"/>
                  </a:lnTo>
                  <a:cubicBezTo>
                    <a:pt x="11889" y="12109"/>
                    <a:pt x="13610" y="10813"/>
                    <a:pt x="11694" y="9891"/>
                  </a:cubicBezTo>
                  <a:cubicBezTo>
                    <a:pt x="11605" y="9181"/>
                    <a:pt x="11232" y="8436"/>
                    <a:pt x="11179" y="7726"/>
                  </a:cubicBezTo>
                  <a:cubicBezTo>
                    <a:pt x="8713" y="4852"/>
                    <a:pt x="5892" y="2297"/>
                    <a:pt x="2769" y="150"/>
                  </a:cubicBezTo>
                  <a:cubicBezTo>
                    <a:pt x="2497" y="52"/>
                    <a:pt x="2224" y="1"/>
                    <a:pt x="1947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75"/>
            <p:cNvSpPr/>
            <p:nvPr/>
          </p:nvSpPr>
          <p:spPr>
            <a:xfrm>
              <a:off x="6946266" y="3181844"/>
              <a:ext cx="21095" cy="14742"/>
            </a:xfrm>
            <a:custGeom>
              <a:rect b="b" l="l" r="r" t="t"/>
              <a:pathLst>
                <a:path extrusionOk="0" h="2556" w="3656">
                  <a:moveTo>
                    <a:pt x="498" y="0"/>
                  </a:moveTo>
                  <a:cubicBezTo>
                    <a:pt x="444" y="426"/>
                    <a:pt x="373" y="852"/>
                    <a:pt x="302" y="1278"/>
                  </a:cubicBezTo>
                  <a:cubicBezTo>
                    <a:pt x="231" y="1686"/>
                    <a:pt x="107" y="2076"/>
                    <a:pt x="1" y="2555"/>
                  </a:cubicBezTo>
                  <a:lnTo>
                    <a:pt x="3656" y="2467"/>
                  </a:lnTo>
                  <a:lnTo>
                    <a:pt x="3319" y="1100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92" name="Google Shape;5392;p75"/>
          <p:cNvSpPr/>
          <p:nvPr/>
        </p:nvSpPr>
        <p:spPr>
          <a:xfrm>
            <a:off x="7009563" y="3146856"/>
            <a:ext cx="24269" cy="11004"/>
          </a:xfrm>
          <a:custGeom>
            <a:rect b="b" l="l" r="r" t="t"/>
            <a:pathLst>
              <a:path extrusionOk="0" h="1908" w="4206">
                <a:moveTo>
                  <a:pt x="2533" y="1"/>
                </a:moveTo>
                <a:cubicBezTo>
                  <a:pt x="1985" y="1"/>
                  <a:pt x="1354" y="226"/>
                  <a:pt x="0" y="709"/>
                </a:cubicBezTo>
                <a:cubicBezTo>
                  <a:pt x="1204" y="1500"/>
                  <a:pt x="1825" y="1908"/>
                  <a:pt x="2340" y="1908"/>
                </a:cubicBezTo>
                <a:cubicBezTo>
                  <a:pt x="2889" y="1908"/>
                  <a:pt x="3319" y="1447"/>
                  <a:pt x="4206" y="496"/>
                </a:cubicBezTo>
                <a:cubicBezTo>
                  <a:pt x="3427" y="173"/>
                  <a:pt x="3012" y="1"/>
                  <a:pt x="2533" y="1"/>
                </a:cubicBezTo>
                <a:close/>
              </a:path>
            </a:pathLst>
          </a:custGeom>
          <a:solidFill>
            <a:srgbClr val="869FB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3" name="Google Shape;5393;p75"/>
          <p:cNvGrpSpPr/>
          <p:nvPr/>
        </p:nvGrpSpPr>
        <p:grpSpPr>
          <a:xfrm>
            <a:off x="6673379" y="3773223"/>
            <a:ext cx="560631" cy="511352"/>
            <a:chOff x="6652154" y="3716623"/>
            <a:chExt cx="560631" cy="511352"/>
          </a:xfrm>
        </p:grpSpPr>
        <p:sp>
          <p:nvSpPr>
            <p:cNvPr id="5394" name="Google Shape;5394;p75"/>
            <p:cNvSpPr/>
            <p:nvPr/>
          </p:nvSpPr>
          <p:spPr>
            <a:xfrm>
              <a:off x="6652154" y="3716623"/>
              <a:ext cx="560631" cy="511352"/>
            </a:xfrm>
            <a:custGeom>
              <a:rect b="b" l="l" r="r" t="t"/>
              <a:pathLst>
                <a:path extrusionOk="0" h="88661" w="97163">
                  <a:moveTo>
                    <a:pt x="48942" y="1"/>
                  </a:moveTo>
                  <a:cubicBezTo>
                    <a:pt x="46560" y="1"/>
                    <a:pt x="44145" y="185"/>
                    <a:pt x="41715" y="565"/>
                  </a:cubicBezTo>
                  <a:cubicBezTo>
                    <a:pt x="16981" y="4433"/>
                    <a:pt x="0" y="27180"/>
                    <a:pt x="3779" y="51346"/>
                  </a:cubicBezTo>
                  <a:cubicBezTo>
                    <a:pt x="7187" y="73133"/>
                    <a:pt x="26312" y="88661"/>
                    <a:pt x="48182" y="88661"/>
                  </a:cubicBezTo>
                  <a:cubicBezTo>
                    <a:pt x="50571" y="88661"/>
                    <a:pt x="52993" y="88476"/>
                    <a:pt x="55431" y="88093"/>
                  </a:cubicBezTo>
                  <a:cubicBezTo>
                    <a:pt x="80165" y="84225"/>
                    <a:pt x="97163" y="61496"/>
                    <a:pt x="93366" y="37311"/>
                  </a:cubicBezTo>
                  <a:cubicBezTo>
                    <a:pt x="89958" y="15517"/>
                    <a:pt x="70820" y="1"/>
                    <a:pt x="4894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95" name="Google Shape;5395;p75"/>
            <p:cNvGrpSpPr/>
            <p:nvPr/>
          </p:nvGrpSpPr>
          <p:grpSpPr>
            <a:xfrm>
              <a:off x="6669657" y="3716715"/>
              <a:ext cx="466779" cy="464290"/>
              <a:chOff x="6669657" y="3716715"/>
              <a:chExt cx="466779" cy="464290"/>
            </a:xfrm>
          </p:grpSpPr>
          <p:sp>
            <p:nvSpPr>
              <p:cNvPr id="5396" name="Google Shape;5396;p75"/>
              <p:cNvSpPr/>
              <p:nvPr/>
            </p:nvSpPr>
            <p:spPr>
              <a:xfrm>
                <a:off x="6669657" y="3716715"/>
                <a:ext cx="386382" cy="464290"/>
              </a:xfrm>
              <a:custGeom>
                <a:rect b="b" l="l" r="r" t="t"/>
                <a:pathLst>
                  <a:path extrusionOk="0" h="80501" w="66964">
                    <a:moveTo>
                      <a:pt x="45863" y="0"/>
                    </a:moveTo>
                    <a:cubicBezTo>
                      <a:pt x="43461" y="0"/>
                      <a:pt x="41054" y="188"/>
                      <a:pt x="38663" y="566"/>
                    </a:cubicBezTo>
                    <a:cubicBezTo>
                      <a:pt x="20352" y="3441"/>
                      <a:pt x="6281" y="16660"/>
                      <a:pt x="1757" y="33161"/>
                    </a:cubicBezTo>
                    <a:lnTo>
                      <a:pt x="4081" y="32487"/>
                    </a:lnTo>
                    <a:lnTo>
                      <a:pt x="4081" y="32487"/>
                    </a:lnTo>
                    <a:cubicBezTo>
                      <a:pt x="4756" y="33871"/>
                      <a:pt x="3939" y="34971"/>
                      <a:pt x="3496" y="36213"/>
                    </a:cubicBezTo>
                    <a:cubicBezTo>
                      <a:pt x="3088" y="37384"/>
                      <a:pt x="2129" y="37207"/>
                      <a:pt x="1384" y="37295"/>
                    </a:cubicBezTo>
                    <a:cubicBezTo>
                      <a:pt x="1207" y="37313"/>
                      <a:pt x="1012" y="37348"/>
                      <a:pt x="816" y="37366"/>
                    </a:cubicBezTo>
                    <a:cubicBezTo>
                      <a:pt x="36" y="41997"/>
                      <a:pt x="0" y="46717"/>
                      <a:pt x="728" y="51348"/>
                    </a:cubicBezTo>
                    <a:cubicBezTo>
                      <a:pt x="2644" y="63591"/>
                      <a:pt x="9528" y="73847"/>
                      <a:pt x="19057" y="80501"/>
                    </a:cubicBezTo>
                    <a:cubicBezTo>
                      <a:pt x="18897" y="80217"/>
                      <a:pt x="18737" y="79950"/>
                      <a:pt x="18560" y="79684"/>
                    </a:cubicBezTo>
                    <a:cubicBezTo>
                      <a:pt x="18099" y="79010"/>
                      <a:pt x="17069" y="77928"/>
                      <a:pt x="17194" y="77768"/>
                    </a:cubicBezTo>
                    <a:cubicBezTo>
                      <a:pt x="18081" y="76703"/>
                      <a:pt x="16094" y="76632"/>
                      <a:pt x="16626" y="75834"/>
                    </a:cubicBezTo>
                    <a:cubicBezTo>
                      <a:pt x="15206" y="74876"/>
                      <a:pt x="14816" y="73652"/>
                      <a:pt x="15277" y="71948"/>
                    </a:cubicBezTo>
                    <a:cubicBezTo>
                      <a:pt x="15455" y="71292"/>
                      <a:pt x="15100" y="70529"/>
                      <a:pt x="14426" y="69854"/>
                    </a:cubicBezTo>
                    <a:cubicBezTo>
                      <a:pt x="13468" y="68896"/>
                      <a:pt x="12811" y="67601"/>
                      <a:pt x="12101" y="66394"/>
                    </a:cubicBezTo>
                    <a:cubicBezTo>
                      <a:pt x="11782" y="65862"/>
                      <a:pt x="11338" y="65152"/>
                      <a:pt x="11463" y="64620"/>
                    </a:cubicBezTo>
                    <a:cubicBezTo>
                      <a:pt x="11871" y="62739"/>
                      <a:pt x="12172" y="60734"/>
                      <a:pt x="13095" y="59102"/>
                    </a:cubicBezTo>
                    <a:cubicBezTo>
                      <a:pt x="14337" y="56919"/>
                      <a:pt x="14284" y="54914"/>
                      <a:pt x="13343" y="51969"/>
                    </a:cubicBezTo>
                    <a:lnTo>
                      <a:pt x="13343" y="51969"/>
                    </a:lnTo>
                    <a:cubicBezTo>
                      <a:pt x="12811" y="53619"/>
                      <a:pt x="11888" y="53229"/>
                      <a:pt x="11090" y="53353"/>
                    </a:cubicBezTo>
                    <a:cubicBezTo>
                      <a:pt x="10814" y="53401"/>
                      <a:pt x="10612" y="53439"/>
                      <a:pt x="10447" y="53439"/>
                    </a:cubicBezTo>
                    <a:cubicBezTo>
                      <a:pt x="9997" y="53439"/>
                      <a:pt x="9823" y="53151"/>
                      <a:pt x="9174" y="51969"/>
                    </a:cubicBezTo>
                    <a:cubicBezTo>
                      <a:pt x="7861" y="50763"/>
                      <a:pt x="6619" y="49485"/>
                      <a:pt x="5447" y="48136"/>
                    </a:cubicBezTo>
                    <a:cubicBezTo>
                      <a:pt x="5270" y="47853"/>
                      <a:pt x="5146" y="47551"/>
                      <a:pt x="5110" y="47214"/>
                    </a:cubicBezTo>
                    <a:cubicBezTo>
                      <a:pt x="4862" y="45759"/>
                      <a:pt x="4649" y="44304"/>
                      <a:pt x="4773" y="42796"/>
                    </a:cubicBezTo>
                    <a:lnTo>
                      <a:pt x="4773" y="42796"/>
                    </a:lnTo>
                    <a:lnTo>
                      <a:pt x="9653" y="51756"/>
                    </a:lnTo>
                    <a:cubicBezTo>
                      <a:pt x="11924" y="50745"/>
                      <a:pt x="13680" y="49201"/>
                      <a:pt x="15650" y="47995"/>
                    </a:cubicBezTo>
                    <a:cubicBezTo>
                      <a:pt x="17034" y="47161"/>
                      <a:pt x="17584" y="45954"/>
                      <a:pt x="18045" y="44606"/>
                    </a:cubicBezTo>
                    <a:cubicBezTo>
                      <a:pt x="18205" y="44109"/>
                      <a:pt x="18329" y="43594"/>
                      <a:pt x="18436" y="43080"/>
                    </a:cubicBezTo>
                    <a:lnTo>
                      <a:pt x="15597" y="40542"/>
                    </a:lnTo>
                    <a:lnTo>
                      <a:pt x="15224" y="41749"/>
                    </a:lnTo>
                    <a:cubicBezTo>
                      <a:pt x="14000" y="41092"/>
                      <a:pt x="12793" y="40507"/>
                      <a:pt x="11640" y="39833"/>
                    </a:cubicBezTo>
                    <a:cubicBezTo>
                      <a:pt x="10593" y="39212"/>
                      <a:pt x="10433" y="38395"/>
                      <a:pt x="11374" y="37082"/>
                    </a:cubicBezTo>
                    <a:lnTo>
                      <a:pt x="11374" y="37082"/>
                    </a:lnTo>
                    <a:cubicBezTo>
                      <a:pt x="12448" y="38789"/>
                      <a:pt x="13681" y="39825"/>
                      <a:pt x="15346" y="39825"/>
                    </a:cubicBezTo>
                    <a:cubicBezTo>
                      <a:pt x="15689" y="39825"/>
                      <a:pt x="16049" y="39781"/>
                      <a:pt x="16431" y="39691"/>
                    </a:cubicBezTo>
                    <a:cubicBezTo>
                      <a:pt x="16437" y="39689"/>
                      <a:pt x="16444" y="39688"/>
                      <a:pt x="16450" y="39688"/>
                    </a:cubicBezTo>
                    <a:cubicBezTo>
                      <a:pt x="16592" y="39688"/>
                      <a:pt x="16795" y="40029"/>
                      <a:pt x="16998" y="40063"/>
                    </a:cubicBezTo>
                    <a:cubicBezTo>
                      <a:pt x="17810" y="40257"/>
                      <a:pt x="18605" y="40492"/>
                      <a:pt x="19428" y="40492"/>
                    </a:cubicBezTo>
                    <a:cubicBezTo>
                      <a:pt x="19811" y="40492"/>
                      <a:pt x="20200" y="40441"/>
                      <a:pt x="20600" y="40312"/>
                    </a:cubicBezTo>
                    <a:cubicBezTo>
                      <a:pt x="21150" y="40152"/>
                      <a:pt x="21718" y="40045"/>
                      <a:pt x="22304" y="40010"/>
                    </a:cubicBezTo>
                    <a:cubicBezTo>
                      <a:pt x="24003" y="41489"/>
                      <a:pt x="25144" y="42940"/>
                      <a:pt x="27015" y="42940"/>
                    </a:cubicBezTo>
                    <a:cubicBezTo>
                      <a:pt x="27253" y="42940"/>
                      <a:pt x="27504" y="42917"/>
                      <a:pt x="27769" y="42867"/>
                    </a:cubicBezTo>
                    <a:cubicBezTo>
                      <a:pt x="27999" y="44251"/>
                      <a:pt x="27875" y="45564"/>
                      <a:pt x="28407" y="46486"/>
                    </a:cubicBezTo>
                    <a:cubicBezTo>
                      <a:pt x="29614" y="48616"/>
                      <a:pt x="31158" y="50532"/>
                      <a:pt x="32701" y="52732"/>
                    </a:cubicBezTo>
                    <a:lnTo>
                      <a:pt x="34600" y="50425"/>
                    </a:lnTo>
                    <a:lnTo>
                      <a:pt x="34103" y="47196"/>
                    </a:lnTo>
                    <a:cubicBezTo>
                      <a:pt x="34972" y="46096"/>
                      <a:pt x="36268" y="45173"/>
                      <a:pt x="36286" y="44251"/>
                    </a:cubicBezTo>
                    <a:cubicBezTo>
                      <a:pt x="36303" y="42707"/>
                      <a:pt x="38503" y="42955"/>
                      <a:pt x="38202" y="41394"/>
                    </a:cubicBezTo>
                    <a:cubicBezTo>
                      <a:pt x="38184" y="41305"/>
                      <a:pt x="39604" y="40986"/>
                      <a:pt x="40313" y="40702"/>
                    </a:cubicBezTo>
                    <a:cubicBezTo>
                      <a:pt x="40650" y="40560"/>
                      <a:pt x="40899" y="40223"/>
                      <a:pt x="41378" y="39797"/>
                    </a:cubicBezTo>
                    <a:lnTo>
                      <a:pt x="44785" y="44978"/>
                    </a:lnTo>
                    <a:lnTo>
                      <a:pt x="46630" y="43914"/>
                    </a:lnTo>
                    <a:cubicBezTo>
                      <a:pt x="47553" y="45102"/>
                      <a:pt x="46754" y="46699"/>
                      <a:pt x="48067" y="47480"/>
                    </a:cubicBezTo>
                    <a:cubicBezTo>
                      <a:pt x="47020" y="50124"/>
                      <a:pt x="48741" y="51508"/>
                      <a:pt x="50445" y="52980"/>
                    </a:cubicBezTo>
                    <a:cubicBezTo>
                      <a:pt x="50764" y="53247"/>
                      <a:pt x="50640" y="54010"/>
                      <a:pt x="50746" y="54684"/>
                    </a:cubicBezTo>
                    <a:cubicBezTo>
                      <a:pt x="49546" y="54279"/>
                      <a:pt x="48739" y="53108"/>
                      <a:pt x="47515" y="53108"/>
                    </a:cubicBezTo>
                    <a:cubicBezTo>
                      <a:pt x="47074" y="53108"/>
                      <a:pt x="46579" y="53260"/>
                      <a:pt x="45991" y="53655"/>
                    </a:cubicBezTo>
                    <a:cubicBezTo>
                      <a:pt x="46130" y="53637"/>
                      <a:pt x="46261" y="53629"/>
                      <a:pt x="46385" y="53629"/>
                    </a:cubicBezTo>
                    <a:cubicBezTo>
                      <a:pt x="47902" y="53629"/>
                      <a:pt x="48314" y="54868"/>
                      <a:pt x="48954" y="55606"/>
                    </a:cubicBezTo>
                    <a:cubicBezTo>
                      <a:pt x="49646" y="56387"/>
                      <a:pt x="51119" y="56937"/>
                      <a:pt x="50782" y="58712"/>
                    </a:cubicBezTo>
                    <a:cubicBezTo>
                      <a:pt x="50925" y="58653"/>
                      <a:pt x="51063" y="58628"/>
                      <a:pt x="51196" y="58628"/>
                    </a:cubicBezTo>
                    <a:cubicBezTo>
                      <a:pt x="52116" y="58628"/>
                      <a:pt x="52822" y="59846"/>
                      <a:pt x="53828" y="59846"/>
                    </a:cubicBezTo>
                    <a:cubicBezTo>
                      <a:pt x="54135" y="59846"/>
                      <a:pt x="54469" y="59733"/>
                      <a:pt x="54845" y="59439"/>
                    </a:cubicBezTo>
                    <a:lnTo>
                      <a:pt x="55431" y="57026"/>
                    </a:lnTo>
                    <a:cubicBezTo>
                      <a:pt x="55147" y="56955"/>
                      <a:pt x="54863" y="56902"/>
                      <a:pt x="54579" y="56849"/>
                    </a:cubicBezTo>
                    <a:cubicBezTo>
                      <a:pt x="53053" y="56760"/>
                      <a:pt x="51385" y="55819"/>
                      <a:pt x="51793" y="55269"/>
                    </a:cubicBezTo>
                    <a:lnTo>
                      <a:pt x="52787" y="54844"/>
                    </a:lnTo>
                    <a:lnTo>
                      <a:pt x="52414" y="52501"/>
                    </a:lnTo>
                    <a:cubicBezTo>
                      <a:pt x="48866" y="49893"/>
                      <a:pt x="48440" y="48917"/>
                      <a:pt x="49770" y="46291"/>
                    </a:cubicBezTo>
                    <a:lnTo>
                      <a:pt x="49770" y="46291"/>
                    </a:lnTo>
                    <a:cubicBezTo>
                      <a:pt x="50462" y="46859"/>
                      <a:pt x="51208" y="47338"/>
                      <a:pt x="51775" y="47977"/>
                    </a:cubicBezTo>
                    <a:cubicBezTo>
                      <a:pt x="52326" y="48562"/>
                      <a:pt x="52698" y="49325"/>
                      <a:pt x="53088" y="49929"/>
                    </a:cubicBezTo>
                    <a:lnTo>
                      <a:pt x="55821" y="46948"/>
                    </a:lnTo>
                    <a:lnTo>
                      <a:pt x="55200" y="42955"/>
                    </a:lnTo>
                    <a:lnTo>
                      <a:pt x="52805" y="41447"/>
                    </a:lnTo>
                    <a:lnTo>
                      <a:pt x="53585" y="38253"/>
                    </a:lnTo>
                    <a:lnTo>
                      <a:pt x="55111" y="39229"/>
                    </a:lnTo>
                    <a:cubicBezTo>
                      <a:pt x="55111" y="40045"/>
                      <a:pt x="55111" y="40542"/>
                      <a:pt x="55111" y="41039"/>
                    </a:cubicBezTo>
                    <a:lnTo>
                      <a:pt x="56300" y="41021"/>
                    </a:lnTo>
                    <a:lnTo>
                      <a:pt x="56034" y="38466"/>
                    </a:lnTo>
                    <a:cubicBezTo>
                      <a:pt x="59778" y="37011"/>
                      <a:pt x="60754" y="35876"/>
                      <a:pt x="62546" y="30925"/>
                    </a:cubicBezTo>
                    <a:lnTo>
                      <a:pt x="59370" y="25407"/>
                    </a:lnTo>
                    <a:lnTo>
                      <a:pt x="60754" y="24609"/>
                    </a:lnTo>
                    <a:cubicBezTo>
                      <a:pt x="60620" y="24079"/>
                      <a:pt x="60336" y="23926"/>
                      <a:pt x="59999" y="23926"/>
                    </a:cubicBezTo>
                    <a:cubicBezTo>
                      <a:pt x="59536" y="23926"/>
                      <a:pt x="58975" y="24215"/>
                      <a:pt x="58567" y="24215"/>
                    </a:cubicBezTo>
                    <a:cubicBezTo>
                      <a:pt x="58326" y="24215"/>
                      <a:pt x="58138" y="24114"/>
                      <a:pt x="58057" y="23792"/>
                    </a:cubicBezTo>
                    <a:lnTo>
                      <a:pt x="59316" y="21344"/>
                    </a:lnTo>
                    <a:lnTo>
                      <a:pt x="60062" y="22692"/>
                    </a:lnTo>
                    <a:lnTo>
                      <a:pt x="61286" y="21858"/>
                    </a:lnTo>
                    <a:lnTo>
                      <a:pt x="63504" y="23775"/>
                    </a:lnTo>
                    <a:lnTo>
                      <a:pt x="64178" y="27040"/>
                    </a:lnTo>
                    <a:cubicBezTo>
                      <a:pt x="64959" y="25993"/>
                      <a:pt x="65598" y="25478"/>
                      <a:pt x="65775" y="24822"/>
                    </a:cubicBezTo>
                    <a:cubicBezTo>
                      <a:pt x="66201" y="23367"/>
                      <a:pt x="64356" y="23225"/>
                      <a:pt x="64089" y="22515"/>
                    </a:cubicBezTo>
                    <a:lnTo>
                      <a:pt x="64444" y="18647"/>
                    </a:lnTo>
                    <a:cubicBezTo>
                      <a:pt x="66520" y="17955"/>
                      <a:pt x="66538" y="17902"/>
                      <a:pt x="66609" y="16305"/>
                    </a:cubicBezTo>
                    <a:cubicBezTo>
                      <a:pt x="66698" y="14229"/>
                      <a:pt x="66840" y="12171"/>
                      <a:pt x="66964" y="10059"/>
                    </a:cubicBezTo>
                    <a:cubicBezTo>
                      <a:pt x="65951" y="8994"/>
                      <a:pt x="64617" y="8884"/>
                      <a:pt x="63235" y="8884"/>
                    </a:cubicBezTo>
                    <a:cubicBezTo>
                      <a:pt x="62876" y="8884"/>
                      <a:pt x="62514" y="8891"/>
                      <a:pt x="62153" y="8891"/>
                    </a:cubicBezTo>
                    <a:cubicBezTo>
                      <a:pt x="62029" y="8891"/>
                      <a:pt x="61906" y="8890"/>
                      <a:pt x="61783" y="8888"/>
                    </a:cubicBezTo>
                    <a:cubicBezTo>
                      <a:pt x="61978" y="8001"/>
                      <a:pt x="62209" y="7362"/>
                      <a:pt x="62262" y="6741"/>
                    </a:cubicBezTo>
                    <a:cubicBezTo>
                      <a:pt x="62297" y="6102"/>
                      <a:pt x="62173" y="5464"/>
                      <a:pt x="62120" y="4701"/>
                    </a:cubicBezTo>
                    <a:lnTo>
                      <a:pt x="65119" y="4239"/>
                    </a:lnTo>
                    <a:cubicBezTo>
                      <a:pt x="59052" y="1427"/>
                      <a:pt x="52479" y="0"/>
                      <a:pt x="45863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75"/>
              <p:cNvSpPr/>
              <p:nvPr/>
            </p:nvSpPr>
            <p:spPr>
              <a:xfrm>
                <a:off x="7010819" y="4061082"/>
                <a:ext cx="117645" cy="102137"/>
              </a:xfrm>
              <a:custGeom>
                <a:rect b="b" l="l" r="r" t="t"/>
                <a:pathLst>
                  <a:path extrusionOk="0" h="17709" w="20389">
                    <a:moveTo>
                      <a:pt x="17567" y="0"/>
                    </a:moveTo>
                    <a:lnTo>
                      <a:pt x="17567" y="0"/>
                    </a:lnTo>
                    <a:cubicBezTo>
                      <a:pt x="17070" y="1331"/>
                      <a:pt x="16644" y="2697"/>
                      <a:pt x="16307" y="4081"/>
                    </a:cubicBezTo>
                    <a:cubicBezTo>
                      <a:pt x="16278" y="4199"/>
                      <a:pt x="16114" y="4268"/>
                      <a:pt x="16100" y="4268"/>
                    </a:cubicBezTo>
                    <a:cubicBezTo>
                      <a:pt x="16097" y="4268"/>
                      <a:pt x="16100" y="4265"/>
                      <a:pt x="16112" y="4259"/>
                    </a:cubicBezTo>
                    <a:lnTo>
                      <a:pt x="13912" y="3034"/>
                    </a:lnTo>
                    <a:lnTo>
                      <a:pt x="14391" y="1437"/>
                    </a:lnTo>
                    <a:lnTo>
                      <a:pt x="12617" y="337"/>
                    </a:lnTo>
                    <a:cubicBezTo>
                      <a:pt x="12563" y="2112"/>
                      <a:pt x="10416" y="1970"/>
                      <a:pt x="10523" y="3655"/>
                    </a:cubicBezTo>
                    <a:cubicBezTo>
                      <a:pt x="10523" y="3709"/>
                      <a:pt x="10239" y="3797"/>
                      <a:pt x="10079" y="3815"/>
                    </a:cubicBezTo>
                    <a:cubicBezTo>
                      <a:pt x="8287" y="4028"/>
                      <a:pt x="8553" y="4418"/>
                      <a:pt x="7276" y="5305"/>
                    </a:cubicBezTo>
                    <a:cubicBezTo>
                      <a:pt x="5785" y="6352"/>
                      <a:pt x="5466" y="8730"/>
                      <a:pt x="3017" y="8765"/>
                    </a:cubicBezTo>
                    <a:cubicBezTo>
                      <a:pt x="2166" y="8783"/>
                      <a:pt x="1154" y="9919"/>
                      <a:pt x="569" y="10770"/>
                    </a:cubicBezTo>
                    <a:cubicBezTo>
                      <a:pt x="178" y="11356"/>
                      <a:pt x="1" y="12705"/>
                      <a:pt x="374" y="13095"/>
                    </a:cubicBezTo>
                    <a:cubicBezTo>
                      <a:pt x="1687" y="14443"/>
                      <a:pt x="746" y="15810"/>
                      <a:pt x="569" y="17708"/>
                    </a:cubicBezTo>
                    <a:cubicBezTo>
                      <a:pt x="3337" y="16519"/>
                      <a:pt x="5839" y="15668"/>
                      <a:pt x="8074" y="14213"/>
                    </a:cubicBezTo>
                    <a:lnTo>
                      <a:pt x="10558" y="15934"/>
                    </a:lnTo>
                    <a:lnTo>
                      <a:pt x="9866" y="17336"/>
                    </a:lnTo>
                    <a:cubicBezTo>
                      <a:pt x="11960" y="17300"/>
                      <a:pt x="13592" y="16998"/>
                      <a:pt x="14710" y="15508"/>
                    </a:cubicBezTo>
                    <a:cubicBezTo>
                      <a:pt x="16094" y="13645"/>
                      <a:pt x="17585" y="11835"/>
                      <a:pt x="18773" y="9866"/>
                    </a:cubicBezTo>
                    <a:cubicBezTo>
                      <a:pt x="19590" y="8482"/>
                      <a:pt x="20388" y="6885"/>
                      <a:pt x="18862" y="5305"/>
                    </a:cubicBezTo>
                    <a:cubicBezTo>
                      <a:pt x="18596" y="5039"/>
                      <a:pt x="18330" y="4330"/>
                      <a:pt x="18472" y="4099"/>
                    </a:cubicBezTo>
                    <a:cubicBezTo>
                      <a:pt x="19732" y="2307"/>
                      <a:pt x="17372" y="1491"/>
                      <a:pt x="17567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75"/>
              <p:cNvSpPr/>
              <p:nvPr/>
            </p:nvSpPr>
            <p:spPr>
              <a:xfrm>
                <a:off x="6995058" y="4000087"/>
                <a:ext cx="41059" cy="51071"/>
              </a:xfrm>
              <a:custGeom>
                <a:rect b="b" l="l" r="r" t="t"/>
                <a:pathLst>
                  <a:path extrusionOk="0" h="8855" w="7116">
                    <a:moveTo>
                      <a:pt x="5359" y="0"/>
                    </a:moveTo>
                    <a:cubicBezTo>
                      <a:pt x="4649" y="976"/>
                      <a:pt x="3993" y="1774"/>
                      <a:pt x="3460" y="2644"/>
                    </a:cubicBezTo>
                    <a:cubicBezTo>
                      <a:pt x="2910" y="3513"/>
                      <a:pt x="1455" y="3638"/>
                      <a:pt x="1828" y="5181"/>
                    </a:cubicBezTo>
                    <a:cubicBezTo>
                      <a:pt x="1354" y="4803"/>
                      <a:pt x="1037" y="4660"/>
                      <a:pt x="815" y="4660"/>
                    </a:cubicBezTo>
                    <a:cubicBezTo>
                      <a:pt x="256" y="4660"/>
                      <a:pt x="305" y="5571"/>
                      <a:pt x="1" y="5926"/>
                    </a:cubicBezTo>
                    <a:cubicBezTo>
                      <a:pt x="1136" y="7417"/>
                      <a:pt x="1438" y="7577"/>
                      <a:pt x="5412" y="8854"/>
                    </a:cubicBezTo>
                    <a:cubicBezTo>
                      <a:pt x="5590" y="7896"/>
                      <a:pt x="5625" y="7239"/>
                      <a:pt x="5820" y="6636"/>
                    </a:cubicBezTo>
                    <a:cubicBezTo>
                      <a:pt x="6033" y="6015"/>
                      <a:pt x="6335" y="5430"/>
                      <a:pt x="6708" y="4880"/>
                    </a:cubicBezTo>
                    <a:cubicBezTo>
                      <a:pt x="7116" y="4294"/>
                      <a:pt x="5696" y="4170"/>
                      <a:pt x="6459" y="3354"/>
                    </a:cubicBezTo>
                    <a:cubicBezTo>
                      <a:pt x="6849" y="2928"/>
                      <a:pt x="6637" y="1686"/>
                      <a:pt x="6778" y="1384"/>
                    </a:cubicBezTo>
                    <a:cubicBezTo>
                      <a:pt x="6832" y="1224"/>
                      <a:pt x="6867" y="1047"/>
                      <a:pt x="6885" y="870"/>
                    </a:cubicBezTo>
                    <a:lnTo>
                      <a:pt x="5359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75"/>
              <p:cNvSpPr/>
              <p:nvPr/>
            </p:nvSpPr>
            <p:spPr>
              <a:xfrm>
                <a:off x="7078892" y="4018504"/>
                <a:ext cx="57544" cy="36030"/>
              </a:xfrm>
              <a:custGeom>
                <a:rect b="b" l="l" r="r" t="t"/>
                <a:pathLst>
                  <a:path extrusionOk="0" h="6247" w="9973">
                    <a:moveTo>
                      <a:pt x="0" y="1"/>
                    </a:moveTo>
                    <a:lnTo>
                      <a:pt x="266" y="1722"/>
                    </a:lnTo>
                    <a:lnTo>
                      <a:pt x="1668" y="1970"/>
                    </a:lnTo>
                    <a:lnTo>
                      <a:pt x="870" y="3177"/>
                    </a:lnTo>
                    <a:cubicBezTo>
                      <a:pt x="1300" y="3058"/>
                      <a:pt x="1704" y="3001"/>
                      <a:pt x="2079" y="3001"/>
                    </a:cubicBezTo>
                    <a:cubicBezTo>
                      <a:pt x="3221" y="3001"/>
                      <a:pt x="4106" y="3533"/>
                      <a:pt x="4720" y="4508"/>
                    </a:cubicBezTo>
                    <a:cubicBezTo>
                      <a:pt x="5319" y="5452"/>
                      <a:pt x="5558" y="5867"/>
                      <a:pt x="5945" y="5867"/>
                    </a:cubicBezTo>
                    <a:cubicBezTo>
                      <a:pt x="6235" y="5867"/>
                      <a:pt x="6607" y="5635"/>
                      <a:pt x="7275" y="5218"/>
                    </a:cubicBezTo>
                    <a:cubicBezTo>
                      <a:pt x="7453" y="5111"/>
                      <a:pt x="7648" y="5058"/>
                      <a:pt x="7861" y="5022"/>
                    </a:cubicBezTo>
                    <a:lnTo>
                      <a:pt x="9564" y="6247"/>
                    </a:lnTo>
                    <a:lnTo>
                      <a:pt x="9972" y="5679"/>
                    </a:lnTo>
                    <a:cubicBezTo>
                      <a:pt x="9582" y="4809"/>
                      <a:pt x="9262" y="3887"/>
                      <a:pt x="8819" y="3035"/>
                    </a:cubicBezTo>
                    <a:cubicBezTo>
                      <a:pt x="8151" y="1821"/>
                      <a:pt x="7070" y="1194"/>
                      <a:pt x="5857" y="1194"/>
                    </a:cubicBezTo>
                    <a:cubicBezTo>
                      <a:pt x="5138" y="1194"/>
                      <a:pt x="4373" y="1415"/>
                      <a:pt x="3620" y="1864"/>
                    </a:cubicBezTo>
                    <a:cubicBezTo>
                      <a:pt x="3336" y="2024"/>
                      <a:pt x="3052" y="2166"/>
                      <a:pt x="2644" y="2396"/>
                    </a:cubicBezTo>
                    <a:lnTo>
                      <a:pt x="1970" y="46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75"/>
              <p:cNvSpPr/>
              <p:nvPr/>
            </p:nvSpPr>
            <p:spPr>
              <a:xfrm>
                <a:off x="7051663" y="3806456"/>
                <a:ext cx="38503" cy="70819"/>
              </a:xfrm>
              <a:custGeom>
                <a:rect b="b" l="l" r="r" t="t"/>
                <a:pathLst>
                  <a:path extrusionOk="0" h="12279" w="6673">
                    <a:moveTo>
                      <a:pt x="6672" y="1"/>
                    </a:moveTo>
                    <a:lnTo>
                      <a:pt x="6672" y="1"/>
                    </a:lnTo>
                    <a:cubicBezTo>
                      <a:pt x="6223" y="198"/>
                      <a:pt x="5784" y="260"/>
                      <a:pt x="5357" y="260"/>
                    </a:cubicBezTo>
                    <a:cubicBezTo>
                      <a:pt x="4670" y="260"/>
                      <a:pt x="4013" y="100"/>
                      <a:pt x="3390" y="89"/>
                    </a:cubicBezTo>
                    <a:lnTo>
                      <a:pt x="3088" y="2786"/>
                    </a:lnTo>
                    <a:lnTo>
                      <a:pt x="4809" y="5164"/>
                    </a:lnTo>
                    <a:lnTo>
                      <a:pt x="1" y="10771"/>
                    </a:lnTo>
                    <a:lnTo>
                      <a:pt x="1083" y="12279"/>
                    </a:lnTo>
                    <a:lnTo>
                      <a:pt x="6388" y="7772"/>
                    </a:lnTo>
                    <a:cubicBezTo>
                      <a:pt x="4454" y="6495"/>
                      <a:pt x="6175" y="3709"/>
                      <a:pt x="4383" y="2502"/>
                    </a:cubicBezTo>
                    <a:lnTo>
                      <a:pt x="6672" y="1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75"/>
              <p:cNvSpPr/>
              <p:nvPr/>
            </p:nvSpPr>
            <p:spPr>
              <a:xfrm>
                <a:off x="6984824" y="4061618"/>
                <a:ext cx="42081" cy="8893"/>
              </a:xfrm>
              <a:custGeom>
                <a:rect b="b" l="l" r="r" t="t"/>
                <a:pathLst>
                  <a:path extrusionOk="0" h="1542" w="7293">
                    <a:moveTo>
                      <a:pt x="4286" y="0"/>
                    </a:moveTo>
                    <a:cubicBezTo>
                      <a:pt x="2949" y="0"/>
                      <a:pt x="1596" y="367"/>
                      <a:pt x="0" y="510"/>
                    </a:cubicBezTo>
                    <a:cubicBezTo>
                      <a:pt x="787" y="973"/>
                      <a:pt x="1302" y="1542"/>
                      <a:pt x="1738" y="1542"/>
                    </a:cubicBezTo>
                    <a:cubicBezTo>
                      <a:pt x="1970" y="1542"/>
                      <a:pt x="2179" y="1380"/>
                      <a:pt x="2396" y="954"/>
                    </a:cubicBezTo>
                    <a:cubicBezTo>
                      <a:pt x="2708" y="1325"/>
                      <a:pt x="3056" y="1432"/>
                      <a:pt x="3417" y="1432"/>
                    </a:cubicBezTo>
                    <a:cubicBezTo>
                      <a:pt x="3816" y="1432"/>
                      <a:pt x="4231" y="1302"/>
                      <a:pt x="4631" y="1256"/>
                    </a:cubicBezTo>
                    <a:cubicBezTo>
                      <a:pt x="5394" y="1149"/>
                      <a:pt x="6157" y="1025"/>
                      <a:pt x="7293" y="830"/>
                    </a:cubicBezTo>
                    <a:cubicBezTo>
                      <a:pt x="6240" y="198"/>
                      <a:pt x="5268" y="0"/>
                      <a:pt x="428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75"/>
              <p:cNvSpPr/>
              <p:nvPr/>
            </p:nvSpPr>
            <p:spPr>
              <a:xfrm>
                <a:off x="7035181" y="4030478"/>
                <a:ext cx="15469" cy="21703"/>
              </a:xfrm>
              <a:custGeom>
                <a:rect b="b" l="l" r="r" t="t"/>
                <a:pathLst>
                  <a:path extrusionOk="0" h="3763" w="2681">
                    <a:moveTo>
                      <a:pt x="2662" y="1"/>
                    </a:moveTo>
                    <a:cubicBezTo>
                      <a:pt x="19" y="675"/>
                      <a:pt x="1" y="764"/>
                      <a:pt x="1012" y="3763"/>
                    </a:cubicBezTo>
                    <a:lnTo>
                      <a:pt x="1491" y="2148"/>
                    </a:lnTo>
                    <a:lnTo>
                      <a:pt x="2201" y="3408"/>
                    </a:lnTo>
                    <a:lnTo>
                      <a:pt x="2680" y="3372"/>
                    </a:lnTo>
                    <a:cubicBezTo>
                      <a:pt x="2574" y="2840"/>
                      <a:pt x="2485" y="2308"/>
                      <a:pt x="2450" y="1758"/>
                    </a:cubicBezTo>
                    <a:cubicBezTo>
                      <a:pt x="2485" y="1172"/>
                      <a:pt x="2556" y="586"/>
                      <a:pt x="2662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75"/>
              <p:cNvSpPr/>
              <p:nvPr/>
            </p:nvSpPr>
            <p:spPr>
              <a:xfrm>
                <a:off x="7045011" y="3983609"/>
                <a:ext cx="19047" cy="18121"/>
              </a:xfrm>
              <a:custGeom>
                <a:rect b="b" l="l" r="r" t="t"/>
                <a:pathLst>
                  <a:path extrusionOk="0" h="3142" w="3301">
                    <a:moveTo>
                      <a:pt x="3301" y="0"/>
                    </a:moveTo>
                    <a:lnTo>
                      <a:pt x="0" y="1455"/>
                    </a:lnTo>
                    <a:lnTo>
                      <a:pt x="550" y="2520"/>
                    </a:lnTo>
                    <a:lnTo>
                      <a:pt x="1154" y="1793"/>
                    </a:lnTo>
                    <a:lnTo>
                      <a:pt x="2804" y="3141"/>
                    </a:lnTo>
                    <a:lnTo>
                      <a:pt x="3301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75"/>
              <p:cNvSpPr/>
              <p:nvPr/>
            </p:nvSpPr>
            <p:spPr>
              <a:xfrm>
                <a:off x="7034362" y="3943182"/>
                <a:ext cx="9734" cy="24570"/>
              </a:xfrm>
              <a:custGeom>
                <a:rect b="b" l="l" r="r" t="t"/>
                <a:pathLst>
                  <a:path extrusionOk="0" h="4260" w="1687">
                    <a:moveTo>
                      <a:pt x="249" y="1"/>
                    </a:moveTo>
                    <a:cubicBezTo>
                      <a:pt x="1" y="2627"/>
                      <a:pt x="1" y="2627"/>
                      <a:pt x="977" y="4259"/>
                    </a:cubicBezTo>
                    <a:cubicBezTo>
                      <a:pt x="1687" y="1261"/>
                      <a:pt x="1687" y="1261"/>
                      <a:pt x="249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75"/>
              <p:cNvSpPr/>
              <p:nvPr/>
            </p:nvSpPr>
            <p:spPr>
              <a:xfrm>
                <a:off x="6724214" y="4015234"/>
                <a:ext cx="1131" cy="513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75"/>
              <p:cNvSpPr/>
              <p:nvPr/>
            </p:nvSpPr>
            <p:spPr>
              <a:xfrm>
                <a:off x="7071623" y="3755083"/>
                <a:ext cx="16589" cy="16380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75"/>
              <p:cNvSpPr/>
              <p:nvPr/>
            </p:nvSpPr>
            <p:spPr>
              <a:xfrm>
                <a:off x="6722575" y="4015741"/>
                <a:ext cx="1541" cy="727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75"/>
              <p:cNvSpPr/>
              <p:nvPr/>
            </p:nvSpPr>
            <p:spPr>
              <a:xfrm>
                <a:off x="6772321" y="4116142"/>
                <a:ext cx="30927" cy="46769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09" name="Google Shape;5409;p75"/>
          <p:cNvGrpSpPr/>
          <p:nvPr/>
        </p:nvGrpSpPr>
        <p:grpSpPr>
          <a:xfrm>
            <a:off x="7867470" y="4054631"/>
            <a:ext cx="187557" cy="187557"/>
            <a:chOff x="8565775" y="671075"/>
            <a:chExt cx="441000" cy="441000"/>
          </a:xfrm>
        </p:grpSpPr>
        <p:sp>
          <p:nvSpPr>
            <p:cNvPr id="5410" name="Google Shape;5410;p75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gradFill>
              <a:gsLst>
                <a:gs pos="0">
                  <a:srgbClr val="869FB1">
                    <a:alpha val="65920"/>
                  </a:srgbClr>
                </a:gs>
                <a:gs pos="100000">
                  <a:srgbClr val="FFFFFF">
                    <a:alpha val="0"/>
                    <a:alpha val="65920"/>
                  </a:srgbClr>
                </a:gs>
              </a:gsLst>
              <a:path path="circle">
                <a:fillToRect b="50%" l="50%" r="50%" t="50%"/>
              </a:path>
              <a:tileRect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75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solidFill>
              <a:srgbClr val="D7DFE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12" name="Google Shape;5412;p75"/>
          <p:cNvSpPr/>
          <p:nvPr/>
        </p:nvSpPr>
        <p:spPr>
          <a:xfrm>
            <a:off x="8168685" y="40505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solidFill>
            <a:srgbClr val="7994A9">
              <a:alpha val="6470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13" name="Google Shape;5413;p75"/>
          <p:cNvSpPr/>
          <p:nvPr/>
        </p:nvSpPr>
        <p:spPr>
          <a:xfrm flipH="1">
            <a:off x="7376923" y="4017007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rgbClr val="C9D4D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14" name="Google Shape;5414;p75"/>
          <p:cNvGrpSpPr/>
          <p:nvPr/>
        </p:nvGrpSpPr>
        <p:grpSpPr>
          <a:xfrm>
            <a:off x="6021325" y="3132850"/>
            <a:ext cx="587871" cy="512373"/>
            <a:chOff x="6000100" y="3076250"/>
            <a:chExt cx="587871" cy="512373"/>
          </a:xfrm>
        </p:grpSpPr>
        <p:sp>
          <p:nvSpPr>
            <p:cNvPr id="5415" name="Google Shape;5415;p75"/>
            <p:cNvSpPr/>
            <p:nvPr/>
          </p:nvSpPr>
          <p:spPr>
            <a:xfrm>
              <a:off x="6000100" y="3076250"/>
              <a:ext cx="587871" cy="512373"/>
            </a:xfrm>
            <a:custGeom>
              <a:rect b="b" l="l" r="r" t="t"/>
              <a:pathLst>
                <a:path extrusionOk="0" h="88838" w="101884">
                  <a:moveTo>
                    <a:pt x="50272" y="0"/>
                  </a:moveTo>
                  <a:cubicBezTo>
                    <a:pt x="31897" y="0"/>
                    <a:pt x="14791" y="11087"/>
                    <a:pt x="8322" y="29000"/>
                  </a:cubicBezTo>
                  <a:cubicBezTo>
                    <a:pt x="1" y="51995"/>
                    <a:pt x="12332" y="77546"/>
                    <a:pt x="35878" y="86063"/>
                  </a:cubicBezTo>
                  <a:cubicBezTo>
                    <a:pt x="41078" y="87945"/>
                    <a:pt x="46391" y="88838"/>
                    <a:pt x="51602" y="88838"/>
                  </a:cubicBezTo>
                  <a:cubicBezTo>
                    <a:pt x="69970" y="88838"/>
                    <a:pt x="87079" y="77751"/>
                    <a:pt x="93562" y="59838"/>
                  </a:cubicBezTo>
                  <a:cubicBezTo>
                    <a:pt x="101883" y="36843"/>
                    <a:pt x="89534" y="11292"/>
                    <a:pt x="66006" y="2775"/>
                  </a:cubicBezTo>
                  <a:cubicBezTo>
                    <a:pt x="60802" y="893"/>
                    <a:pt x="55486" y="0"/>
                    <a:pt x="5027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16" name="Google Shape;5416;p75"/>
            <p:cNvGrpSpPr/>
            <p:nvPr/>
          </p:nvGrpSpPr>
          <p:grpSpPr>
            <a:xfrm>
              <a:off x="6031360" y="3076713"/>
              <a:ext cx="539107" cy="480965"/>
              <a:chOff x="6031360" y="3076713"/>
              <a:chExt cx="539107" cy="480965"/>
            </a:xfrm>
          </p:grpSpPr>
          <p:sp>
            <p:nvSpPr>
              <p:cNvPr id="5417" name="Google Shape;5417;p75"/>
              <p:cNvSpPr/>
              <p:nvPr/>
            </p:nvSpPr>
            <p:spPr>
              <a:xfrm>
                <a:off x="6160232" y="3107767"/>
                <a:ext cx="410235" cy="449911"/>
              </a:xfrm>
              <a:custGeom>
                <a:rect b="b" l="l" r="r" t="t"/>
                <a:pathLst>
                  <a:path extrusionOk="0" h="78008" w="71098">
                    <a:moveTo>
                      <a:pt x="36108" y="3531"/>
                    </a:moveTo>
                    <a:lnTo>
                      <a:pt x="36835" y="4631"/>
                    </a:lnTo>
                    <a:cubicBezTo>
                      <a:pt x="36551" y="4826"/>
                      <a:pt x="36268" y="5039"/>
                      <a:pt x="35948" y="5217"/>
                    </a:cubicBezTo>
                    <a:cubicBezTo>
                      <a:pt x="35043" y="5749"/>
                      <a:pt x="34635" y="6459"/>
                      <a:pt x="35132" y="7488"/>
                    </a:cubicBezTo>
                    <a:cubicBezTo>
                      <a:pt x="35486" y="8208"/>
                      <a:pt x="35984" y="8561"/>
                      <a:pt x="36635" y="8561"/>
                    </a:cubicBezTo>
                    <a:cubicBezTo>
                      <a:pt x="36866" y="8561"/>
                      <a:pt x="37116" y="8517"/>
                      <a:pt x="37385" y="8428"/>
                    </a:cubicBezTo>
                    <a:cubicBezTo>
                      <a:pt x="37776" y="8304"/>
                      <a:pt x="38184" y="8198"/>
                      <a:pt x="38752" y="8056"/>
                    </a:cubicBezTo>
                    <a:lnTo>
                      <a:pt x="38752" y="8056"/>
                    </a:lnTo>
                    <a:cubicBezTo>
                      <a:pt x="38412" y="9075"/>
                      <a:pt x="37909" y="9331"/>
                      <a:pt x="37373" y="9331"/>
                    </a:cubicBezTo>
                    <a:cubicBezTo>
                      <a:pt x="36833" y="9331"/>
                      <a:pt x="36258" y="9072"/>
                      <a:pt x="35779" y="9072"/>
                    </a:cubicBezTo>
                    <a:cubicBezTo>
                      <a:pt x="35690" y="9072"/>
                      <a:pt x="35604" y="9081"/>
                      <a:pt x="35522" y="9102"/>
                    </a:cubicBezTo>
                    <a:lnTo>
                      <a:pt x="33162" y="11977"/>
                    </a:lnTo>
                    <a:lnTo>
                      <a:pt x="28585" y="11037"/>
                    </a:lnTo>
                    <a:lnTo>
                      <a:pt x="31832" y="10238"/>
                    </a:lnTo>
                    <a:cubicBezTo>
                      <a:pt x="32825" y="8162"/>
                      <a:pt x="33127" y="7062"/>
                      <a:pt x="32914" y="6228"/>
                    </a:cubicBezTo>
                    <a:lnTo>
                      <a:pt x="36108" y="3531"/>
                    </a:lnTo>
                    <a:close/>
                    <a:moveTo>
                      <a:pt x="38947" y="36232"/>
                    </a:moveTo>
                    <a:lnTo>
                      <a:pt x="38947" y="36232"/>
                    </a:lnTo>
                    <a:cubicBezTo>
                      <a:pt x="40402" y="36374"/>
                      <a:pt x="40561" y="37705"/>
                      <a:pt x="41253" y="38486"/>
                    </a:cubicBezTo>
                    <a:cubicBezTo>
                      <a:pt x="40278" y="40029"/>
                      <a:pt x="42194" y="41076"/>
                      <a:pt x="41963" y="42673"/>
                    </a:cubicBezTo>
                    <a:cubicBezTo>
                      <a:pt x="41786" y="43862"/>
                      <a:pt x="42833" y="45264"/>
                      <a:pt x="43241" y="46648"/>
                    </a:cubicBezTo>
                    <a:cubicBezTo>
                      <a:pt x="43560" y="47641"/>
                      <a:pt x="43507" y="48741"/>
                      <a:pt x="43046" y="49699"/>
                    </a:cubicBezTo>
                    <a:lnTo>
                      <a:pt x="40473" y="45760"/>
                    </a:lnTo>
                    <a:cubicBezTo>
                      <a:pt x="41449" y="42726"/>
                      <a:pt x="39160" y="39728"/>
                      <a:pt x="38947" y="36232"/>
                    </a:cubicBezTo>
                    <a:close/>
                    <a:moveTo>
                      <a:pt x="36430" y="1"/>
                    </a:moveTo>
                    <a:cubicBezTo>
                      <a:pt x="35873" y="1"/>
                      <a:pt x="35316" y="87"/>
                      <a:pt x="34759" y="284"/>
                    </a:cubicBezTo>
                    <a:cubicBezTo>
                      <a:pt x="33659" y="657"/>
                      <a:pt x="32346" y="870"/>
                      <a:pt x="31885" y="2005"/>
                    </a:cubicBezTo>
                    <a:cubicBezTo>
                      <a:pt x="31264" y="3567"/>
                      <a:pt x="29809" y="3549"/>
                      <a:pt x="28656" y="3992"/>
                    </a:cubicBezTo>
                    <a:cubicBezTo>
                      <a:pt x="26331" y="4826"/>
                      <a:pt x="26012" y="5465"/>
                      <a:pt x="27006" y="7683"/>
                    </a:cubicBezTo>
                    <a:lnTo>
                      <a:pt x="29791" y="7736"/>
                    </a:lnTo>
                    <a:lnTo>
                      <a:pt x="29046" y="10327"/>
                    </a:lnTo>
                    <a:lnTo>
                      <a:pt x="28425" y="7736"/>
                    </a:lnTo>
                    <a:lnTo>
                      <a:pt x="26633" y="11143"/>
                    </a:lnTo>
                    <a:cubicBezTo>
                      <a:pt x="25746" y="11374"/>
                      <a:pt x="24734" y="11391"/>
                      <a:pt x="24113" y="11870"/>
                    </a:cubicBezTo>
                    <a:cubicBezTo>
                      <a:pt x="22960" y="12775"/>
                      <a:pt x="21328" y="12509"/>
                      <a:pt x="20352" y="13680"/>
                    </a:cubicBezTo>
                    <a:lnTo>
                      <a:pt x="19695" y="12900"/>
                    </a:lnTo>
                    <a:lnTo>
                      <a:pt x="18808" y="14106"/>
                    </a:lnTo>
                    <a:cubicBezTo>
                      <a:pt x="18523" y="13971"/>
                      <a:pt x="18518" y="13452"/>
                      <a:pt x="18160" y="13452"/>
                    </a:cubicBezTo>
                    <a:cubicBezTo>
                      <a:pt x="18049" y="13452"/>
                      <a:pt x="17905" y="13501"/>
                      <a:pt x="17708" y="13627"/>
                    </a:cubicBezTo>
                    <a:lnTo>
                      <a:pt x="18560" y="17193"/>
                    </a:lnTo>
                    <a:cubicBezTo>
                      <a:pt x="17972" y="17718"/>
                      <a:pt x="17385" y="18062"/>
                      <a:pt x="16823" y="18062"/>
                    </a:cubicBezTo>
                    <a:cubicBezTo>
                      <a:pt x="16435" y="18062"/>
                      <a:pt x="16059" y="17897"/>
                      <a:pt x="15703" y="17513"/>
                    </a:cubicBezTo>
                    <a:cubicBezTo>
                      <a:pt x="14869" y="16626"/>
                      <a:pt x="13929" y="16750"/>
                      <a:pt x="13112" y="16643"/>
                    </a:cubicBezTo>
                    <a:lnTo>
                      <a:pt x="11196" y="21381"/>
                    </a:lnTo>
                    <a:cubicBezTo>
                      <a:pt x="11922" y="22616"/>
                      <a:pt x="12753" y="22986"/>
                      <a:pt x="13632" y="22986"/>
                    </a:cubicBezTo>
                    <a:cubicBezTo>
                      <a:pt x="14835" y="22986"/>
                      <a:pt x="16130" y="22292"/>
                      <a:pt x="17371" y="22179"/>
                    </a:cubicBezTo>
                    <a:lnTo>
                      <a:pt x="17868" y="20618"/>
                    </a:lnTo>
                    <a:cubicBezTo>
                      <a:pt x="19961" y="20600"/>
                      <a:pt x="19961" y="20600"/>
                      <a:pt x="21594" y="18879"/>
                    </a:cubicBezTo>
                    <a:lnTo>
                      <a:pt x="22587" y="19784"/>
                    </a:lnTo>
                    <a:lnTo>
                      <a:pt x="24646" y="19181"/>
                    </a:lnTo>
                    <a:lnTo>
                      <a:pt x="28762" y="24788"/>
                    </a:lnTo>
                    <a:lnTo>
                      <a:pt x="24930" y="23971"/>
                    </a:lnTo>
                    <a:lnTo>
                      <a:pt x="24930" y="23971"/>
                    </a:lnTo>
                    <a:lnTo>
                      <a:pt x="26544" y="25746"/>
                    </a:lnTo>
                    <a:cubicBezTo>
                      <a:pt x="28177" y="25604"/>
                      <a:pt x="29507" y="24930"/>
                      <a:pt x="30182" y="23209"/>
                    </a:cubicBezTo>
                    <a:cubicBezTo>
                      <a:pt x="29738" y="22747"/>
                      <a:pt x="29365" y="22321"/>
                      <a:pt x="28957" y="21949"/>
                    </a:cubicBezTo>
                    <a:cubicBezTo>
                      <a:pt x="28017" y="21150"/>
                      <a:pt x="27165" y="20352"/>
                      <a:pt x="27502" y="18400"/>
                    </a:cubicBezTo>
                    <a:lnTo>
                      <a:pt x="27502" y="18400"/>
                    </a:lnTo>
                    <a:cubicBezTo>
                      <a:pt x="28336" y="19678"/>
                      <a:pt x="28709" y="20902"/>
                      <a:pt x="29472" y="21239"/>
                    </a:cubicBezTo>
                    <a:cubicBezTo>
                      <a:pt x="30678" y="21771"/>
                      <a:pt x="30785" y="22641"/>
                      <a:pt x="30927" y="23617"/>
                    </a:cubicBezTo>
                    <a:cubicBezTo>
                      <a:pt x="31016" y="24255"/>
                      <a:pt x="30874" y="24965"/>
                      <a:pt x="31087" y="25551"/>
                    </a:cubicBezTo>
                    <a:cubicBezTo>
                      <a:pt x="31282" y="26083"/>
                      <a:pt x="31832" y="26473"/>
                      <a:pt x="32187" y="26952"/>
                    </a:cubicBezTo>
                    <a:cubicBezTo>
                      <a:pt x="32275" y="27077"/>
                      <a:pt x="32329" y="27236"/>
                      <a:pt x="32329" y="27396"/>
                    </a:cubicBezTo>
                    <a:lnTo>
                      <a:pt x="34369" y="26225"/>
                    </a:lnTo>
                    <a:cubicBezTo>
                      <a:pt x="33860" y="25322"/>
                      <a:pt x="33670" y="24632"/>
                      <a:pt x="34867" y="24632"/>
                    </a:cubicBezTo>
                    <a:cubicBezTo>
                      <a:pt x="34964" y="24632"/>
                      <a:pt x="35070" y="24636"/>
                      <a:pt x="35185" y="24646"/>
                    </a:cubicBezTo>
                    <a:cubicBezTo>
                      <a:pt x="35416" y="25462"/>
                      <a:pt x="35718" y="26189"/>
                      <a:pt x="35753" y="26917"/>
                    </a:cubicBezTo>
                    <a:cubicBezTo>
                      <a:pt x="35859" y="28390"/>
                      <a:pt x="37013" y="29011"/>
                      <a:pt x="38024" y="29224"/>
                    </a:cubicBezTo>
                    <a:cubicBezTo>
                      <a:pt x="38126" y="29247"/>
                      <a:pt x="38227" y="29254"/>
                      <a:pt x="38330" y="29254"/>
                    </a:cubicBezTo>
                    <a:cubicBezTo>
                      <a:pt x="38476" y="29254"/>
                      <a:pt x="38623" y="29240"/>
                      <a:pt x="38773" y="29240"/>
                    </a:cubicBezTo>
                    <a:cubicBezTo>
                      <a:pt x="39073" y="29240"/>
                      <a:pt x="39384" y="29296"/>
                      <a:pt x="39710" y="29632"/>
                    </a:cubicBezTo>
                    <a:cubicBezTo>
                      <a:pt x="39812" y="29734"/>
                      <a:pt x="39986" y="29769"/>
                      <a:pt x="40202" y="29769"/>
                    </a:cubicBezTo>
                    <a:cubicBezTo>
                      <a:pt x="40620" y="29769"/>
                      <a:pt x="41193" y="29637"/>
                      <a:pt x="41697" y="29614"/>
                    </a:cubicBezTo>
                    <a:lnTo>
                      <a:pt x="41697" y="29614"/>
                    </a:lnTo>
                    <a:cubicBezTo>
                      <a:pt x="41182" y="31175"/>
                      <a:pt x="41608" y="32825"/>
                      <a:pt x="39657" y="33517"/>
                    </a:cubicBezTo>
                    <a:cubicBezTo>
                      <a:pt x="37368" y="32683"/>
                      <a:pt x="34369" y="33198"/>
                      <a:pt x="32488" y="30608"/>
                    </a:cubicBezTo>
                    <a:cubicBezTo>
                      <a:pt x="32240" y="30253"/>
                      <a:pt x="31388" y="30306"/>
                      <a:pt x="30820" y="30217"/>
                    </a:cubicBezTo>
                    <a:cubicBezTo>
                      <a:pt x="30607" y="30217"/>
                      <a:pt x="30395" y="30270"/>
                      <a:pt x="30182" y="30324"/>
                    </a:cubicBezTo>
                    <a:lnTo>
                      <a:pt x="29507" y="32151"/>
                    </a:lnTo>
                    <a:cubicBezTo>
                      <a:pt x="27875" y="31246"/>
                      <a:pt x="26686" y="29969"/>
                      <a:pt x="25373" y="29259"/>
                    </a:cubicBezTo>
                    <a:cubicBezTo>
                      <a:pt x="23918" y="28496"/>
                      <a:pt x="23794" y="27431"/>
                      <a:pt x="23794" y="26456"/>
                    </a:cubicBezTo>
                    <a:cubicBezTo>
                      <a:pt x="23808" y="24745"/>
                      <a:pt x="23906" y="24354"/>
                      <a:pt x="23055" y="24354"/>
                    </a:cubicBezTo>
                    <a:cubicBezTo>
                      <a:pt x="22802" y="24354"/>
                      <a:pt x="22466" y="24388"/>
                      <a:pt x="22020" y="24433"/>
                    </a:cubicBezTo>
                    <a:cubicBezTo>
                      <a:pt x="21712" y="24458"/>
                      <a:pt x="21377" y="24558"/>
                      <a:pt x="21074" y="24558"/>
                    </a:cubicBezTo>
                    <a:cubicBezTo>
                      <a:pt x="20958" y="24558"/>
                      <a:pt x="20846" y="24543"/>
                      <a:pt x="20742" y="24504"/>
                    </a:cubicBezTo>
                    <a:cubicBezTo>
                      <a:pt x="20157" y="24291"/>
                      <a:pt x="19678" y="23670"/>
                      <a:pt x="19092" y="23546"/>
                    </a:cubicBezTo>
                    <a:cubicBezTo>
                      <a:pt x="19019" y="23530"/>
                      <a:pt x="18944" y="23524"/>
                      <a:pt x="18868" y="23524"/>
                    </a:cubicBezTo>
                    <a:cubicBezTo>
                      <a:pt x="18388" y="23524"/>
                      <a:pt x="17849" y="23788"/>
                      <a:pt x="17363" y="23788"/>
                    </a:cubicBezTo>
                    <a:cubicBezTo>
                      <a:pt x="17305" y="23788"/>
                      <a:pt x="17249" y="23784"/>
                      <a:pt x="17193" y="23776"/>
                    </a:cubicBezTo>
                    <a:cubicBezTo>
                      <a:pt x="17025" y="23751"/>
                      <a:pt x="16855" y="23741"/>
                      <a:pt x="16686" y="23741"/>
                    </a:cubicBezTo>
                    <a:cubicBezTo>
                      <a:pt x="15885" y="23741"/>
                      <a:pt x="15077" y="23971"/>
                      <a:pt x="14280" y="23971"/>
                    </a:cubicBezTo>
                    <a:cubicBezTo>
                      <a:pt x="13809" y="23971"/>
                      <a:pt x="13342" y="23890"/>
                      <a:pt x="12882" y="23634"/>
                    </a:cubicBezTo>
                    <a:cubicBezTo>
                      <a:pt x="12688" y="23891"/>
                      <a:pt x="12389" y="23939"/>
                      <a:pt x="12067" y="23939"/>
                    </a:cubicBezTo>
                    <a:cubicBezTo>
                      <a:pt x="11878" y="23939"/>
                      <a:pt x="11682" y="23923"/>
                      <a:pt x="11494" y="23923"/>
                    </a:cubicBezTo>
                    <a:cubicBezTo>
                      <a:pt x="11005" y="23923"/>
                      <a:pt x="10573" y="24032"/>
                      <a:pt x="10486" y="24823"/>
                    </a:cubicBezTo>
                    <a:cubicBezTo>
                      <a:pt x="8943" y="25125"/>
                      <a:pt x="8925" y="26935"/>
                      <a:pt x="7594" y="27644"/>
                    </a:cubicBezTo>
                    <a:cubicBezTo>
                      <a:pt x="6636" y="28159"/>
                      <a:pt x="5270" y="28461"/>
                      <a:pt x="4720" y="29365"/>
                    </a:cubicBezTo>
                    <a:cubicBezTo>
                      <a:pt x="3992" y="30554"/>
                      <a:pt x="2733" y="30874"/>
                      <a:pt x="1899" y="31779"/>
                    </a:cubicBezTo>
                    <a:cubicBezTo>
                      <a:pt x="1420" y="32311"/>
                      <a:pt x="1100" y="33021"/>
                      <a:pt x="692" y="33695"/>
                    </a:cubicBezTo>
                    <a:lnTo>
                      <a:pt x="2058" y="34529"/>
                    </a:lnTo>
                    <a:lnTo>
                      <a:pt x="0" y="40331"/>
                    </a:lnTo>
                    <a:cubicBezTo>
                      <a:pt x="568" y="41839"/>
                      <a:pt x="1828" y="42460"/>
                      <a:pt x="1579" y="43844"/>
                    </a:cubicBezTo>
                    <a:cubicBezTo>
                      <a:pt x="1526" y="44093"/>
                      <a:pt x="4542" y="47659"/>
                      <a:pt x="4720" y="47677"/>
                    </a:cubicBezTo>
                    <a:cubicBezTo>
                      <a:pt x="6407" y="47823"/>
                      <a:pt x="7973" y="48589"/>
                      <a:pt x="9698" y="48589"/>
                    </a:cubicBezTo>
                    <a:cubicBezTo>
                      <a:pt x="10059" y="48589"/>
                      <a:pt x="10428" y="48555"/>
                      <a:pt x="10806" y="48475"/>
                    </a:cubicBezTo>
                    <a:cubicBezTo>
                      <a:pt x="10987" y="48438"/>
                      <a:pt x="11194" y="48420"/>
                      <a:pt x="11413" y="48420"/>
                    </a:cubicBezTo>
                    <a:cubicBezTo>
                      <a:pt x="12352" y="48420"/>
                      <a:pt x="13516" y="48748"/>
                      <a:pt x="13875" y="49309"/>
                    </a:cubicBezTo>
                    <a:cubicBezTo>
                      <a:pt x="14692" y="50587"/>
                      <a:pt x="15916" y="50622"/>
                      <a:pt x="17140" y="51048"/>
                    </a:cubicBezTo>
                    <a:lnTo>
                      <a:pt x="16076" y="56140"/>
                    </a:lnTo>
                    <a:cubicBezTo>
                      <a:pt x="17477" y="57542"/>
                      <a:pt x="16874" y="59405"/>
                      <a:pt x="17513" y="60896"/>
                    </a:cubicBezTo>
                    <a:cubicBezTo>
                      <a:pt x="17939" y="61907"/>
                      <a:pt x="17566" y="62439"/>
                      <a:pt x="17105" y="63291"/>
                    </a:cubicBezTo>
                    <a:cubicBezTo>
                      <a:pt x="16484" y="64409"/>
                      <a:pt x="14922" y="65544"/>
                      <a:pt x="15526" y="66751"/>
                    </a:cubicBezTo>
                    <a:cubicBezTo>
                      <a:pt x="16359" y="68454"/>
                      <a:pt x="16218" y="70264"/>
                      <a:pt x="16218" y="71879"/>
                    </a:cubicBezTo>
                    <a:cubicBezTo>
                      <a:pt x="16218" y="73795"/>
                      <a:pt x="17726" y="75427"/>
                      <a:pt x="16697" y="77361"/>
                    </a:cubicBezTo>
                    <a:cubicBezTo>
                      <a:pt x="17566" y="77539"/>
                      <a:pt x="18134" y="77610"/>
                      <a:pt x="18684" y="77787"/>
                    </a:cubicBezTo>
                    <a:cubicBezTo>
                      <a:pt x="19160" y="77941"/>
                      <a:pt x="19615" y="78007"/>
                      <a:pt x="20054" y="78007"/>
                    </a:cubicBezTo>
                    <a:cubicBezTo>
                      <a:pt x="21942" y="78007"/>
                      <a:pt x="23543" y="76798"/>
                      <a:pt x="25284" y="76208"/>
                    </a:cubicBezTo>
                    <a:cubicBezTo>
                      <a:pt x="25497" y="74416"/>
                      <a:pt x="27183" y="74310"/>
                      <a:pt x="28336" y="73671"/>
                    </a:cubicBezTo>
                    <a:cubicBezTo>
                      <a:pt x="29472" y="73032"/>
                      <a:pt x="29064" y="71826"/>
                      <a:pt x="29436" y="71240"/>
                    </a:cubicBezTo>
                    <a:cubicBezTo>
                      <a:pt x="30359" y="70814"/>
                      <a:pt x="31051" y="70495"/>
                      <a:pt x="31761" y="70175"/>
                    </a:cubicBezTo>
                    <a:cubicBezTo>
                      <a:pt x="32701" y="69750"/>
                      <a:pt x="34032" y="69998"/>
                      <a:pt x="34351" y="68472"/>
                    </a:cubicBezTo>
                    <a:cubicBezTo>
                      <a:pt x="34564" y="67407"/>
                      <a:pt x="35593" y="66680"/>
                      <a:pt x="35682" y="65456"/>
                    </a:cubicBezTo>
                    <a:cubicBezTo>
                      <a:pt x="35789" y="64196"/>
                      <a:pt x="36179" y="62972"/>
                      <a:pt x="36427" y="61783"/>
                    </a:cubicBezTo>
                    <a:cubicBezTo>
                      <a:pt x="38255" y="60576"/>
                      <a:pt x="39869" y="58979"/>
                      <a:pt x="41786" y="58376"/>
                    </a:cubicBezTo>
                    <a:cubicBezTo>
                      <a:pt x="44997" y="57365"/>
                      <a:pt x="46843" y="55306"/>
                      <a:pt x="48156" y="52432"/>
                    </a:cubicBezTo>
                    <a:cubicBezTo>
                      <a:pt x="47847" y="52304"/>
                      <a:pt x="47534" y="52259"/>
                      <a:pt x="47221" y="52259"/>
                    </a:cubicBezTo>
                    <a:cubicBezTo>
                      <a:pt x="46487" y="52259"/>
                      <a:pt x="45750" y="52505"/>
                      <a:pt x="45050" y="52505"/>
                    </a:cubicBezTo>
                    <a:cubicBezTo>
                      <a:pt x="44519" y="52505"/>
                      <a:pt x="44011" y="52363"/>
                      <a:pt x="43542" y="51864"/>
                    </a:cubicBezTo>
                    <a:cubicBezTo>
                      <a:pt x="44838" y="50108"/>
                      <a:pt x="44909" y="50037"/>
                      <a:pt x="46293" y="49859"/>
                    </a:cubicBezTo>
                    <a:cubicBezTo>
                      <a:pt x="49646" y="49451"/>
                      <a:pt x="52822" y="48599"/>
                      <a:pt x="55395" y="46222"/>
                    </a:cubicBezTo>
                    <a:cubicBezTo>
                      <a:pt x="55484" y="45760"/>
                      <a:pt x="55697" y="45281"/>
                      <a:pt x="55643" y="44838"/>
                    </a:cubicBezTo>
                    <a:cubicBezTo>
                      <a:pt x="55519" y="44022"/>
                      <a:pt x="55359" y="43205"/>
                      <a:pt x="55164" y="42389"/>
                    </a:cubicBezTo>
                    <a:lnTo>
                      <a:pt x="54224" y="42886"/>
                    </a:lnTo>
                    <a:lnTo>
                      <a:pt x="53887" y="41254"/>
                    </a:lnTo>
                    <a:lnTo>
                      <a:pt x="53017" y="42655"/>
                    </a:lnTo>
                    <a:cubicBezTo>
                      <a:pt x="51775" y="40810"/>
                      <a:pt x="49327" y="39763"/>
                      <a:pt x="49735" y="36906"/>
                    </a:cubicBezTo>
                    <a:lnTo>
                      <a:pt x="49735" y="36906"/>
                    </a:lnTo>
                    <a:cubicBezTo>
                      <a:pt x="51738" y="37643"/>
                      <a:pt x="51709" y="40841"/>
                      <a:pt x="54224" y="40841"/>
                    </a:cubicBezTo>
                    <a:cubicBezTo>
                      <a:pt x="54315" y="40841"/>
                      <a:pt x="54410" y="40836"/>
                      <a:pt x="54508" y="40828"/>
                    </a:cubicBezTo>
                    <a:cubicBezTo>
                      <a:pt x="55927" y="42620"/>
                      <a:pt x="57968" y="43134"/>
                      <a:pt x="59831" y="43365"/>
                    </a:cubicBezTo>
                    <a:lnTo>
                      <a:pt x="61091" y="47286"/>
                    </a:lnTo>
                    <a:lnTo>
                      <a:pt x="62244" y="46683"/>
                    </a:lnTo>
                    <a:lnTo>
                      <a:pt x="61215" y="57010"/>
                    </a:lnTo>
                    <a:cubicBezTo>
                      <a:pt x="61641" y="57382"/>
                      <a:pt x="62102" y="57613"/>
                      <a:pt x="62208" y="57950"/>
                    </a:cubicBezTo>
                    <a:cubicBezTo>
                      <a:pt x="62350" y="58411"/>
                      <a:pt x="62226" y="58944"/>
                      <a:pt x="62226" y="59547"/>
                    </a:cubicBezTo>
                    <a:cubicBezTo>
                      <a:pt x="64054" y="58323"/>
                      <a:pt x="61783" y="56531"/>
                      <a:pt x="63397" y="55164"/>
                    </a:cubicBezTo>
                    <a:cubicBezTo>
                      <a:pt x="64338" y="54348"/>
                      <a:pt x="63894" y="52503"/>
                      <a:pt x="65420" y="51421"/>
                    </a:cubicBezTo>
                    <a:cubicBezTo>
                      <a:pt x="66236" y="50835"/>
                      <a:pt x="66627" y="49575"/>
                      <a:pt x="67407" y="48670"/>
                    </a:cubicBezTo>
                    <a:cubicBezTo>
                      <a:pt x="71098" y="31370"/>
                      <a:pt x="63805" y="13556"/>
                      <a:pt x="49451" y="3265"/>
                    </a:cubicBezTo>
                    <a:lnTo>
                      <a:pt x="47836" y="4223"/>
                    </a:lnTo>
                    <a:lnTo>
                      <a:pt x="47286" y="3425"/>
                    </a:lnTo>
                    <a:lnTo>
                      <a:pt x="45068" y="5465"/>
                    </a:lnTo>
                    <a:lnTo>
                      <a:pt x="44802" y="2963"/>
                    </a:lnTo>
                    <a:cubicBezTo>
                      <a:pt x="44483" y="4383"/>
                      <a:pt x="44412" y="5554"/>
                      <a:pt x="43383" y="6193"/>
                    </a:cubicBezTo>
                    <a:lnTo>
                      <a:pt x="41094" y="4844"/>
                    </a:lnTo>
                    <a:lnTo>
                      <a:pt x="41253" y="4702"/>
                    </a:lnTo>
                    <a:lnTo>
                      <a:pt x="43436" y="4525"/>
                    </a:lnTo>
                    <a:cubicBezTo>
                      <a:pt x="43312" y="3975"/>
                      <a:pt x="43329" y="3673"/>
                      <a:pt x="43205" y="3567"/>
                    </a:cubicBezTo>
                    <a:cubicBezTo>
                      <a:pt x="41857" y="2502"/>
                      <a:pt x="40153" y="1934"/>
                      <a:pt x="38929" y="657"/>
                    </a:cubicBezTo>
                    <a:cubicBezTo>
                      <a:pt x="38787" y="497"/>
                      <a:pt x="38592" y="390"/>
                      <a:pt x="38379" y="319"/>
                    </a:cubicBezTo>
                    <a:cubicBezTo>
                      <a:pt x="37729" y="119"/>
                      <a:pt x="37080" y="1"/>
                      <a:pt x="3643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75"/>
              <p:cNvSpPr/>
              <p:nvPr/>
            </p:nvSpPr>
            <p:spPr>
              <a:xfrm>
                <a:off x="6031360" y="3319580"/>
                <a:ext cx="62149" cy="151155"/>
              </a:xfrm>
              <a:custGeom>
                <a:rect b="b" l="l" r="r" t="t"/>
                <a:pathLst>
                  <a:path extrusionOk="0" h="26208" w="10771">
                    <a:moveTo>
                      <a:pt x="266" y="1"/>
                    </a:moveTo>
                    <a:lnTo>
                      <a:pt x="266" y="1"/>
                    </a:lnTo>
                    <a:cubicBezTo>
                      <a:pt x="0" y="9316"/>
                      <a:pt x="2679" y="18489"/>
                      <a:pt x="7914" y="26208"/>
                    </a:cubicBezTo>
                    <a:lnTo>
                      <a:pt x="9014" y="25995"/>
                    </a:lnTo>
                    <a:cubicBezTo>
                      <a:pt x="9954" y="24078"/>
                      <a:pt x="9617" y="22073"/>
                      <a:pt x="9475" y="20068"/>
                    </a:cubicBezTo>
                    <a:cubicBezTo>
                      <a:pt x="9422" y="19412"/>
                      <a:pt x="9120" y="18347"/>
                      <a:pt x="9386" y="18188"/>
                    </a:cubicBezTo>
                    <a:cubicBezTo>
                      <a:pt x="10753" y="17336"/>
                      <a:pt x="10274" y="15881"/>
                      <a:pt x="10770" y="14834"/>
                    </a:cubicBezTo>
                    <a:cubicBezTo>
                      <a:pt x="9777" y="13415"/>
                      <a:pt x="8890" y="12137"/>
                      <a:pt x="7328" y="11161"/>
                    </a:cubicBezTo>
                    <a:cubicBezTo>
                      <a:pt x="5270" y="9901"/>
                      <a:pt x="3194" y="8216"/>
                      <a:pt x="3247" y="5235"/>
                    </a:cubicBezTo>
                    <a:cubicBezTo>
                      <a:pt x="3265" y="4649"/>
                      <a:pt x="2999" y="3709"/>
                      <a:pt x="2591" y="3514"/>
                    </a:cubicBezTo>
                    <a:cubicBezTo>
                      <a:pt x="1295" y="2893"/>
                      <a:pt x="479" y="1562"/>
                      <a:pt x="408" y="604"/>
                    </a:cubicBezTo>
                    <a:cubicBezTo>
                      <a:pt x="373" y="391"/>
                      <a:pt x="337" y="196"/>
                      <a:pt x="266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75"/>
              <p:cNvSpPr/>
              <p:nvPr/>
            </p:nvSpPr>
            <p:spPr>
              <a:xfrm>
                <a:off x="6189159" y="3076713"/>
                <a:ext cx="117131" cy="35868"/>
              </a:xfrm>
              <a:custGeom>
                <a:rect b="b" l="l" r="r" t="t"/>
                <a:pathLst>
                  <a:path extrusionOk="0" h="6219" w="20300">
                    <a:moveTo>
                      <a:pt x="17629" y="0"/>
                    </a:moveTo>
                    <a:cubicBezTo>
                      <a:pt x="12187" y="0"/>
                      <a:pt x="6775" y="976"/>
                      <a:pt x="1651" y="2882"/>
                    </a:cubicBezTo>
                    <a:cubicBezTo>
                      <a:pt x="1207" y="3344"/>
                      <a:pt x="764" y="3823"/>
                      <a:pt x="302" y="4266"/>
                    </a:cubicBezTo>
                    <a:cubicBezTo>
                      <a:pt x="1" y="4568"/>
                      <a:pt x="231" y="5402"/>
                      <a:pt x="214" y="6218"/>
                    </a:cubicBezTo>
                    <a:cubicBezTo>
                      <a:pt x="1402" y="5473"/>
                      <a:pt x="2201" y="4834"/>
                      <a:pt x="3141" y="4408"/>
                    </a:cubicBezTo>
                    <a:cubicBezTo>
                      <a:pt x="5525" y="3347"/>
                      <a:pt x="8003" y="2632"/>
                      <a:pt x="10607" y="2632"/>
                    </a:cubicBezTo>
                    <a:cubicBezTo>
                      <a:pt x="11182" y="2632"/>
                      <a:pt x="11763" y="2666"/>
                      <a:pt x="12350" y="2740"/>
                    </a:cubicBezTo>
                    <a:cubicBezTo>
                      <a:pt x="12586" y="2362"/>
                      <a:pt x="12876" y="2257"/>
                      <a:pt x="13186" y="2257"/>
                    </a:cubicBezTo>
                    <a:cubicBezTo>
                      <a:pt x="13571" y="2257"/>
                      <a:pt x="13986" y="2419"/>
                      <a:pt x="14364" y="2419"/>
                    </a:cubicBezTo>
                    <a:cubicBezTo>
                      <a:pt x="14550" y="2419"/>
                      <a:pt x="14727" y="2379"/>
                      <a:pt x="14887" y="2261"/>
                    </a:cubicBezTo>
                    <a:cubicBezTo>
                      <a:pt x="16502" y="1072"/>
                      <a:pt x="18472" y="718"/>
                      <a:pt x="20299" y="79"/>
                    </a:cubicBezTo>
                    <a:cubicBezTo>
                      <a:pt x="19409" y="26"/>
                      <a:pt x="18519" y="0"/>
                      <a:pt x="17629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75"/>
              <p:cNvSpPr/>
              <p:nvPr/>
            </p:nvSpPr>
            <p:spPr>
              <a:xfrm>
                <a:off x="6350006" y="3503923"/>
                <a:ext cx="45156" cy="42581"/>
              </a:xfrm>
              <a:custGeom>
                <a:rect b="b" l="l" r="r" t="t"/>
                <a:pathLst>
                  <a:path extrusionOk="0" h="7383" w="7826">
                    <a:moveTo>
                      <a:pt x="7648" y="1"/>
                    </a:moveTo>
                    <a:lnTo>
                      <a:pt x="7648" y="1"/>
                    </a:lnTo>
                    <a:cubicBezTo>
                      <a:pt x="6488" y="417"/>
                      <a:pt x="5728" y="1543"/>
                      <a:pt x="4541" y="1543"/>
                    </a:cubicBezTo>
                    <a:cubicBezTo>
                      <a:pt x="4311" y="1543"/>
                      <a:pt x="4065" y="1501"/>
                      <a:pt x="3797" y="1403"/>
                    </a:cubicBezTo>
                    <a:cubicBezTo>
                      <a:pt x="3766" y="1397"/>
                      <a:pt x="3735" y="1395"/>
                      <a:pt x="3704" y="1395"/>
                    </a:cubicBezTo>
                    <a:cubicBezTo>
                      <a:pt x="3523" y="1395"/>
                      <a:pt x="3348" y="1482"/>
                      <a:pt x="3212" y="1633"/>
                    </a:cubicBezTo>
                    <a:cubicBezTo>
                      <a:pt x="2520" y="3567"/>
                      <a:pt x="142" y="4490"/>
                      <a:pt x="0" y="7045"/>
                    </a:cubicBezTo>
                    <a:lnTo>
                      <a:pt x="1633" y="7382"/>
                    </a:lnTo>
                    <a:cubicBezTo>
                      <a:pt x="2662" y="6353"/>
                      <a:pt x="3655" y="5306"/>
                      <a:pt x="4844" y="4419"/>
                    </a:cubicBezTo>
                    <a:cubicBezTo>
                      <a:pt x="6211" y="3390"/>
                      <a:pt x="7825" y="2219"/>
                      <a:pt x="764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75"/>
              <p:cNvSpPr/>
              <p:nvPr/>
            </p:nvSpPr>
            <p:spPr>
              <a:xfrm>
                <a:off x="6262180" y="3141947"/>
                <a:ext cx="28469" cy="38688"/>
              </a:xfrm>
              <a:custGeom>
                <a:rect b="b" l="l" r="r" t="t"/>
                <a:pathLst>
                  <a:path extrusionOk="0" h="6708" w="4934">
                    <a:moveTo>
                      <a:pt x="2094" y="0"/>
                    </a:moveTo>
                    <a:lnTo>
                      <a:pt x="2094" y="0"/>
                    </a:lnTo>
                    <a:cubicBezTo>
                      <a:pt x="0" y="1420"/>
                      <a:pt x="3052" y="2467"/>
                      <a:pt x="1988" y="4454"/>
                    </a:cubicBezTo>
                    <a:lnTo>
                      <a:pt x="817" y="4756"/>
                    </a:lnTo>
                    <a:cubicBezTo>
                      <a:pt x="1243" y="6707"/>
                      <a:pt x="2822" y="6228"/>
                      <a:pt x="3851" y="6619"/>
                    </a:cubicBezTo>
                    <a:lnTo>
                      <a:pt x="4933" y="5430"/>
                    </a:lnTo>
                    <a:cubicBezTo>
                      <a:pt x="4685" y="3993"/>
                      <a:pt x="2768" y="2875"/>
                      <a:pt x="4206" y="1207"/>
                    </a:cubicBezTo>
                    <a:cubicBezTo>
                      <a:pt x="3883" y="979"/>
                      <a:pt x="3846" y="221"/>
                      <a:pt x="3400" y="221"/>
                    </a:cubicBezTo>
                    <a:cubicBezTo>
                      <a:pt x="3257" y="221"/>
                      <a:pt x="3072" y="299"/>
                      <a:pt x="2822" y="497"/>
                    </a:cubicBezTo>
                    <a:cubicBezTo>
                      <a:pt x="2815" y="502"/>
                      <a:pt x="2807" y="505"/>
                      <a:pt x="2796" y="505"/>
                    </a:cubicBezTo>
                    <a:cubicBezTo>
                      <a:pt x="2667" y="505"/>
                      <a:pt x="2259" y="115"/>
                      <a:pt x="209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75"/>
              <p:cNvSpPr/>
              <p:nvPr/>
            </p:nvSpPr>
            <p:spPr>
              <a:xfrm>
                <a:off x="6251907" y="3101042"/>
                <a:ext cx="26011" cy="13686"/>
              </a:xfrm>
              <a:custGeom>
                <a:rect b="b" l="l" r="r" t="t"/>
                <a:pathLst>
                  <a:path extrusionOk="0" h="2373" w="4508">
                    <a:moveTo>
                      <a:pt x="1606" y="0"/>
                    </a:moveTo>
                    <a:cubicBezTo>
                      <a:pt x="1091" y="0"/>
                      <a:pt x="558" y="171"/>
                      <a:pt x="0" y="723"/>
                    </a:cubicBezTo>
                    <a:cubicBezTo>
                      <a:pt x="430" y="1555"/>
                      <a:pt x="972" y="2195"/>
                      <a:pt x="1679" y="2195"/>
                    </a:cubicBezTo>
                    <a:cubicBezTo>
                      <a:pt x="1906" y="2195"/>
                      <a:pt x="2151" y="2129"/>
                      <a:pt x="2414" y="1982"/>
                    </a:cubicBezTo>
                    <a:cubicBezTo>
                      <a:pt x="2981" y="1663"/>
                      <a:pt x="4507" y="2373"/>
                      <a:pt x="4064" y="456"/>
                    </a:cubicBezTo>
                    <a:lnTo>
                      <a:pt x="4064" y="456"/>
                    </a:lnTo>
                    <a:cubicBezTo>
                      <a:pt x="4046" y="457"/>
                      <a:pt x="4028" y="457"/>
                      <a:pt x="4010" y="457"/>
                    </a:cubicBezTo>
                    <a:cubicBezTo>
                      <a:pt x="3239" y="457"/>
                      <a:pt x="2447" y="0"/>
                      <a:pt x="1606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75"/>
              <p:cNvSpPr/>
              <p:nvPr/>
            </p:nvSpPr>
            <p:spPr>
              <a:xfrm>
                <a:off x="6250613" y="3155645"/>
                <a:ext cx="21609" cy="17008"/>
              </a:xfrm>
              <a:custGeom>
                <a:rect b="b" l="l" r="r" t="t"/>
                <a:pathLst>
                  <a:path extrusionOk="0" h="2949" w="3745">
                    <a:moveTo>
                      <a:pt x="1345" y="1"/>
                    </a:moveTo>
                    <a:cubicBezTo>
                      <a:pt x="985" y="1"/>
                      <a:pt x="770" y="142"/>
                      <a:pt x="568" y="429"/>
                    </a:cubicBezTo>
                    <a:cubicBezTo>
                      <a:pt x="213" y="943"/>
                      <a:pt x="249" y="1706"/>
                      <a:pt x="0" y="2948"/>
                    </a:cubicBezTo>
                    <a:lnTo>
                      <a:pt x="3744" y="695"/>
                    </a:lnTo>
                    <a:cubicBezTo>
                      <a:pt x="2515" y="235"/>
                      <a:pt x="1810" y="1"/>
                      <a:pt x="1345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424" name="Google Shape;5424;p75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5425" name="Google Shape;5425;p75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5426" name="Google Shape;5426;p75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427" name="Google Shape;5427;p75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5428" name="Google Shape;5428;p75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29" name="Google Shape;5429;p75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0" name="Google Shape;5430;p75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5431" name="Google Shape;5431;p75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2" name="Google Shape;5432;p75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33" name="Google Shape;5433;p75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5434" name="Google Shape;5434;p75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5435" name="Google Shape;5435;p75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6" name="Google Shape;5436;p75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37" name="Google Shape;5437;p75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5438" name="Google Shape;5438;p75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39" name="Google Shape;5439;p75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40" name="Google Shape;5440;p75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5441" name="Google Shape;5441;p75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2" name="Google Shape;5442;p75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43" name="Google Shape;5443;p75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5444" name="Google Shape;5444;p75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5" name="Google Shape;5445;p75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46" name="Google Shape;5446;p75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5447" name="Google Shape;5447;p75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48" name="Google Shape;5448;p75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49" name="Google Shape;5449;p75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5450" name="Google Shape;5450;p75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5451" name="Google Shape;5451;p75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2" name="Google Shape;5452;p75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3" name="Google Shape;5453;p75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4" name="Google Shape;5454;p75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5" name="Google Shape;5455;p75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6" name="Google Shape;5456;p75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57" name="Google Shape;5457;p75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5458" name="Google Shape;5458;p75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59" name="Google Shape;5459;p75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0" name="Google Shape;5460;p75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5461" name="Google Shape;5461;p75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2" name="Google Shape;5462;p75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3" name="Google Shape;5463;p75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5464" name="Google Shape;5464;p75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5" name="Google Shape;5465;p75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6" name="Google Shape;5466;p75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5467" name="Google Shape;5467;p75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68" name="Google Shape;5468;p75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69" name="Google Shape;5469;p75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5470" name="Google Shape;5470;p75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1" name="Google Shape;5471;p75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72" name="Google Shape;5472;p75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5473" name="Google Shape;5473;p75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4" name="Google Shape;5474;p75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75" name="Google Shape;5475;p75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5476" name="Google Shape;5476;p75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77" name="Google Shape;5477;p75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78" name="Google Shape;5478;p75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5479" name="Google Shape;5479;p75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5480" name="Google Shape;5480;p75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1" name="Google Shape;5481;p75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2" name="Google Shape;5482;p75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83" name="Google Shape;5483;p75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5484" name="Google Shape;5484;p75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5" name="Google Shape;5485;p75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86" name="Google Shape;5486;p75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5487" name="Google Shape;5487;p75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88" name="Google Shape;5488;p75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89" name="Google Shape;5489;p75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5490" name="Google Shape;5490;p75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1" name="Google Shape;5491;p75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492" name="Google Shape;5492;p75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5493" name="Google Shape;5493;p75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4" name="Google Shape;5494;p75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495" name="Google Shape;5495;p75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5496" name="Google Shape;5496;p75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5497" name="Google Shape;5497;p75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8" name="Google Shape;5498;p75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499" name="Google Shape;5499;p75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0" name="Google Shape;5500;p75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1" name="Google Shape;5501;p75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5502" name="Google Shape;5502;p75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3" name="Google Shape;5503;p75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4" name="Google Shape;5504;p75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5505" name="Google Shape;5505;p75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6" name="Google Shape;5506;p75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07" name="Google Shape;5507;p75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5508" name="Google Shape;5508;p75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09" name="Google Shape;5509;p75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10" name="Google Shape;5510;p75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5511" name="Google Shape;5511;p75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2" name="Google Shape;5512;p75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13" name="Google Shape;5513;p75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5514" name="Google Shape;5514;p75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5" name="Google Shape;5515;p75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16" name="Google Shape;5516;p75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5517" name="Google Shape;5517;p75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18" name="Google Shape;5518;p75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19" name="Google Shape;5519;p75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5520" name="Google Shape;5520;p75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521" name="Google Shape;5521;p75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5522" name="Google Shape;5522;p75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3" name="Google Shape;5523;p75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24" name="Google Shape;5524;p75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5525" name="Google Shape;5525;p75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26" name="Google Shape;5526;p75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27" name="Google Shape;5527;p75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5528" name="Google Shape;5528;p75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5529" name="Google Shape;5529;p75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0" name="Google Shape;5530;p75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1" name="Google Shape;5531;p75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2" name="Google Shape;5532;p75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3" name="Google Shape;5533;p75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4" name="Google Shape;5534;p75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35" name="Google Shape;5535;p75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5536" name="Google Shape;5536;p75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37" name="Google Shape;5537;p75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38" name="Google Shape;5538;p75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5539" name="Google Shape;5539;p75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0" name="Google Shape;5540;p75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1" name="Google Shape;5541;p75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5542" name="Google Shape;5542;p75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3" name="Google Shape;5543;p75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4" name="Google Shape;5544;p75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5545" name="Google Shape;5545;p75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6" name="Google Shape;5546;p75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47" name="Google Shape;5547;p75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5548" name="Google Shape;5548;p75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49" name="Google Shape;5549;p75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50" name="Google Shape;5550;p75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5551" name="Google Shape;5551;p75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2" name="Google Shape;5552;p75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53" name="Google Shape;5553;p75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5554" name="Google Shape;5554;p75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5" name="Google Shape;5555;p75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56" name="Google Shape;5556;p75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5557" name="Google Shape;5557;p75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58" name="Google Shape;5558;p75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59" name="Google Shape;5559;p75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5560" name="Google Shape;5560;p75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1" name="Google Shape;5561;p75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562" name="Google Shape;5562;p75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5563" name="Google Shape;5563;p75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5564" name="Google Shape;5564;p75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5" name="Google Shape;5565;p75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6" name="Google Shape;5566;p75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7" name="Google Shape;5567;p75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8" name="Google Shape;5568;p75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69" name="Google Shape;5569;p75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0" name="Google Shape;5570;p75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1" name="Google Shape;5571;p75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2" name="Google Shape;5572;p75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3" name="Google Shape;5573;p75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4" name="Google Shape;5574;p75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5" name="Google Shape;5575;p75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6" name="Google Shape;5576;p75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7" name="Google Shape;5577;p75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8" name="Google Shape;5578;p75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79" name="Google Shape;5579;p75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0" name="Google Shape;5580;p75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1" name="Google Shape;5581;p75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5582" name="Google Shape;5582;p75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3" name="Google Shape;5583;p75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4" name="Google Shape;5584;p75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5585" name="Google Shape;5585;p75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6" name="Google Shape;5586;p75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87" name="Google Shape;5587;p75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5588" name="Google Shape;5588;p75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89" name="Google Shape;5589;p75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90" name="Google Shape;5590;p75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5591" name="Google Shape;5591;p75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2" name="Google Shape;5592;p75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93" name="Google Shape;5593;p75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5594" name="Google Shape;5594;p75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5" name="Google Shape;5595;p75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96" name="Google Shape;5596;p75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5597" name="Google Shape;5597;p75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598" name="Google Shape;5598;p75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599" name="Google Shape;5599;p75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5600" name="Google Shape;5600;p75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1" name="Google Shape;5601;p75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02" name="Google Shape;5602;p75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5603" name="Google Shape;5603;p75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4" name="Google Shape;5604;p75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05" name="Google Shape;5605;p75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5606" name="Google Shape;5606;p75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07" name="Google Shape;5607;p75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08" name="Google Shape;5608;p75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5609" name="Google Shape;5609;p75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0" name="Google Shape;5610;p75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11" name="Google Shape;5611;p75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5612" name="Google Shape;5612;p75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3" name="Google Shape;5613;p75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14" name="Google Shape;5614;p75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5615" name="Google Shape;5615;p75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6" name="Google Shape;5616;p75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617" name="Google Shape;5617;p75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5618" name="Google Shape;5618;p75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19" name="Google Shape;5619;p75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620" name="Google Shape;5620;p75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5621" name="Google Shape;5621;p75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622" name="Google Shape;5622;p75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5623" name="Google Shape;5623;p75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624" name="Google Shape;5624;p75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5625" name="Google Shape;5625;p75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5626" name="Google Shape;5626;p75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627" name="Google Shape;5627;p75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5628" name="Google Shape;5628;p75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5629" name="Google Shape;5629;p75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30" name="Google Shape;5630;p75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31" name="Google Shape;5631;p75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32" name="Google Shape;5632;p75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33" name="Google Shape;5633;p75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34" name="Google Shape;5634;p75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35" name="Google Shape;5635;p75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636" name="Google Shape;5636;p75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5637" name="Google Shape;5637;p75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5638" name="Google Shape;5638;p75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39" name="Google Shape;5639;p75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0" name="Google Shape;5640;p75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1" name="Google Shape;5641;p75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2" name="Google Shape;5642;p75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3" name="Google Shape;5643;p75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4" name="Google Shape;5644;p75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5" name="Google Shape;5645;p75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6" name="Google Shape;5646;p75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7" name="Google Shape;5647;p75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8" name="Google Shape;5648;p75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49" name="Google Shape;5649;p75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50" name="Google Shape;5650;p75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5651" name="Google Shape;5651;p75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5652" name="Google Shape;5652;p75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5653" name="Google Shape;5653;p75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4" name="Google Shape;5654;p75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5" name="Google Shape;5655;p75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6" name="Google Shape;5656;p75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7" name="Google Shape;5657;p75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8" name="Google Shape;5658;p75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59" name="Google Shape;5659;p75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0" name="Google Shape;5660;p75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1" name="Google Shape;5661;p75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2" name="Google Shape;5662;p75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3" name="Google Shape;5663;p75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4" name="Google Shape;5664;p75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5" name="Google Shape;5665;p75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6" name="Google Shape;5666;p75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7" name="Google Shape;5667;p75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8" name="Google Shape;5668;p75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69" name="Google Shape;5669;p75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70" name="Google Shape;5670;p75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71" name="Google Shape;5671;p75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72" name="Google Shape;5672;p75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73" name="Google Shape;5673;p75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74" name="Google Shape;5674;p75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75" name="Google Shape;5675;p75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5676" name="Google Shape;5676;p75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5677" name="Google Shape;5677;p75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5678" name="Google Shape;5678;p75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5679" name="Google Shape;5679;p75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5680" name="Google Shape;5680;p75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81" name="Google Shape;5681;p75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82" name="Google Shape;5682;p75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83" name="Google Shape;5683;p75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84" name="Google Shape;5684;p75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85" name="Google Shape;5685;p75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686" name="Google Shape;5686;p75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5687" name="Google Shape;5687;p75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5688" name="Google Shape;5688;p75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89" name="Google Shape;5689;p75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0" name="Google Shape;5690;p75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1" name="Google Shape;5691;p75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2" name="Google Shape;5692;p75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3" name="Google Shape;5693;p7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4" name="Google Shape;5694;p75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5" name="Google Shape;5695;p75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6" name="Google Shape;5696;p75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7" name="Google Shape;5697;p75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8" name="Google Shape;5698;p75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699" name="Google Shape;5699;p75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5700" name="Google Shape;5700;p75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5701" name="Google Shape;5701;p75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5702" name="Google Shape;5702;p75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703" name="Google Shape;5703;p75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704" name="Google Shape;5704;p75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705" name="Google Shape;5705;p75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706" name="Google Shape;5706;p75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707" name="Google Shape;5707;p75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5708" name="Google Shape;5708;p75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5709" name="Google Shape;5709;p75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5710" name="Google Shape;5710;p75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5711" name="Google Shape;5711;p75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5712" name="Google Shape;5712;p75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5713" name="Google Shape;5713;p75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5714" name="Google Shape;5714;p75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5715" name="Google Shape;5715;p75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5716" name="Google Shape;5716;p7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5717" name="Google Shape;5717;p7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5718" name="Google Shape;5718;p7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5719" name="Google Shape;5719;p75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5720" name="Google Shape;5720;p75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721" name="Google Shape;5721;p75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5722" name="Google Shape;5722;p75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5723" name="Google Shape;5723;p75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5724" name="Google Shape;5724;p75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5725" name="Google Shape;5725;p75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6" name="Google Shape;5726;p75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27" name="Google Shape;5727;p75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5728" name="Google Shape;5728;p75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29" name="Google Shape;5729;p75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30" name="Google Shape;5730;p75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5731" name="Google Shape;5731;p75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2" name="Google Shape;5732;p75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33" name="Google Shape;5733;p75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5734" name="Google Shape;5734;p75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5" name="Google Shape;5735;p75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36" name="Google Shape;5736;p75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5737" name="Google Shape;5737;p75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8" name="Google Shape;5738;p75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39" name="Google Shape;5739;p75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5740" name="Google Shape;5740;p75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1" name="Google Shape;5741;p75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42" name="Google Shape;5742;p75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5743" name="Google Shape;5743;p75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4" name="Google Shape;5744;p75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45" name="Google Shape;5745;p75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5746" name="Google Shape;5746;p75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7" name="Google Shape;5747;p75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48" name="Google Shape;5748;p75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5749" name="Google Shape;5749;p75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0" name="Google Shape;5750;p75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51" name="Google Shape;5751;p75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5752" name="Google Shape;5752;p75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3" name="Google Shape;5753;p75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54" name="Google Shape;5754;p75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5755" name="Google Shape;5755;p75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6" name="Google Shape;5756;p75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57" name="Google Shape;5757;p75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5758" name="Google Shape;5758;p75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9" name="Google Shape;5759;p75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60" name="Google Shape;5760;p75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5761" name="Google Shape;5761;p75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2" name="Google Shape;5762;p75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63" name="Google Shape;5763;p75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5764" name="Google Shape;5764;p75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5" name="Google Shape;5765;p75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66" name="Google Shape;5766;p75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5767" name="Google Shape;5767;p75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8" name="Google Shape;5768;p75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69" name="Google Shape;5769;p75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5770" name="Google Shape;5770;p75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1" name="Google Shape;5771;p75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72" name="Google Shape;5772;p75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5773" name="Google Shape;5773;p75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4" name="Google Shape;5774;p75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75" name="Google Shape;5775;p75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5776" name="Google Shape;5776;p75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7" name="Google Shape;5777;p75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78" name="Google Shape;5778;p75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5779" name="Google Shape;5779;p75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0" name="Google Shape;5780;p75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81" name="Google Shape;5781;p75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5782" name="Google Shape;5782;p75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3" name="Google Shape;5783;p75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84" name="Google Shape;5784;p75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5785" name="Google Shape;5785;p75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6" name="Google Shape;5786;p75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87" name="Google Shape;5787;p75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5788" name="Google Shape;5788;p75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9" name="Google Shape;5789;p75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90" name="Google Shape;5790;p75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5791" name="Google Shape;5791;p75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2" name="Google Shape;5792;p75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93" name="Google Shape;5793;p75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5794" name="Google Shape;5794;p75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5" name="Google Shape;5795;p75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96" name="Google Shape;5796;p75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5797" name="Google Shape;5797;p75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98" name="Google Shape;5798;p75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99" name="Google Shape;5799;p75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5800" name="Google Shape;5800;p75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1" name="Google Shape;5801;p75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02" name="Google Shape;5802;p75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5803" name="Google Shape;5803;p75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4" name="Google Shape;5804;p75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05" name="Google Shape;5805;p75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5806" name="Google Shape;5806;p75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07" name="Google Shape;5807;p75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08" name="Google Shape;5808;p75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5809" name="Google Shape;5809;p75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0" name="Google Shape;5810;p75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1" name="Google Shape;5811;p75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5812" name="Google Shape;5812;p75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3" name="Google Shape;5813;p75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4" name="Google Shape;5814;p75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5815" name="Google Shape;5815;p75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6" name="Google Shape;5816;p75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17" name="Google Shape;5817;p75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5818" name="Google Shape;5818;p75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19" name="Google Shape;5819;p75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0" name="Google Shape;5820;p75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5821" name="Google Shape;5821;p75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2" name="Google Shape;5822;p75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3" name="Google Shape;5823;p75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5824" name="Google Shape;5824;p75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5" name="Google Shape;5825;p75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6" name="Google Shape;5826;p75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5827" name="Google Shape;5827;p75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28" name="Google Shape;5828;p75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29" name="Google Shape;5829;p75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5830" name="Google Shape;5830;p75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1" name="Google Shape;5831;p75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2" name="Google Shape;5832;p75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5833" name="Google Shape;5833;p75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4" name="Google Shape;5834;p75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5" name="Google Shape;5835;p75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5836" name="Google Shape;5836;p75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37" name="Google Shape;5837;p75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38" name="Google Shape;5838;p75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5839" name="Google Shape;5839;p75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0" name="Google Shape;5840;p75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41" name="Google Shape;5841;p75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5842" name="Google Shape;5842;p75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3" name="Google Shape;5843;p75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44" name="Google Shape;5844;p75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5845" name="Google Shape;5845;p75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6" name="Google Shape;5846;p75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47" name="Google Shape;5847;p75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5848" name="Google Shape;5848;p75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49" name="Google Shape;5849;p75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50" name="Google Shape;5850;p75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5851" name="Google Shape;5851;p75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52" name="Google Shape;5852;p75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53" name="Google Shape;5853;p75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5854" name="Google Shape;5854;p75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55" name="Google Shape;5855;p75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56" name="Google Shape;5856;p75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5857" name="Google Shape;5857;p75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58" name="Google Shape;5858;p75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59" name="Google Shape;5859;p75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5860" name="Google Shape;5860;p75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1" name="Google Shape;5861;p75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62" name="Google Shape;5862;p75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5863" name="Google Shape;5863;p75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4" name="Google Shape;5864;p75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65" name="Google Shape;5865;p75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5866" name="Google Shape;5866;p75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67" name="Google Shape;5867;p75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68" name="Google Shape;5868;p75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5869" name="Google Shape;5869;p75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0" name="Google Shape;5870;p75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71" name="Google Shape;5871;p75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5872" name="Google Shape;5872;p75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3" name="Google Shape;5873;p75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74" name="Google Shape;5874;p75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5875" name="Google Shape;5875;p75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6" name="Google Shape;5876;p75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77" name="Google Shape;5877;p75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5878" name="Google Shape;5878;p75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79" name="Google Shape;5879;p75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80" name="Google Shape;5880;p75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5881" name="Google Shape;5881;p75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2" name="Google Shape;5882;p75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83" name="Google Shape;5883;p75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5884" name="Google Shape;5884;p75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5" name="Google Shape;5885;p75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86" name="Google Shape;5886;p75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5887" name="Google Shape;5887;p75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88" name="Google Shape;5888;p75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89" name="Google Shape;5889;p75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5890" name="Google Shape;5890;p75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1" name="Google Shape;5891;p75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92" name="Google Shape;5892;p75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5893" name="Google Shape;5893;p75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4" name="Google Shape;5894;p75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95" name="Google Shape;5895;p75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5896" name="Google Shape;5896;p75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897" name="Google Shape;5897;p75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98" name="Google Shape;5898;p75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5899" name="Google Shape;5899;p75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00" name="Google Shape;5900;p75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01" name="Google Shape;5901;p75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5902" name="Google Shape;5902;p75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03" name="Google Shape;5903;p75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04" name="Google Shape;5904;p75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5905" name="Google Shape;5905;p75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06" name="Google Shape;5906;p75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07" name="Google Shape;5907;p75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5908" name="Google Shape;5908;p75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09" name="Google Shape;5909;p75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10" name="Google Shape;5910;p75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75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12" name="Google Shape;5912;p75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5913" name="Google Shape;5913;p75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4" name="Google Shape;5914;p75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15" name="Google Shape;5915;p75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5916" name="Google Shape;5916;p75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17" name="Google Shape;5917;p75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18" name="Google Shape;5918;p75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75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20" name="Google Shape;5920;p75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5921" name="Google Shape;5921;p75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22" name="Google Shape;5922;p75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23" name="Google Shape;5923;p75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5924" name="Google Shape;5924;p75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25" name="Google Shape;5925;p75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26" name="Google Shape;5926;p75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5927" name="Google Shape;5927;p75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28" name="Google Shape;5928;p75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29" name="Google Shape;5929;p75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5930" name="Google Shape;5930;p75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1" name="Google Shape;5931;p75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32" name="Google Shape;5932;p75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5933" name="Google Shape;5933;p75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4" name="Google Shape;5934;p75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35" name="Google Shape;5935;p75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5936" name="Google Shape;5936;p75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37" name="Google Shape;5937;p75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38" name="Google Shape;5938;p75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5939" name="Google Shape;5939;p75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40" name="Google Shape;5940;p75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41" name="Google Shape;5941;p75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5942" name="Google Shape;5942;p75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43" name="Google Shape;5943;p75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44" name="Google Shape;5944;p75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5945" name="Google Shape;5945;p75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46" name="Google Shape;5946;p75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47" name="Google Shape;5947;p75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5948" name="Google Shape;5948;p75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49" name="Google Shape;5949;p75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50" name="Google Shape;5950;p75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5951" name="Google Shape;5951;p75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52" name="Google Shape;5952;p75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53" name="Google Shape;5953;p75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5954" name="Google Shape;5954;p75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55" name="Google Shape;5955;p75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956" name="Google Shape;5956;p75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75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958" name="Google Shape;5958;p75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5959" name="Google Shape;5959;p75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60" name="Google Shape;5960;p75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61" name="Google Shape;5961;p75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5962" name="Google Shape;5962;p75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63" name="Google Shape;5963;p75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64" name="Google Shape;5964;p75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5965" name="Google Shape;5965;p75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66" name="Google Shape;5966;p75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67" name="Google Shape;5967;p75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5968" name="Google Shape;5968;p75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69" name="Google Shape;5969;p75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70" name="Google Shape;5970;p75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5971" name="Google Shape;5971;p75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72" name="Google Shape;5972;p75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73" name="Google Shape;5973;p75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5974" name="Google Shape;5974;p75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75" name="Google Shape;5975;p75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76" name="Google Shape;5976;p75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5977" name="Google Shape;5977;p75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78" name="Google Shape;5978;p75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79" name="Google Shape;5979;p75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5980" name="Google Shape;5980;p75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1" name="Google Shape;5981;p75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82" name="Google Shape;5982;p75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5983" name="Google Shape;5983;p75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4" name="Google Shape;5984;p75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85" name="Google Shape;5985;p75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5986" name="Google Shape;5986;p75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87" name="Google Shape;5987;p75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88" name="Google Shape;5988;p75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5989" name="Google Shape;5989;p75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0" name="Google Shape;5990;p75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91" name="Google Shape;5991;p75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5992" name="Google Shape;5992;p75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3" name="Google Shape;5993;p75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94" name="Google Shape;5994;p75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5995" name="Google Shape;5995;p75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6" name="Google Shape;5996;p75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997" name="Google Shape;5997;p75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5998" name="Google Shape;5998;p75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999" name="Google Shape;5999;p75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00" name="Google Shape;6000;p75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6001" name="Google Shape;6001;p75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2" name="Google Shape;6002;p75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03" name="Google Shape;6003;p75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6004" name="Google Shape;6004;p75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5" name="Google Shape;6005;p75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06" name="Google Shape;6006;p75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6007" name="Google Shape;6007;p75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08" name="Google Shape;6008;p75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09" name="Google Shape;6009;p75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6010" name="Google Shape;6010;p75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1" name="Google Shape;6011;p75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2" name="Google Shape;6012;p75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6013" name="Google Shape;6013;p75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4" name="Google Shape;6014;p75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5" name="Google Shape;6015;p75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6016" name="Google Shape;6016;p75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17" name="Google Shape;6017;p75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18" name="Google Shape;6018;p75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6019" name="Google Shape;6019;p75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0" name="Google Shape;6020;p75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21" name="Google Shape;6021;p75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6022" name="Google Shape;6022;p75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3" name="Google Shape;6023;p75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24" name="Google Shape;6024;p75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6025" name="Google Shape;6025;p75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6" name="Google Shape;6026;p75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27" name="Google Shape;6027;p75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6028" name="Google Shape;6028;p75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29" name="Google Shape;6029;p75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030" name="Google Shape;6030;p75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75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032" name="Google Shape;6032;p75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6033" name="Google Shape;6033;p75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4" name="Google Shape;6034;p75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35" name="Google Shape;6035;p75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6036" name="Google Shape;6036;p75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37" name="Google Shape;6037;p75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38" name="Google Shape;6038;p75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6039" name="Google Shape;6039;p75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0" name="Google Shape;6040;p75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041" name="Google Shape;6041;p75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6042" name="Google Shape;6042;p75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6043" name="Google Shape;6043;p75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4" name="Google Shape;6044;p75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5" name="Google Shape;6045;p75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6" name="Google Shape;6046;p75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7" name="Google Shape;6047;p75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8" name="Google Shape;6048;p75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49" name="Google Shape;6049;p75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0" name="Google Shape;6050;p75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1" name="Google Shape;6051;p75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2" name="Google Shape;6052;p75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3" name="Google Shape;6053;p75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4" name="Google Shape;6054;p75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5" name="Google Shape;6055;p75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6" name="Google Shape;6056;p75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7" name="Google Shape;6057;p75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8" name="Google Shape;6058;p75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59" name="Google Shape;6059;p75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0" name="Google Shape;6060;p75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1" name="Google Shape;6061;p75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2" name="Google Shape;6062;p75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3" name="Google Shape;6063;p75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4" name="Google Shape;6064;p75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5" name="Google Shape;6065;p75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6" name="Google Shape;6066;p75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7" name="Google Shape;6067;p75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8" name="Google Shape;6068;p75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69" name="Google Shape;6069;p75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0" name="Google Shape;6070;p75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1" name="Google Shape;6071;p75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2" name="Google Shape;6072;p75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3" name="Google Shape;6073;p75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4" name="Google Shape;6074;p75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5" name="Google Shape;6075;p75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6" name="Google Shape;6076;p75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7" name="Google Shape;6077;p75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8" name="Google Shape;6078;p75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79" name="Google Shape;6079;p75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0" name="Google Shape;6080;p75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1" name="Google Shape;6081;p75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2" name="Google Shape;6082;p75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3" name="Google Shape;6083;p75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4" name="Google Shape;6084;p75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5" name="Google Shape;6085;p75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6" name="Google Shape;6086;p75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7" name="Google Shape;6087;p75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8" name="Google Shape;6088;p75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89" name="Google Shape;6089;p75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0" name="Google Shape;6090;p75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1" name="Google Shape;6091;p75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2" name="Google Shape;6092;p75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3" name="Google Shape;6093;p75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4" name="Google Shape;6094;p75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5" name="Google Shape;6095;p75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6" name="Google Shape;6096;p75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7" name="Google Shape;6097;p75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098" name="Google Shape;6098;p75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099" name="Google Shape;6099;p75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6100" name="Google Shape;6100;p75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1" name="Google Shape;6101;p75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02" name="Google Shape;6102;p75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6103" name="Google Shape;6103;p75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4" name="Google Shape;6104;p75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05" name="Google Shape;6105;p75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6106" name="Google Shape;6106;p75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07" name="Google Shape;6107;p75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08" name="Google Shape;6108;p75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6109" name="Google Shape;6109;p75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0" name="Google Shape;6110;p75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11" name="Google Shape;6111;p75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6112" name="Google Shape;6112;p75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3" name="Google Shape;6113;p75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14" name="Google Shape;6114;p75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6115" name="Google Shape;6115;p75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6" name="Google Shape;6116;p75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17" name="Google Shape;6117;p75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6118" name="Google Shape;6118;p75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19" name="Google Shape;6119;p75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20" name="Google Shape;6120;p75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6121" name="Google Shape;6121;p75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2" name="Google Shape;6122;p75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23" name="Google Shape;6123;p75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6124" name="Google Shape;6124;p75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5" name="Google Shape;6125;p75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26" name="Google Shape;6126;p75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6127" name="Google Shape;6127;p75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28" name="Google Shape;6128;p75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29" name="Google Shape;6129;p75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6130" name="Google Shape;6130;p75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1" name="Google Shape;6131;p75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132" name="Google Shape;6132;p75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75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134" name="Google Shape;6134;p75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6135" name="Google Shape;6135;p75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6" name="Google Shape;6136;p75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37" name="Google Shape;6137;p75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6138" name="Google Shape;6138;p75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39" name="Google Shape;6139;p75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40" name="Google Shape;6140;p75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6141" name="Google Shape;6141;p75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2" name="Google Shape;6142;p75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43" name="Google Shape;6143;p75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6144" name="Google Shape;6144;p75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5" name="Google Shape;6145;p75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46" name="Google Shape;6146;p75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6147" name="Google Shape;6147;p75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8" name="Google Shape;6148;p75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49" name="Google Shape;6149;p75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6150" name="Google Shape;6150;p75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1" name="Google Shape;6151;p75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52" name="Google Shape;6152;p75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6153" name="Google Shape;6153;p75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4" name="Google Shape;6154;p75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55" name="Google Shape;6155;p75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6156" name="Google Shape;6156;p75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7" name="Google Shape;6157;p75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58" name="Google Shape;6158;p75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6159" name="Google Shape;6159;p75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0" name="Google Shape;6160;p75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61" name="Google Shape;6161;p75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6162" name="Google Shape;6162;p75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3" name="Google Shape;6163;p75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64" name="Google Shape;6164;p75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6165" name="Google Shape;6165;p75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6" name="Google Shape;6166;p75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67" name="Google Shape;6167;p75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6168" name="Google Shape;6168;p75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9" name="Google Shape;6169;p75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70" name="Google Shape;6170;p75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6171" name="Google Shape;6171;p75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2" name="Google Shape;6172;p75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73" name="Google Shape;6173;p75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6174" name="Google Shape;6174;p75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5" name="Google Shape;6175;p75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76" name="Google Shape;6176;p75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6177" name="Google Shape;6177;p75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8" name="Google Shape;6178;p75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79" name="Google Shape;6179;p75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6180" name="Google Shape;6180;p75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1" name="Google Shape;6181;p75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82" name="Google Shape;6182;p75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6183" name="Google Shape;6183;p75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4" name="Google Shape;6184;p75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85" name="Google Shape;6185;p75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6186" name="Google Shape;6186;p75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7" name="Google Shape;6187;p75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88" name="Google Shape;6188;p75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6189" name="Google Shape;6189;p75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0" name="Google Shape;6190;p75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91" name="Google Shape;6191;p75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6192" name="Google Shape;6192;p75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3" name="Google Shape;6193;p75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94" name="Google Shape;6194;p75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6195" name="Google Shape;6195;p75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6" name="Google Shape;6196;p75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97" name="Google Shape;6197;p75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6198" name="Google Shape;6198;p75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99" name="Google Shape;6199;p75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00" name="Google Shape;6200;p75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6201" name="Google Shape;6201;p75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2" name="Google Shape;6202;p75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03" name="Google Shape;6203;p75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6204" name="Google Shape;6204;p75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5" name="Google Shape;6205;p75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06" name="Google Shape;6206;p75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6207" name="Google Shape;6207;p75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08" name="Google Shape;6208;p75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09" name="Google Shape;6209;p75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6210" name="Google Shape;6210;p75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1" name="Google Shape;6211;p75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12" name="Google Shape;6212;p75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6213" name="Google Shape;6213;p75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4" name="Google Shape;6214;p75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15" name="Google Shape;6215;p75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6216" name="Google Shape;6216;p75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17" name="Google Shape;6217;p75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18" name="Google Shape;6218;p75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6219" name="Google Shape;6219;p75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0" name="Google Shape;6220;p75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21" name="Google Shape;6221;p75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6222" name="Google Shape;6222;p75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3" name="Google Shape;6223;p75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24" name="Google Shape;6224;p75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6225" name="Google Shape;6225;p75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6" name="Google Shape;6226;p75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27" name="Google Shape;6227;p75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6228" name="Google Shape;6228;p75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29" name="Google Shape;6229;p75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30" name="Google Shape;6230;p75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6231" name="Google Shape;6231;p75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2" name="Google Shape;6232;p75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233" name="Google Shape;6233;p75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6234" name="Google Shape;6234;p75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235" name="Google Shape;6235;p75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39" name="Shape 6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0" name="Google Shape;6240;p76"/>
          <p:cNvGrpSpPr/>
          <p:nvPr/>
        </p:nvGrpSpPr>
        <p:grpSpPr>
          <a:xfrm>
            <a:off x="729274" y="1175734"/>
            <a:ext cx="2507799" cy="206239"/>
            <a:chOff x="106648" y="895722"/>
            <a:chExt cx="4481413" cy="374300"/>
          </a:xfrm>
        </p:grpSpPr>
        <p:grpSp>
          <p:nvGrpSpPr>
            <p:cNvPr id="6241" name="Google Shape;6241;p76"/>
            <p:cNvGrpSpPr/>
            <p:nvPr/>
          </p:nvGrpSpPr>
          <p:grpSpPr>
            <a:xfrm>
              <a:off x="2233276" y="895722"/>
              <a:ext cx="1082667" cy="223591"/>
              <a:chOff x="4808316" y="2800065"/>
              <a:chExt cx="1999386" cy="412910"/>
            </a:xfrm>
          </p:grpSpPr>
          <p:sp>
            <p:nvSpPr>
              <p:cNvPr id="6242" name="Google Shape;6242;p76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43" name="Google Shape;6243;p76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6244" name="Google Shape;6244;p7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6245" name="Google Shape;6245;p7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46" name="Google Shape;6246;p76"/>
            <p:cNvGrpSpPr/>
            <p:nvPr/>
          </p:nvGrpSpPr>
          <p:grpSpPr>
            <a:xfrm>
              <a:off x="106648" y="895722"/>
              <a:ext cx="1088401" cy="223591"/>
              <a:chOff x="881025" y="2800065"/>
              <a:chExt cx="2009975" cy="412910"/>
            </a:xfrm>
          </p:grpSpPr>
          <p:sp>
            <p:nvSpPr>
              <p:cNvPr id="6247" name="Google Shape;6247;p76"/>
              <p:cNvSpPr/>
              <p:nvPr/>
            </p:nvSpPr>
            <p:spPr>
              <a:xfrm>
                <a:off x="932600" y="3079475"/>
                <a:ext cx="1958400" cy="133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48" name="Google Shape;6248;p76"/>
              <p:cNvGrpSpPr/>
              <p:nvPr/>
            </p:nvGrpSpPr>
            <p:grpSpPr>
              <a:xfrm>
                <a:off x="881025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6249" name="Google Shape;6249;p76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6250" name="Google Shape;6250;p76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51" name="Google Shape;6251;p76"/>
            <p:cNvGrpSpPr/>
            <p:nvPr/>
          </p:nvGrpSpPr>
          <p:grpSpPr>
            <a:xfrm>
              <a:off x="1172346" y="1047018"/>
              <a:ext cx="1083151" cy="223003"/>
              <a:chOff x="2849073" y="3079467"/>
              <a:chExt cx="2000279" cy="411825"/>
            </a:xfrm>
          </p:grpSpPr>
          <p:sp>
            <p:nvSpPr>
              <p:cNvPr id="6252" name="Google Shape;6252;p76"/>
              <p:cNvSpPr/>
              <p:nvPr/>
            </p:nvSpPr>
            <p:spPr>
              <a:xfrm>
                <a:off x="2890952" y="3079475"/>
                <a:ext cx="19584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53" name="Google Shape;6253;p76"/>
              <p:cNvGrpSpPr/>
              <p:nvPr/>
            </p:nvGrpSpPr>
            <p:grpSpPr>
              <a:xfrm rot="10800000">
                <a:off x="2849073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6254" name="Google Shape;6254;p7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6255" name="Google Shape;6255;p7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256" name="Google Shape;6256;p76"/>
            <p:cNvGrpSpPr/>
            <p:nvPr/>
          </p:nvGrpSpPr>
          <p:grpSpPr>
            <a:xfrm>
              <a:off x="3290132" y="1047018"/>
              <a:ext cx="1297929" cy="223003"/>
              <a:chOff x="6760035" y="3079467"/>
              <a:chExt cx="2396914" cy="411825"/>
            </a:xfrm>
          </p:grpSpPr>
          <p:sp>
            <p:nvSpPr>
              <p:cNvPr id="6257" name="Google Shape;6257;p76"/>
              <p:cNvSpPr/>
              <p:nvPr/>
            </p:nvSpPr>
            <p:spPr>
              <a:xfrm>
                <a:off x="6807650" y="3079475"/>
                <a:ext cx="2349300" cy="133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258" name="Google Shape;6258;p76"/>
              <p:cNvGrpSpPr/>
              <p:nvPr/>
            </p:nvGrpSpPr>
            <p:grpSpPr>
              <a:xfrm rot="10800000">
                <a:off x="6760035" y="3079467"/>
                <a:ext cx="92400" cy="411825"/>
                <a:chOff x="2070100" y="2563700"/>
                <a:chExt cx="92400" cy="411825"/>
              </a:xfrm>
            </p:grpSpPr>
            <p:cxnSp>
              <p:nvCxnSpPr>
                <p:cNvPr id="6259" name="Google Shape;6259;p76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6260" name="Google Shape;6260;p76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261" name="Google Shape;6261;p76"/>
          <p:cNvGrpSpPr/>
          <p:nvPr/>
        </p:nvGrpSpPr>
        <p:grpSpPr>
          <a:xfrm>
            <a:off x="2147036" y="3575105"/>
            <a:ext cx="1086701" cy="799429"/>
            <a:chOff x="2183288" y="3555572"/>
            <a:chExt cx="1136241" cy="835873"/>
          </a:xfrm>
        </p:grpSpPr>
        <p:sp>
          <p:nvSpPr>
            <p:cNvPr id="6262" name="Google Shape;6262;p76"/>
            <p:cNvSpPr/>
            <p:nvPr/>
          </p:nvSpPr>
          <p:spPr>
            <a:xfrm>
              <a:off x="2673740" y="4350566"/>
              <a:ext cx="270028" cy="11697"/>
            </a:xfrm>
            <a:custGeom>
              <a:rect b="b" l="l" r="r" t="t"/>
              <a:pathLst>
                <a:path extrusionOk="0" h="2706" w="106520">
                  <a:moveTo>
                    <a:pt x="0" y="0"/>
                  </a:moveTo>
                  <a:lnTo>
                    <a:pt x="0" y="2705"/>
                  </a:lnTo>
                  <a:lnTo>
                    <a:pt x="106520" y="2705"/>
                  </a:lnTo>
                  <a:lnTo>
                    <a:pt x="10652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63" name="Google Shape;6263;p76"/>
            <p:cNvGrpSpPr/>
            <p:nvPr/>
          </p:nvGrpSpPr>
          <p:grpSpPr>
            <a:xfrm>
              <a:off x="2205895" y="3637269"/>
              <a:ext cx="1089848" cy="724993"/>
              <a:chOff x="2205895" y="3637269"/>
              <a:chExt cx="1089848" cy="724993"/>
            </a:xfrm>
          </p:grpSpPr>
          <p:sp>
            <p:nvSpPr>
              <p:cNvPr id="6264" name="Google Shape;6264;p76"/>
              <p:cNvSpPr/>
              <p:nvPr/>
            </p:nvSpPr>
            <p:spPr>
              <a:xfrm>
                <a:off x="2205895" y="4204394"/>
                <a:ext cx="555376" cy="157849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5" name="Google Shape;6265;p76"/>
              <p:cNvSpPr/>
              <p:nvPr/>
            </p:nvSpPr>
            <p:spPr>
              <a:xfrm>
                <a:off x="2206834" y="3993916"/>
                <a:ext cx="218757" cy="153401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76"/>
              <p:cNvSpPr/>
              <p:nvPr/>
            </p:nvSpPr>
            <p:spPr>
              <a:xfrm>
                <a:off x="2487003" y="3847747"/>
                <a:ext cx="808740" cy="157849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76"/>
              <p:cNvSpPr/>
              <p:nvPr/>
            </p:nvSpPr>
            <p:spPr>
              <a:xfrm>
                <a:off x="2919192" y="3637269"/>
                <a:ext cx="375081" cy="14849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76"/>
              <p:cNvSpPr/>
              <p:nvPr/>
            </p:nvSpPr>
            <p:spPr>
              <a:xfrm>
                <a:off x="2233143" y="3637269"/>
                <a:ext cx="621199" cy="1169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76"/>
              <p:cNvSpPr/>
              <p:nvPr/>
            </p:nvSpPr>
            <p:spPr>
              <a:xfrm>
                <a:off x="3004568" y="4350566"/>
                <a:ext cx="270028" cy="11697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70" name="Google Shape;6270;p76"/>
            <p:cNvSpPr/>
            <p:nvPr/>
          </p:nvSpPr>
          <p:spPr>
            <a:xfrm rot="5400000">
              <a:off x="2852961" y="3612770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271" name="Google Shape;6271;p76"/>
            <p:cNvCxnSpPr/>
            <p:nvPr/>
          </p:nvCxnSpPr>
          <p:spPr>
            <a:xfrm>
              <a:off x="2887992" y="3555572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6272" name="Google Shape;6272;p76"/>
            <p:cNvGrpSpPr/>
            <p:nvPr/>
          </p:nvGrpSpPr>
          <p:grpSpPr>
            <a:xfrm>
              <a:off x="3173850" y="3779426"/>
              <a:ext cx="145679" cy="70048"/>
              <a:chOff x="3173850" y="3779426"/>
              <a:chExt cx="145679" cy="70048"/>
            </a:xfrm>
          </p:grpSpPr>
          <p:cxnSp>
            <p:nvCxnSpPr>
              <p:cNvPr id="6273" name="Google Shape;6273;p76"/>
              <p:cNvCxnSpPr/>
              <p:nvPr/>
            </p:nvCxnSpPr>
            <p:spPr>
              <a:xfrm rot="10800000">
                <a:off x="3173850" y="3817250"/>
                <a:ext cx="945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274" name="Google Shape;6274;p76"/>
              <p:cNvSpPr/>
              <p:nvPr/>
            </p:nvSpPr>
            <p:spPr>
              <a:xfrm rot="5400000">
                <a:off x="3254146" y="378409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75" name="Google Shape;6275;p76"/>
            <p:cNvGrpSpPr/>
            <p:nvPr/>
          </p:nvGrpSpPr>
          <p:grpSpPr>
            <a:xfrm>
              <a:off x="2183288" y="4139483"/>
              <a:ext cx="145133" cy="70048"/>
              <a:chOff x="2183288" y="4139483"/>
              <a:chExt cx="145133" cy="70048"/>
            </a:xfrm>
          </p:grpSpPr>
          <p:cxnSp>
            <p:nvCxnSpPr>
              <p:cNvPr id="6276" name="Google Shape;6276;p76"/>
              <p:cNvCxnSpPr/>
              <p:nvPr/>
            </p:nvCxnSpPr>
            <p:spPr>
              <a:xfrm rot="10800000">
                <a:off x="2239021" y="4174494"/>
                <a:ext cx="89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  <p:sp>
            <p:nvSpPr>
              <p:cNvPr id="6277" name="Google Shape;6277;p76"/>
              <p:cNvSpPr/>
              <p:nvPr/>
            </p:nvSpPr>
            <p:spPr>
              <a:xfrm rot="5400000">
                <a:off x="2178622" y="4144149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78" name="Google Shape;6278;p76"/>
            <p:cNvSpPr/>
            <p:nvPr/>
          </p:nvSpPr>
          <p:spPr>
            <a:xfrm rot="5400000">
              <a:off x="2420934" y="3967554"/>
              <a:ext cx="70048" cy="60717"/>
            </a:xfrm>
            <a:custGeom>
              <a:rect b="b" l="l" r="r" t="t"/>
              <a:pathLst>
                <a:path extrusionOk="0" h="27693" w="31949">
                  <a:moveTo>
                    <a:pt x="7959" y="1"/>
                  </a:moveTo>
                  <a:lnTo>
                    <a:pt x="1" y="13847"/>
                  </a:lnTo>
                  <a:lnTo>
                    <a:pt x="7959" y="27693"/>
                  </a:lnTo>
                  <a:lnTo>
                    <a:pt x="23991" y="27693"/>
                  </a:lnTo>
                  <a:lnTo>
                    <a:pt x="31949" y="13847"/>
                  </a:lnTo>
                  <a:lnTo>
                    <a:pt x="23991" y="1"/>
                  </a:lnTo>
                  <a:close/>
                </a:path>
              </a:pathLst>
            </a:custGeom>
            <a:solidFill>
              <a:srgbClr val="435D74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279" name="Google Shape;6279;p76"/>
            <p:cNvCxnSpPr/>
            <p:nvPr/>
          </p:nvCxnSpPr>
          <p:spPr>
            <a:xfrm>
              <a:off x="2455973" y="3911736"/>
              <a:ext cx="0" cy="52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diamond"/>
              <a:tailEnd len="med" w="med" type="none"/>
            </a:ln>
          </p:spPr>
        </p:cxnSp>
        <p:grpSp>
          <p:nvGrpSpPr>
            <p:cNvPr id="6280" name="Google Shape;6280;p76"/>
            <p:cNvGrpSpPr/>
            <p:nvPr/>
          </p:nvGrpSpPr>
          <p:grpSpPr>
            <a:xfrm>
              <a:off x="2943836" y="4268886"/>
              <a:ext cx="60717" cy="122559"/>
              <a:chOff x="2943836" y="4268886"/>
              <a:chExt cx="60717" cy="122559"/>
            </a:xfrm>
          </p:grpSpPr>
          <p:sp>
            <p:nvSpPr>
              <p:cNvPr id="6281" name="Google Shape;6281;p76"/>
              <p:cNvSpPr/>
              <p:nvPr/>
            </p:nvSpPr>
            <p:spPr>
              <a:xfrm rot="5400000">
                <a:off x="2939170" y="4326062"/>
                <a:ext cx="70048" cy="60717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6282" name="Google Shape;6282;p76"/>
              <p:cNvCxnSpPr/>
              <p:nvPr/>
            </p:nvCxnSpPr>
            <p:spPr>
              <a:xfrm>
                <a:off x="2974204" y="4268886"/>
                <a:ext cx="0" cy="5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diamond"/>
                <a:tailEnd len="med" w="med" type="none"/>
              </a:ln>
            </p:spPr>
          </p:cxnSp>
        </p:grpSp>
      </p:grpSp>
      <p:grpSp>
        <p:nvGrpSpPr>
          <p:cNvPr id="6283" name="Google Shape;6283;p76"/>
          <p:cNvGrpSpPr/>
          <p:nvPr/>
        </p:nvGrpSpPr>
        <p:grpSpPr>
          <a:xfrm>
            <a:off x="3409981" y="1496104"/>
            <a:ext cx="1675870" cy="758251"/>
            <a:chOff x="3530532" y="1496185"/>
            <a:chExt cx="1562000" cy="706730"/>
          </a:xfrm>
        </p:grpSpPr>
        <p:cxnSp>
          <p:nvCxnSpPr>
            <p:cNvPr id="6284" name="Google Shape;6284;p76"/>
            <p:cNvCxnSpPr/>
            <p:nvPr/>
          </p:nvCxnSpPr>
          <p:spPr>
            <a:xfrm>
              <a:off x="3583832" y="1857562"/>
              <a:ext cx="1508700" cy="0"/>
            </a:xfrm>
            <a:prstGeom prst="straightConnector1">
              <a:avLst/>
            </a:prstGeom>
            <a:noFill/>
            <a:ln cap="flat" cmpd="sng" w="28575">
              <a:solidFill>
                <a:srgbClr val="A5B7C6"/>
              </a:solidFill>
              <a:prstDash val="solid"/>
              <a:round/>
              <a:headEnd len="med" w="med" type="none"/>
              <a:tailEnd len="med" w="med" type="triangle"/>
            </a:ln>
          </p:spPr>
        </p:cxnSp>
        <p:grpSp>
          <p:nvGrpSpPr>
            <p:cNvPr id="6285" name="Google Shape;6285;p76"/>
            <p:cNvGrpSpPr/>
            <p:nvPr/>
          </p:nvGrpSpPr>
          <p:grpSpPr>
            <a:xfrm>
              <a:off x="3530532" y="1496185"/>
              <a:ext cx="323430" cy="463587"/>
              <a:chOff x="3530532" y="1496185"/>
              <a:chExt cx="323430" cy="463587"/>
            </a:xfrm>
          </p:grpSpPr>
          <p:grpSp>
            <p:nvGrpSpPr>
              <p:cNvPr id="6286" name="Google Shape;6286;p76"/>
              <p:cNvGrpSpPr/>
              <p:nvPr/>
            </p:nvGrpSpPr>
            <p:grpSpPr>
              <a:xfrm>
                <a:off x="3567462" y="1496185"/>
                <a:ext cx="286500" cy="361376"/>
                <a:chOff x="3567462" y="1496185"/>
                <a:chExt cx="286500" cy="361376"/>
              </a:xfrm>
            </p:grpSpPr>
            <p:cxnSp>
              <p:nvCxnSpPr>
                <p:cNvPr id="6287" name="Google Shape;6287;p76"/>
                <p:cNvCxnSpPr/>
                <p:nvPr/>
              </p:nvCxnSpPr>
              <p:spPr>
                <a:xfrm rot="10800000">
                  <a:off x="3626630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6288" name="Google Shape;6288;p76"/>
                <p:cNvSpPr/>
                <p:nvPr/>
              </p:nvSpPr>
              <p:spPr>
                <a:xfrm>
                  <a:off x="3567462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89" name="Google Shape;6289;p76"/>
              <p:cNvSpPr/>
              <p:nvPr/>
            </p:nvSpPr>
            <p:spPr>
              <a:xfrm>
                <a:off x="3530532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90" name="Google Shape;6290;p76"/>
            <p:cNvGrpSpPr/>
            <p:nvPr/>
          </p:nvGrpSpPr>
          <p:grpSpPr>
            <a:xfrm>
              <a:off x="3891569" y="1779209"/>
              <a:ext cx="323945" cy="423706"/>
              <a:chOff x="3891569" y="1779209"/>
              <a:chExt cx="323945" cy="423706"/>
            </a:xfrm>
          </p:grpSpPr>
          <p:grpSp>
            <p:nvGrpSpPr>
              <p:cNvPr id="6291" name="Google Shape;6291;p76"/>
              <p:cNvGrpSpPr/>
              <p:nvPr/>
            </p:nvGrpSpPr>
            <p:grpSpPr>
              <a:xfrm>
                <a:off x="3929014" y="1881638"/>
                <a:ext cx="286500" cy="321278"/>
                <a:chOff x="3929014" y="1881638"/>
                <a:chExt cx="286500" cy="321278"/>
              </a:xfrm>
            </p:grpSpPr>
            <p:cxnSp>
              <p:nvCxnSpPr>
                <p:cNvPr id="6292" name="Google Shape;6292;p76"/>
                <p:cNvCxnSpPr/>
                <p:nvPr/>
              </p:nvCxnSpPr>
              <p:spPr>
                <a:xfrm rot="10800000">
                  <a:off x="3988388" y="1881638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6293" name="Google Shape;6293;p76"/>
                <p:cNvSpPr/>
                <p:nvPr/>
              </p:nvSpPr>
              <p:spPr>
                <a:xfrm>
                  <a:off x="3929014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94" name="Google Shape;6294;p76"/>
              <p:cNvSpPr/>
              <p:nvPr/>
            </p:nvSpPr>
            <p:spPr>
              <a:xfrm>
                <a:off x="3891569" y="1779209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95" name="Google Shape;6295;p76"/>
            <p:cNvGrpSpPr/>
            <p:nvPr/>
          </p:nvGrpSpPr>
          <p:grpSpPr>
            <a:xfrm>
              <a:off x="4252606" y="1496185"/>
              <a:ext cx="324721" cy="463587"/>
              <a:chOff x="4252606" y="1496185"/>
              <a:chExt cx="324721" cy="463587"/>
            </a:xfrm>
          </p:grpSpPr>
          <p:grpSp>
            <p:nvGrpSpPr>
              <p:cNvPr id="6296" name="Google Shape;6296;p76"/>
              <p:cNvGrpSpPr/>
              <p:nvPr/>
            </p:nvGrpSpPr>
            <p:grpSpPr>
              <a:xfrm>
                <a:off x="4290828" y="1496185"/>
                <a:ext cx="286500" cy="361376"/>
                <a:chOff x="4290828" y="1496185"/>
                <a:chExt cx="286500" cy="361376"/>
              </a:xfrm>
            </p:grpSpPr>
            <p:cxnSp>
              <p:nvCxnSpPr>
                <p:cNvPr id="6297" name="Google Shape;6297;p76"/>
                <p:cNvCxnSpPr/>
                <p:nvPr/>
              </p:nvCxnSpPr>
              <p:spPr>
                <a:xfrm rot="10800000">
                  <a:off x="4349995" y="1565661"/>
                  <a:ext cx="0" cy="2919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6298" name="Google Shape;6298;p76"/>
                <p:cNvSpPr/>
                <p:nvPr/>
              </p:nvSpPr>
              <p:spPr>
                <a:xfrm>
                  <a:off x="4290828" y="1496185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299" name="Google Shape;6299;p76"/>
              <p:cNvSpPr/>
              <p:nvPr/>
            </p:nvSpPr>
            <p:spPr>
              <a:xfrm>
                <a:off x="4252606" y="1771972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00" name="Google Shape;6300;p76"/>
            <p:cNvGrpSpPr/>
            <p:nvPr/>
          </p:nvGrpSpPr>
          <p:grpSpPr>
            <a:xfrm>
              <a:off x="4613643" y="1763716"/>
              <a:ext cx="325308" cy="439200"/>
              <a:chOff x="4613643" y="1763716"/>
              <a:chExt cx="325308" cy="439200"/>
            </a:xfrm>
          </p:grpSpPr>
          <p:grpSp>
            <p:nvGrpSpPr>
              <p:cNvPr id="6301" name="Google Shape;6301;p76"/>
              <p:cNvGrpSpPr/>
              <p:nvPr/>
            </p:nvGrpSpPr>
            <p:grpSpPr>
              <a:xfrm>
                <a:off x="4652451" y="1879538"/>
                <a:ext cx="286500" cy="323378"/>
                <a:chOff x="4652451" y="1879538"/>
                <a:chExt cx="286500" cy="323378"/>
              </a:xfrm>
            </p:grpSpPr>
            <p:cxnSp>
              <p:nvCxnSpPr>
                <p:cNvPr id="6302" name="Google Shape;6302;p76"/>
                <p:cNvCxnSpPr/>
                <p:nvPr/>
              </p:nvCxnSpPr>
              <p:spPr>
                <a:xfrm rot="10800000">
                  <a:off x="4707486" y="1879538"/>
                  <a:ext cx="0" cy="294000"/>
                </a:xfrm>
                <a:prstGeom prst="straightConnector1">
                  <a:avLst/>
                </a:prstGeom>
                <a:noFill/>
                <a:ln cap="flat" cmpd="sng" w="2857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6303" name="Google Shape;6303;p76"/>
                <p:cNvSpPr/>
                <p:nvPr/>
              </p:nvSpPr>
              <p:spPr>
                <a:xfrm>
                  <a:off x="4652451" y="2103016"/>
                  <a:ext cx="286500" cy="99900"/>
                </a:xfrm>
                <a:prstGeom prst="rect">
                  <a:avLst/>
                </a:pr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304" name="Google Shape;6304;p76"/>
              <p:cNvSpPr/>
              <p:nvPr/>
            </p:nvSpPr>
            <p:spPr>
              <a:xfrm>
                <a:off x="4613643" y="1763716"/>
                <a:ext cx="187800" cy="1878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05" name="Google Shape;6305;p76"/>
          <p:cNvGrpSpPr/>
          <p:nvPr/>
        </p:nvGrpSpPr>
        <p:grpSpPr>
          <a:xfrm>
            <a:off x="3421841" y="2349730"/>
            <a:ext cx="1652173" cy="391517"/>
            <a:chOff x="3512551" y="2358270"/>
            <a:chExt cx="1597383" cy="378533"/>
          </a:xfrm>
        </p:grpSpPr>
        <p:cxnSp>
          <p:nvCxnSpPr>
            <p:cNvPr id="6306" name="Google Shape;6306;p76"/>
            <p:cNvCxnSpPr>
              <a:stCxn id="6307" idx="6"/>
              <a:endCxn id="6308" idx="2"/>
            </p:cNvCxnSpPr>
            <p:nvPr/>
          </p:nvCxnSpPr>
          <p:spPr>
            <a:xfrm>
              <a:off x="3738198" y="2553118"/>
              <a:ext cx="11460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6309" name="Google Shape;6309;p76"/>
            <p:cNvGrpSpPr/>
            <p:nvPr/>
          </p:nvGrpSpPr>
          <p:grpSpPr>
            <a:xfrm>
              <a:off x="3512551" y="2358270"/>
              <a:ext cx="225647" cy="307714"/>
              <a:chOff x="2182679" y="2004714"/>
              <a:chExt cx="792300" cy="1080458"/>
            </a:xfrm>
          </p:grpSpPr>
          <p:cxnSp>
            <p:nvCxnSpPr>
              <p:cNvPr id="6310" name="Google Shape;6310;p76"/>
              <p:cNvCxnSpPr>
                <a:stCxn id="6311" idx="0"/>
              </p:cNvCxnSpPr>
              <p:nvPr/>
            </p:nvCxnSpPr>
            <p:spPr>
              <a:xfrm rot="10800000">
                <a:off x="2578961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6307" name="Google Shape;6307;p76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76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12" name="Google Shape;6312;p76"/>
            <p:cNvGrpSpPr/>
            <p:nvPr/>
          </p:nvGrpSpPr>
          <p:grpSpPr>
            <a:xfrm>
              <a:off x="3969644" y="2440153"/>
              <a:ext cx="225853" cy="296651"/>
              <a:chOff x="3775710" y="1729289"/>
              <a:chExt cx="136500" cy="179289"/>
            </a:xfrm>
          </p:grpSpPr>
          <p:cxnSp>
            <p:nvCxnSpPr>
              <p:cNvPr id="6313" name="Google Shape;6313;p76"/>
              <p:cNvCxnSpPr/>
              <p:nvPr/>
            </p:nvCxnSpPr>
            <p:spPr>
              <a:xfrm>
                <a:off x="3843851" y="1848278"/>
                <a:ext cx="0" cy="60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6314" name="Google Shape;6314;p76"/>
              <p:cNvSpPr/>
              <p:nvPr/>
            </p:nvSpPr>
            <p:spPr>
              <a:xfrm>
                <a:off x="3775710" y="1729289"/>
                <a:ext cx="136500" cy="1365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5" name="Google Shape;6315;p76"/>
              <p:cNvSpPr/>
              <p:nvPr/>
            </p:nvSpPr>
            <p:spPr>
              <a:xfrm>
                <a:off x="3793133" y="1746713"/>
                <a:ext cx="101700" cy="1017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16" name="Google Shape;6316;p76"/>
            <p:cNvGrpSpPr/>
            <p:nvPr/>
          </p:nvGrpSpPr>
          <p:grpSpPr>
            <a:xfrm>
              <a:off x="4427051" y="2358270"/>
              <a:ext cx="225647" cy="307714"/>
              <a:chOff x="5393704" y="2004714"/>
              <a:chExt cx="792300" cy="1080458"/>
            </a:xfrm>
          </p:grpSpPr>
          <p:cxnSp>
            <p:nvCxnSpPr>
              <p:cNvPr id="6317" name="Google Shape;6317;p76"/>
              <p:cNvCxnSpPr>
                <a:stCxn id="6318" idx="0"/>
              </p:cNvCxnSpPr>
              <p:nvPr/>
            </p:nvCxnSpPr>
            <p:spPr>
              <a:xfrm rot="10800000">
                <a:off x="5789986" y="2004714"/>
                <a:ext cx="0" cy="389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6319" name="Google Shape;6319;p76"/>
              <p:cNvSpPr/>
              <p:nvPr/>
            </p:nvSpPr>
            <p:spPr>
              <a:xfrm>
                <a:off x="5393704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8" name="Google Shape;6318;p76"/>
              <p:cNvSpPr/>
              <p:nvPr/>
            </p:nvSpPr>
            <p:spPr>
              <a:xfrm>
                <a:off x="5494936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20" name="Google Shape;6320;p76"/>
            <p:cNvGrpSpPr/>
            <p:nvPr/>
          </p:nvGrpSpPr>
          <p:grpSpPr>
            <a:xfrm>
              <a:off x="4884287" y="2440252"/>
              <a:ext cx="225647" cy="296532"/>
              <a:chOff x="6999166" y="2292572"/>
              <a:chExt cx="792300" cy="1041192"/>
            </a:xfrm>
          </p:grpSpPr>
          <p:cxnSp>
            <p:nvCxnSpPr>
              <p:cNvPr id="6321" name="Google Shape;6321;p76"/>
              <p:cNvCxnSpPr/>
              <p:nvPr/>
            </p:nvCxnSpPr>
            <p:spPr>
              <a:xfrm>
                <a:off x="7395553" y="2983964"/>
                <a:ext cx="0" cy="349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6308" name="Google Shape;6308;p76"/>
              <p:cNvSpPr/>
              <p:nvPr/>
            </p:nvSpPr>
            <p:spPr>
              <a:xfrm>
                <a:off x="6999166" y="2292572"/>
                <a:ext cx="792300" cy="792600"/>
              </a:xfrm>
              <a:prstGeom prst="ellipse">
                <a:avLst/>
              </a:prstGeom>
              <a:noFill/>
              <a:ln cap="flat" cmpd="sng" w="19050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2" name="Google Shape;6322;p76"/>
              <p:cNvSpPr/>
              <p:nvPr/>
            </p:nvSpPr>
            <p:spPr>
              <a:xfrm>
                <a:off x="7100398" y="2393814"/>
                <a:ext cx="590100" cy="5901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23" name="Google Shape;6323;p76"/>
          <p:cNvGrpSpPr/>
          <p:nvPr/>
        </p:nvGrpSpPr>
        <p:grpSpPr>
          <a:xfrm>
            <a:off x="6842649" y="1185930"/>
            <a:ext cx="1581844" cy="732818"/>
            <a:chOff x="634175" y="2986275"/>
            <a:chExt cx="3147949" cy="1458344"/>
          </a:xfrm>
        </p:grpSpPr>
        <p:cxnSp>
          <p:nvCxnSpPr>
            <p:cNvPr id="6324" name="Google Shape;6324;p76"/>
            <p:cNvCxnSpPr>
              <a:stCxn id="6325" idx="4"/>
              <a:endCxn id="6326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27" name="Google Shape;6327;p76"/>
            <p:cNvCxnSpPr>
              <a:stCxn id="6326" idx="0"/>
              <a:endCxn id="6328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29" name="Google Shape;6329;p76"/>
            <p:cNvCxnSpPr>
              <a:stCxn id="6328" idx="4"/>
              <a:endCxn id="6330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331" name="Google Shape;6331;p76"/>
            <p:cNvCxnSpPr>
              <a:stCxn id="6330" idx="0"/>
              <a:endCxn id="6332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332" name="Google Shape;6332;p76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28" name="Google Shape;6328;p76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25" name="Google Shape;6325;p76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30" name="Google Shape;6330;p76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26" name="Google Shape;6326;p76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solidFill>
              <a:srgbClr val="A5B7C6"/>
            </a:solidFill>
            <a:ln cap="flat" cmpd="sng" w="19050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6333" name="Google Shape;6333;p76"/>
          <p:cNvGrpSpPr/>
          <p:nvPr/>
        </p:nvGrpSpPr>
        <p:grpSpPr>
          <a:xfrm>
            <a:off x="3410364" y="2880240"/>
            <a:ext cx="1675128" cy="313674"/>
            <a:chOff x="998425" y="1182125"/>
            <a:chExt cx="1065400" cy="199500"/>
          </a:xfrm>
        </p:grpSpPr>
        <p:sp>
          <p:nvSpPr>
            <p:cNvPr id="6334" name="Google Shape;6334;p76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76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76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76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76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9" name="Google Shape;6339;p76"/>
          <p:cNvGrpSpPr/>
          <p:nvPr/>
        </p:nvGrpSpPr>
        <p:grpSpPr>
          <a:xfrm>
            <a:off x="3410363" y="3836206"/>
            <a:ext cx="1675129" cy="525345"/>
            <a:chOff x="5194708" y="3484366"/>
            <a:chExt cx="3148148" cy="987304"/>
          </a:xfrm>
        </p:grpSpPr>
        <p:grpSp>
          <p:nvGrpSpPr>
            <p:cNvPr id="6340" name="Google Shape;6340;p76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6341" name="Google Shape;6341;p76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2" name="Google Shape;6342;p76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76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44" name="Google Shape;6344;p76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6345" name="Google Shape;6345;p76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6" name="Google Shape;6346;p76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76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48" name="Google Shape;6348;p76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6349" name="Google Shape;6349;p76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0" name="Google Shape;6350;p76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1" name="Google Shape;6351;p76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352" name="Google Shape;6352;p76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6353" name="Google Shape;6353;p76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76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76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356" name="Google Shape;6356;p76"/>
          <p:cNvGrpSpPr/>
          <p:nvPr/>
        </p:nvGrpSpPr>
        <p:grpSpPr>
          <a:xfrm>
            <a:off x="6844048" y="2482095"/>
            <a:ext cx="1579046" cy="522230"/>
            <a:chOff x="6853641" y="2534077"/>
            <a:chExt cx="1515545" cy="501229"/>
          </a:xfrm>
        </p:grpSpPr>
        <p:grpSp>
          <p:nvGrpSpPr>
            <p:cNvPr id="6357" name="Google Shape;6357;p76"/>
            <p:cNvGrpSpPr/>
            <p:nvPr/>
          </p:nvGrpSpPr>
          <p:grpSpPr>
            <a:xfrm>
              <a:off x="6853641" y="2618923"/>
              <a:ext cx="1515545" cy="324556"/>
              <a:chOff x="6853641" y="2618923"/>
              <a:chExt cx="1515545" cy="324556"/>
            </a:xfrm>
          </p:grpSpPr>
          <p:sp>
            <p:nvSpPr>
              <p:cNvPr id="6358" name="Google Shape;6358;p76"/>
              <p:cNvSpPr/>
              <p:nvPr/>
            </p:nvSpPr>
            <p:spPr>
              <a:xfrm>
                <a:off x="7747010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3" y="1075"/>
                      <a:pt x="327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6132" y="3951"/>
                      <a:pt x="7903" y="2178"/>
                      <a:pt x="7903" y="0"/>
                    </a:cubicBezTo>
                    <a:lnTo>
                      <a:pt x="7248" y="0"/>
                    </a:lnTo>
                    <a:cubicBezTo>
                      <a:pt x="7248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9" name="Google Shape;6359;p76"/>
              <p:cNvSpPr/>
              <p:nvPr/>
            </p:nvSpPr>
            <p:spPr>
              <a:xfrm>
                <a:off x="7449412" y="2618923"/>
                <a:ext cx="324496" cy="162258"/>
              </a:xfrm>
              <a:custGeom>
                <a:rect b="b" l="l" r="r" t="t"/>
                <a:pathLst>
                  <a:path extrusionOk="0" h="3951" w="7902">
                    <a:moveTo>
                      <a:pt x="3951" y="0"/>
                    </a:moveTo>
                    <a:cubicBezTo>
                      <a:pt x="2330" y="0"/>
                      <a:pt x="935" y="982"/>
                      <a:pt x="327" y="2380"/>
                    </a:cubicBezTo>
                    <a:cubicBezTo>
                      <a:pt x="111" y="2874"/>
                      <a:pt x="0" y="3409"/>
                      <a:pt x="0" y="3951"/>
                    </a:cubicBezTo>
                    <a:lnTo>
                      <a:pt x="653" y="3951"/>
                    </a:lnTo>
                    <a:cubicBezTo>
                      <a:pt x="653" y="2135"/>
                      <a:pt x="2133" y="657"/>
                      <a:pt x="3951" y="657"/>
                    </a:cubicBezTo>
                    <a:cubicBezTo>
                      <a:pt x="5767" y="657"/>
                      <a:pt x="7246" y="2135"/>
                      <a:pt x="7246" y="3951"/>
                    </a:cubicBezTo>
                    <a:lnTo>
                      <a:pt x="7901" y="3951"/>
                    </a:lnTo>
                    <a:cubicBezTo>
                      <a:pt x="7901" y="3411"/>
                      <a:pt x="7791" y="2876"/>
                      <a:pt x="7574" y="2381"/>
                    </a:cubicBezTo>
                    <a:cubicBezTo>
                      <a:pt x="6966" y="982"/>
                      <a:pt x="5571" y="0"/>
                      <a:pt x="3951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0" name="Google Shape;6360;p76"/>
              <p:cNvSpPr/>
              <p:nvPr/>
            </p:nvSpPr>
            <p:spPr>
              <a:xfrm>
                <a:off x="6853641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8" y="0"/>
                    </a:moveTo>
                    <a:cubicBezTo>
                      <a:pt x="3954" y="0"/>
                      <a:pt x="3950" y="0"/>
                      <a:pt x="3946" y="0"/>
                    </a:cubicBezTo>
                    <a:cubicBezTo>
                      <a:pt x="1768" y="6"/>
                      <a:pt x="0" y="1784"/>
                      <a:pt x="6" y="3963"/>
                    </a:cubicBezTo>
                    <a:lnTo>
                      <a:pt x="661" y="3962"/>
                    </a:lnTo>
                    <a:cubicBezTo>
                      <a:pt x="657" y="2144"/>
                      <a:pt x="2131" y="661"/>
                      <a:pt x="3947" y="655"/>
                    </a:cubicBezTo>
                    <a:cubicBezTo>
                      <a:pt x="3951" y="655"/>
                      <a:pt x="3955" y="655"/>
                      <a:pt x="3959" y="655"/>
                    </a:cubicBezTo>
                    <a:cubicBezTo>
                      <a:pt x="5771" y="655"/>
                      <a:pt x="7248" y="2127"/>
                      <a:pt x="7254" y="3939"/>
                    </a:cubicBezTo>
                    <a:lnTo>
                      <a:pt x="7256" y="3939"/>
                    </a:lnTo>
                    <a:lnTo>
                      <a:pt x="7909" y="3938"/>
                    </a:lnTo>
                    <a:cubicBezTo>
                      <a:pt x="7907" y="3398"/>
                      <a:pt x="7795" y="2863"/>
                      <a:pt x="7578" y="2368"/>
                    </a:cubicBezTo>
                    <a:cubicBezTo>
                      <a:pt x="6966" y="976"/>
                      <a:pt x="5573" y="0"/>
                      <a:pt x="395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1" name="Google Shape;6361;p76"/>
              <p:cNvSpPr/>
              <p:nvPr/>
            </p:nvSpPr>
            <p:spPr>
              <a:xfrm>
                <a:off x="7151691" y="2781222"/>
                <a:ext cx="324578" cy="162258"/>
              </a:xfrm>
              <a:custGeom>
                <a:rect b="b" l="l" r="r" t="t"/>
                <a:pathLst>
                  <a:path extrusionOk="0" h="3951" w="7904">
                    <a:moveTo>
                      <a:pt x="1" y="0"/>
                    </a:moveTo>
                    <a:cubicBezTo>
                      <a:pt x="1" y="540"/>
                      <a:pt x="111" y="1075"/>
                      <a:pt x="328" y="1571"/>
                    </a:cubicBezTo>
                    <a:cubicBezTo>
                      <a:pt x="938" y="2971"/>
                      <a:pt x="2332" y="3951"/>
                      <a:pt x="3953" y="3951"/>
                    </a:cubicBezTo>
                    <a:cubicBezTo>
                      <a:pt x="5574" y="3951"/>
                      <a:pt x="6967" y="2971"/>
                      <a:pt x="7575" y="1573"/>
                    </a:cubicBezTo>
                    <a:cubicBezTo>
                      <a:pt x="7791" y="1076"/>
                      <a:pt x="7903" y="541"/>
                      <a:pt x="7903" y="0"/>
                    </a:cubicBezTo>
                    <a:lnTo>
                      <a:pt x="7249" y="0"/>
                    </a:lnTo>
                    <a:cubicBezTo>
                      <a:pt x="7249" y="1818"/>
                      <a:pt x="5770" y="3296"/>
                      <a:pt x="3953" y="3296"/>
                    </a:cubicBezTo>
                    <a:cubicBezTo>
                      <a:pt x="2135" y="3296"/>
                      <a:pt x="657" y="1818"/>
                      <a:pt x="6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76"/>
              <p:cNvSpPr/>
              <p:nvPr/>
            </p:nvSpPr>
            <p:spPr>
              <a:xfrm>
                <a:off x="8044362" y="2618923"/>
                <a:ext cx="324824" cy="162792"/>
              </a:xfrm>
              <a:custGeom>
                <a:rect b="b" l="l" r="r" t="t"/>
                <a:pathLst>
                  <a:path extrusionOk="0" h="3964" w="7910">
                    <a:moveTo>
                      <a:pt x="3959" y="0"/>
                    </a:moveTo>
                    <a:cubicBezTo>
                      <a:pt x="3955" y="0"/>
                      <a:pt x="3951" y="0"/>
                      <a:pt x="3947" y="0"/>
                    </a:cubicBezTo>
                    <a:cubicBezTo>
                      <a:pt x="1769" y="8"/>
                      <a:pt x="1" y="1786"/>
                      <a:pt x="7" y="3963"/>
                    </a:cubicBezTo>
                    <a:lnTo>
                      <a:pt x="664" y="3962"/>
                    </a:lnTo>
                    <a:cubicBezTo>
                      <a:pt x="658" y="2144"/>
                      <a:pt x="2132" y="661"/>
                      <a:pt x="3948" y="657"/>
                    </a:cubicBezTo>
                    <a:cubicBezTo>
                      <a:pt x="3952" y="657"/>
                      <a:pt x="3956" y="657"/>
                      <a:pt x="3960" y="657"/>
                    </a:cubicBezTo>
                    <a:cubicBezTo>
                      <a:pt x="5772" y="657"/>
                      <a:pt x="7249" y="2127"/>
                      <a:pt x="7255" y="3941"/>
                    </a:cubicBezTo>
                    <a:lnTo>
                      <a:pt x="7257" y="3941"/>
                    </a:lnTo>
                    <a:lnTo>
                      <a:pt x="7910" y="3939"/>
                    </a:lnTo>
                    <a:cubicBezTo>
                      <a:pt x="7908" y="3398"/>
                      <a:pt x="7796" y="2865"/>
                      <a:pt x="7578" y="2370"/>
                    </a:cubicBezTo>
                    <a:cubicBezTo>
                      <a:pt x="6967" y="976"/>
                      <a:pt x="5574" y="0"/>
                      <a:pt x="3959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63" name="Google Shape;6363;p76"/>
            <p:cNvSpPr/>
            <p:nvPr/>
          </p:nvSpPr>
          <p:spPr>
            <a:xfrm>
              <a:off x="6899264" y="2673830"/>
              <a:ext cx="225242" cy="361476"/>
            </a:xfrm>
            <a:custGeom>
              <a:rect b="b" l="l" r="r" t="t"/>
              <a:pathLst>
                <a:path extrusionOk="0" h="8802" w="5485">
                  <a:moveTo>
                    <a:pt x="2798" y="1197"/>
                  </a:moveTo>
                  <a:cubicBezTo>
                    <a:pt x="2989" y="1197"/>
                    <a:pt x="3183" y="1234"/>
                    <a:pt x="3366" y="1310"/>
                  </a:cubicBezTo>
                  <a:cubicBezTo>
                    <a:pt x="3924" y="1542"/>
                    <a:pt x="4287" y="2085"/>
                    <a:pt x="4287" y="2689"/>
                  </a:cubicBezTo>
                  <a:cubicBezTo>
                    <a:pt x="4287" y="3512"/>
                    <a:pt x="3619" y="4178"/>
                    <a:pt x="2796" y="4180"/>
                  </a:cubicBezTo>
                  <a:cubicBezTo>
                    <a:pt x="2194" y="4180"/>
                    <a:pt x="1650" y="3816"/>
                    <a:pt x="1419" y="3259"/>
                  </a:cubicBezTo>
                  <a:cubicBezTo>
                    <a:pt x="1189" y="2702"/>
                    <a:pt x="1317" y="2061"/>
                    <a:pt x="1743" y="1634"/>
                  </a:cubicBezTo>
                  <a:cubicBezTo>
                    <a:pt x="2028" y="1348"/>
                    <a:pt x="2410" y="1197"/>
                    <a:pt x="2798" y="1197"/>
                  </a:cubicBezTo>
                  <a:close/>
                  <a:moveTo>
                    <a:pt x="2796" y="1"/>
                  </a:moveTo>
                  <a:cubicBezTo>
                    <a:pt x="2254" y="1"/>
                    <a:pt x="1714" y="165"/>
                    <a:pt x="1253" y="489"/>
                  </a:cubicBezTo>
                  <a:cubicBezTo>
                    <a:pt x="433" y="1063"/>
                    <a:pt x="0" y="2048"/>
                    <a:pt x="132" y="3043"/>
                  </a:cubicBezTo>
                  <a:cubicBezTo>
                    <a:pt x="263" y="4037"/>
                    <a:pt x="937" y="4875"/>
                    <a:pt x="1880" y="5216"/>
                  </a:cubicBezTo>
                  <a:lnTo>
                    <a:pt x="1880" y="6705"/>
                  </a:lnTo>
                  <a:lnTo>
                    <a:pt x="1067" y="6705"/>
                  </a:lnTo>
                  <a:lnTo>
                    <a:pt x="2723" y="8801"/>
                  </a:lnTo>
                  <a:lnTo>
                    <a:pt x="4377" y="6705"/>
                  </a:lnTo>
                  <a:lnTo>
                    <a:pt x="3563" y="6705"/>
                  </a:lnTo>
                  <a:lnTo>
                    <a:pt x="3563" y="5265"/>
                  </a:lnTo>
                  <a:cubicBezTo>
                    <a:pt x="4703" y="4926"/>
                    <a:pt x="5485" y="3877"/>
                    <a:pt x="5485" y="2689"/>
                  </a:cubicBezTo>
                  <a:cubicBezTo>
                    <a:pt x="5485" y="1685"/>
                    <a:pt x="4926" y="766"/>
                    <a:pt x="4037" y="304"/>
                  </a:cubicBezTo>
                  <a:cubicBezTo>
                    <a:pt x="3647" y="101"/>
                    <a:pt x="3221" y="1"/>
                    <a:pt x="279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76"/>
            <p:cNvSpPr/>
            <p:nvPr/>
          </p:nvSpPr>
          <p:spPr>
            <a:xfrm>
              <a:off x="7198259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58" y="4600"/>
                  </a:moveTo>
                  <a:cubicBezTo>
                    <a:pt x="3050" y="4600"/>
                    <a:pt x="3243" y="4637"/>
                    <a:pt x="3427" y="4713"/>
                  </a:cubicBezTo>
                  <a:cubicBezTo>
                    <a:pt x="3985" y="4945"/>
                    <a:pt x="4347" y="5488"/>
                    <a:pt x="4347" y="6092"/>
                  </a:cubicBezTo>
                  <a:cubicBezTo>
                    <a:pt x="4347" y="6915"/>
                    <a:pt x="3679" y="7581"/>
                    <a:pt x="2856" y="7583"/>
                  </a:cubicBezTo>
                  <a:cubicBezTo>
                    <a:pt x="2254" y="7583"/>
                    <a:pt x="1709" y="7219"/>
                    <a:pt x="1479" y="6662"/>
                  </a:cubicBezTo>
                  <a:cubicBezTo>
                    <a:pt x="1248" y="6105"/>
                    <a:pt x="1376" y="5464"/>
                    <a:pt x="1802" y="5037"/>
                  </a:cubicBezTo>
                  <a:cubicBezTo>
                    <a:pt x="2087" y="4751"/>
                    <a:pt x="2469" y="4600"/>
                    <a:pt x="2858" y="4600"/>
                  </a:cubicBezTo>
                  <a:close/>
                  <a:moveTo>
                    <a:pt x="2883" y="0"/>
                  </a:moveTo>
                  <a:lnTo>
                    <a:pt x="1227" y="2097"/>
                  </a:lnTo>
                  <a:lnTo>
                    <a:pt x="2041" y="2097"/>
                  </a:lnTo>
                  <a:lnTo>
                    <a:pt x="2041" y="3530"/>
                  </a:lnTo>
                  <a:cubicBezTo>
                    <a:pt x="782" y="3930"/>
                    <a:pt x="1" y="5184"/>
                    <a:pt x="196" y="6491"/>
                  </a:cubicBezTo>
                  <a:cubicBezTo>
                    <a:pt x="393" y="7796"/>
                    <a:pt x="1507" y="8766"/>
                    <a:pt x="2827" y="8779"/>
                  </a:cubicBezTo>
                  <a:cubicBezTo>
                    <a:pt x="2837" y="8779"/>
                    <a:pt x="2847" y="8779"/>
                    <a:pt x="2857" y="8779"/>
                  </a:cubicBezTo>
                  <a:cubicBezTo>
                    <a:pt x="4165" y="8779"/>
                    <a:pt x="5285" y="7837"/>
                    <a:pt x="5506" y="6545"/>
                  </a:cubicBezTo>
                  <a:cubicBezTo>
                    <a:pt x="5729" y="5245"/>
                    <a:pt x="4974" y="3973"/>
                    <a:pt x="3724" y="3547"/>
                  </a:cubicBezTo>
                  <a:lnTo>
                    <a:pt x="3724" y="2097"/>
                  </a:lnTo>
                  <a:lnTo>
                    <a:pt x="4539" y="2097"/>
                  </a:lnTo>
                  <a:lnTo>
                    <a:pt x="28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76"/>
            <p:cNvSpPr/>
            <p:nvPr/>
          </p:nvSpPr>
          <p:spPr>
            <a:xfrm>
              <a:off x="7493639" y="2673830"/>
              <a:ext cx="225200" cy="361476"/>
            </a:xfrm>
            <a:custGeom>
              <a:rect b="b" l="l" r="r" t="t"/>
              <a:pathLst>
                <a:path extrusionOk="0" h="8802" w="5484">
                  <a:moveTo>
                    <a:pt x="2796" y="1197"/>
                  </a:moveTo>
                  <a:cubicBezTo>
                    <a:pt x="2988" y="1197"/>
                    <a:pt x="3181" y="1234"/>
                    <a:pt x="3365" y="1310"/>
                  </a:cubicBezTo>
                  <a:cubicBezTo>
                    <a:pt x="3922" y="1542"/>
                    <a:pt x="4286" y="2085"/>
                    <a:pt x="4286" y="2689"/>
                  </a:cubicBezTo>
                  <a:cubicBezTo>
                    <a:pt x="4284" y="3512"/>
                    <a:pt x="3618" y="4178"/>
                    <a:pt x="2795" y="4180"/>
                  </a:cubicBezTo>
                  <a:cubicBezTo>
                    <a:pt x="2191" y="4180"/>
                    <a:pt x="1649" y="3816"/>
                    <a:pt x="1418" y="3259"/>
                  </a:cubicBezTo>
                  <a:cubicBezTo>
                    <a:pt x="1187" y="2702"/>
                    <a:pt x="1314" y="2061"/>
                    <a:pt x="1740" y="1634"/>
                  </a:cubicBezTo>
                  <a:cubicBezTo>
                    <a:pt x="2026" y="1348"/>
                    <a:pt x="2408" y="1197"/>
                    <a:pt x="2796" y="1197"/>
                  </a:cubicBezTo>
                  <a:close/>
                  <a:moveTo>
                    <a:pt x="2794" y="1"/>
                  </a:moveTo>
                  <a:cubicBezTo>
                    <a:pt x="2254" y="1"/>
                    <a:pt x="1717" y="163"/>
                    <a:pt x="1258" y="484"/>
                  </a:cubicBezTo>
                  <a:cubicBezTo>
                    <a:pt x="436" y="1055"/>
                    <a:pt x="1" y="2037"/>
                    <a:pt x="127" y="3030"/>
                  </a:cubicBezTo>
                  <a:cubicBezTo>
                    <a:pt x="255" y="4023"/>
                    <a:pt x="923" y="4863"/>
                    <a:pt x="1862" y="5211"/>
                  </a:cubicBezTo>
                  <a:lnTo>
                    <a:pt x="1862" y="6705"/>
                  </a:lnTo>
                  <a:lnTo>
                    <a:pt x="1048" y="6705"/>
                  </a:lnTo>
                  <a:lnTo>
                    <a:pt x="2704" y="8801"/>
                  </a:lnTo>
                  <a:lnTo>
                    <a:pt x="4360" y="6705"/>
                  </a:lnTo>
                  <a:lnTo>
                    <a:pt x="3545" y="6705"/>
                  </a:lnTo>
                  <a:lnTo>
                    <a:pt x="3545" y="5270"/>
                  </a:lnTo>
                  <a:cubicBezTo>
                    <a:pt x="4693" y="4935"/>
                    <a:pt x="5484" y="3883"/>
                    <a:pt x="5484" y="2689"/>
                  </a:cubicBezTo>
                  <a:cubicBezTo>
                    <a:pt x="5482" y="1688"/>
                    <a:pt x="4927" y="769"/>
                    <a:pt x="4039" y="306"/>
                  </a:cubicBezTo>
                  <a:cubicBezTo>
                    <a:pt x="3647" y="102"/>
                    <a:pt x="3220" y="1"/>
                    <a:pt x="279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76"/>
            <p:cNvSpPr/>
            <p:nvPr/>
          </p:nvSpPr>
          <p:spPr>
            <a:xfrm>
              <a:off x="7792387" y="2534077"/>
              <a:ext cx="235261" cy="360532"/>
            </a:xfrm>
            <a:custGeom>
              <a:rect b="b" l="l" r="r" t="t"/>
              <a:pathLst>
                <a:path extrusionOk="0" h="8779" w="5729">
                  <a:moveTo>
                    <a:pt x="2861" y="4601"/>
                  </a:moveTo>
                  <a:cubicBezTo>
                    <a:pt x="3053" y="4601"/>
                    <a:pt x="3247" y="4638"/>
                    <a:pt x="3431" y="4715"/>
                  </a:cubicBezTo>
                  <a:cubicBezTo>
                    <a:pt x="3988" y="4945"/>
                    <a:pt x="4351" y="5488"/>
                    <a:pt x="4351" y="6092"/>
                  </a:cubicBezTo>
                  <a:cubicBezTo>
                    <a:pt x="4350" y="6915"/>
                    <a:pt x="3684" y="7581"/>
                    <a:pt x="2861" y="7583"/>
                  </a:cubicBezTo>
                  <a:cubicBezTo>
                    <a:pt x="2259" y="7583"/>
                    <a:pt x="1714" y="7219"/>
                    <a:pt x="1483" y="6662"/>
                  </a:cubicBezTo>
                  <a:cubicBezTo>
                    <a:pt x="1253" y="6105"/>
                    <a:pt x="1381" y="5464"/>
                    <a:pt x="1807" y="5038"/>
                  </a:cubicBezTo>
                  <a:cubicBezTo>
                    <a:pt x="2092" y="4752"/>
                    <a:pt x="2473" y="4601"/>
                    <a:pt x="2861" y="4601"/>
                  </a:cubicBezTo>
                  <a:close/>
                  <a:moveTo>
                    <a:pt x="2870" y="0"/>
                  </a:moveTo>
                  <a:lnTo>
                    <a:pt x="1214" y="2097"/>
                  </a:lnTo>
                  <a:lnTo>
                    <a:pt x="2028" y="2097"/>
                  </a:lnTo>
                  <a:lnTo>
                    <a:pt x="2028" y="3536"/>
                  </a:lnTo>
                  <a:cubicBezTo>
                    <a:pt x="773" y="3944"/>
                    <a:pt x="1" y="5205"/>
                    <a:pt x="204" y="6508"/>
                  </a:cubicBezTo>
                  <a:cubicBezTo>
                    <a:pt x="409" y="7813"/>
                    <a:pt x="1532" y="8776"/>
                    <a:pt x="2851" y="8779"/>
                  </a:cubicBezTo>
                  <a:cubicBezTo>
                    <a:pt x="2854" y="8779"/>
                    <a:pt x="2858" y="8779"/>
                    <a:pt x="2861" y="8779"/>
                  </a:cubicBezTo>
                  <a:cubicBezTo>
                    <a:pt x="4178" y="8779"/>
                    <a:pt x="5300" y="7828"/>
                    <a:pt x="5514" y="6527"/>
                  </a:cubicBezTo>
                  <a:cubicBezTo>
                    <a:pt x="5729" y="5225"/>
                    <a:pt x="4965" y="3959"/>
                    <a:pt x="3713" y="3543"/>
                  </a:cubicBezTo>
                  <a:lnTo>
                    <a:pt x="3713" y="2097"/>
                  </a:lnTo>
                  <a:lnTo>
                    <a:pt x="4526" y="2097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76"/>
            <p:cNvSpPr/>
            <p:nvPr/>
          </p:nvSpPr>
          <p:spPr>
            <a:xfrm>
              <a:off x="8090150" y="2673789"/>
              <a:ext cx="225857" cy="361517"/>
            </a:xfrm>
            <a:custGeom>
              <a:rect b="b" l="l" r="r" t="t"/>
              <a:pathLst>
                <a:path extrusionOk="0" h="8803" w="5500">
                  <a:moveTo>
                    <a:pt x="2811" y="1198"/>
                  </a:moveTo>
                  <a:cubicBezTo>
                    <a:pt x="3003" y="1198"/>
                    <a:pt x="3197" y="1235"/>
                    <a:pt x="3381" y="1311"/>
                  </a:cubicBezTo>
                  <a:cubicBezTo>
                    <a:pt x="3938" y="1543"/>
                    <a:pt x="4302" y="2086"/>
                    <a:pt x="4302" y="2690"/>
                  </a:cubicBezTo>
                  <a:cubicBezTo>
                    <a:pt x="4300" y="3513"/>
                    <a:pt x="3634" y="4179"/>
                    <a:pt x="2811" y="4181"/>
                  </a:cubicBezTo>
                  <a:cubicBezTo>
                    <a:pt x="2209" y="4181"/>
                    <a:pt x="1664" y="3817"/>
                    <a:pt x="1434" y="3260"/>
                  </a:cubicBezTo>
                  <a:cubicBezTo>
                    <a:pt x="1203" y="2703"/>
                    <a:pt x="1330" y="2062"/>
                    <a:pt x="1757" y="1635"/>
                  </a:cubicBezTo>
                  <a:cubicBezTo>
                    <a:pt x="2042" y="1349"/>
                    <a:pt x="2423" y="1198"/>
                    <a:pt x="2811" y="1198"/>
                  </a:cubicBezTo>
                  <a:close/>
                  <a:moveTo>
                    <a:pt x="2812" y="1"/>
                  </a:moveTo>
                  <a:cubicBezTo>
                    <a:pt x="2257" y="1"/>
                    <a:pt x="1706" y="172"/>
                    <a:pt x="1238" y="509"/>
                  </a:cubicBezTo>
                  <a:cubicBezTo>
                    <a:pt x="420" y="1098"/>
                    <a:pt x="1" y="2097"/>
                    <a:pt x="154" y="3095"/>
                  </a:cubicBezTo>
                  <a:cubicBezTo>
                    <a:pt x="306" y="4093"/>
                    <a:pt x="1005" y="4920"/>
                    <a:pt x="1962" y="5239"/>
                  </a:cubicBezTo>
                  <a:lnTo>
                    <a:pt x="1962" y="6706"/>
                  </a:lnTo>
                  <a:lnTo>
                    <a:pt x="1149" y="6706"/>
                  </a:lnTo>
                  <a:lnTo>
                    <a:pt x="2804" y="8802"/>
                  </a:lnTo>
                  <a:lnTo>
                    <a:pt x="4460" y="6706"/>
                  </a:lnTo>
                  <a:lnTo>
                    <a:pt x="3645" y="6706"/>
                  </a:lnTo>
                  <a:lnTo>
                    <a:pt x="3645" y="5244"/>
                  </a:lnTo>
                  <a:cubicBezTo>
                    <a:pt x="4750" y="4882"/>
                    <a:pt x="5499" y="3852"/>
                    <a:pt x="5499" y="2690"/>
                  </a:cubicBezTo>
                  <a:cubicBezTo>
                    <a:pt x="5499" y="1679"/>
                    <a:pt x="4934" y="755"/>
                    <a:pt x="4036" y="296"/>
                  </a:cubicBezTo>
                  <a:cubicBezTo>
                    <a:pt x="3650" y="98"/>
                    <a:pt x="3230" y="1"/>
                    <a:pt x="28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76"/>
          <p:cNvGrpSpPr/>
          <p:nvPr/>
        </p:nvGrpSpPr>
        <p:grpSpPr>
          <a:xfrm>
            <a:off x="3438940" y="3357136"/>
            <a:ext cx="1617976" cy="346616"/>
            <a:chOff x="1808063" y="4294338"/>
            <a:chExt cx="3370782" cy="721817"/>
          </a:xfrm>
        </p:grpSpPr>
        <p:sp>
          <p:nvSpPr>
            <p:cNvPr id="6369" name="Google Shape;6369;p76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76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76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76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76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76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76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76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76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76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BBC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9" name="Google Shape;6379;p76"/>
          <p:cNvGrpSpPr/>
          <p:nvPr/>
        </p:nvGrpSpPr>
        <p:grpSpPr>
          <a:xfrm>
            <a:off x="5264936" y="4023886"/>
            <a:ext cx="1417067" cy="350605"/>
            <a:chOff x="4234950" y="2101012"/>
            <a:chExt cx="4219974" cy="1044090"/>
          </a:xfrm>
        </p:grpSpPr>
        <p:sp>
          <p:nvSpPr>
            <p:cNvPr id="6380" name="Google Shape;6380;p76"/>
            <p:cNvSpPr/>
            <p:nvPr/>
          </p:nvSpPr>
          <p:spPr>
            <a:xfrm rot="10800000">
              <a:off x="7528544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76"/>
            <p:cNvSpPr/>
            <p:nvPr/>
          </p:nvSpPr>
          <p:spPr>
            <a:xfrm rot="10800000">
              <a:off x="6487595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1" y="1"/>
                  </a:moveTo>
                  <a:lnTo>
                    <a:pt x="1" y="34892"/>
                  </a:lnTo>
                  <a:lnTo>
                    <a:pt x="34926" y="34892"/>
                  </a:lnTo>
                  <a:lnTo>
                    <a:pt x="349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76"/>
            <p:cNvSpPr/>
            <p:nvPr/>
          </p:nvSpPr>
          <p:spPr>
            <a:xfrm rot="10800000">
              <a:off x="5430819" y="2218809"/>
              <a:ext cx="827572" cy="826702"/>
            </a:xfrm>
            <a:custGeom>
              <a:rect b="b" l="l" r="r" t="t"/>
              <a:pathLst>
                <a:path extrusionOk="0" h="34893" w="34926">
                  <a:moveTo>
                    <a:pt x="0" y="1"/>
                  </a:moveTo>
                  <a:lnTo>
                    <a:pt x="0" y="34892"/>
                  </a:lnTo>
                  <a:lnTo>
                    <a:pt x="34925" y="34892"/>
                  </a:lnTo>
                  <a:lnTo>
                    <a:pt x="34925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76"/>
            <p:cNvSpPr/>
            <p:nvPr/>
          </p:nvSpPr>
          <p:spPr>
            <a:xfrm rot="10800000">
              <a:off x="4374848" y="2218809"/>
              <a:ext cx="826790" cy="826702"/>
            </a:xfrm>
            <a:custGeom>
              <a:rect b="b" l="l" r="r" t="t"/>
              <a:pathLst>
                <a:path extrusionOk="0" h="34893" w="34893">
                  <a:moveTo>
                    <a:pt x="1" y="1"/>
                  </a:moveTo>
                  <a:lnTo>
                    <a:pt x="1" y="34892"/>
                  </a:lnTo>
                  <a:lnTo>
                    <a:pt x="34892" y="34892"/>
                  </a:lnTo>
                  <a:lnTo>
                    <a:pt x="348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76"/>
            <p:cNvSpPr/>
            <p:nvPr/>
          </p:nvSpPr>
          <p:spPr>
            <a:xfrm rot="10800000">
              <a:off x="7410780" y="2622683"/>
              <a:ext cx="1044144" cy="522420"/>
            </a:xfrm>
            <a:custGeom>
              <a:rect b="b" l="l" r="r" t="t"/>
              <a:pathLst>
                <a:path extrusionOk="0" fill="none" h="22050" w="44066">
                  <a:moveTo>
                    <a:pt x="1" y="22050"/>
                  </a:moveTo>
                  <a:cubicBezTo>
                    <a:pt x="1" y="9874"/>
                    <a:pt x="9874" y="1"/>
                    <a:pt x="22050" y="1"/>
                  </a:cubicBezTo>
                  <a:cubicBezTo>
                    <a:pt x="34192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435D74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76"/>
            <p:cNvSpPr/>
            <p:nvPr/>
          </p:nvSpPr>
          <p:spPr>
            <a:xfrm rot="10800000">
              <a:off x="6366656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5" y="1"/>
                  </a:moveTo>
                  <a:cubicBezTo>
                    <a:pt x="44065" y="12176"/>
                    <a:pt x="34191" y="22016"/>
                    <a:pt x="22049" y="22016"/>
                  </a:cubicBezTo>
                  <a:cubicBezTo>
                    <a:pt x="9874" y="22016"/>
                    <a:pt x="0" y="12176"/>
                    <a:pt x="0" y="1"/>
                  </a:cubicBezTo>
                </a:path>
              </a:pathLst>
            </a:custGeom>
            <a:noFill/>
            <a:ln cap="rnd" cmpd="sng" w="20850">
              <a:solidFill>
                <a:srgbClr val="5F7D95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76"/>
            <p:cNvSpPr/>
            <p:nvPr/>
          </p:nvSpPr>
          <p:spPr>
            <a:xfrm rot="10800000">
              <a:off x="5322557" y="2622683"/>
              <a:ext cx="1044120" cy="522420"/>
            </a:xfrm>
            <a:custGeom>
              <a:rect b="b" l="l" r="r" t="t"/>
              <a:pathLst>
                <a:path extrusionOk="0" fill="none" h="22050" w="44065">
                  <a:moveTo>
                    <a:pt x="0" y="22050"/>
                  </a:moveTo>
                  <a:cubicBezTo>
                    <a:pt x="0" y="9874"/>
                    <a:pt x="9874" y="1"/>
                    <a:pt x="22049" y="1"/>
                  </a:cubicBezTo>
                  <a:cubicBezTo>
                    <a:pt x="34191" y="1"/>
                    <a:pt x="44065" y="9874"/>
                    <a:pt x="44065" y="22050"/>
                  </a:cubicBezTo>
                </a:path>
              </a:pathLst>
            </a:custGeom>
            <a:noFill/>
            <a:ln cap="rnd" cmpd="sng" w="20850">
              <a:solidFill>
                <a:srgbClr val="869FB2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76"/>
            <p:cNvSpPr/>
            <p:nvPr/>
          </p:nvSpPr>
          <p:spPr>
            <a:xfrm rot="10800000">
              <a:off x="4278434" y="2101012"/>
              <a:ext cx="1044144" cy="521638"/>
            </a:xfrm>
            <a:custGeom>
              <a:rect b="b" l="l" r="r" t="t"/>
              <a:pathLst>
                <a:path extrusionOk="0" fill="none" h="22017" w="44066">
                  <a:moveTo>
                    <a:pt x="44066" y="1"/>
                  </a:moveTo>
                  <a:cubicBezTo>
                    <a:pt x="44066" y="12176"/>
                    <a:pt x="34192" y="22016"/>
                    <a:pt x="22017" y="22016"/>
                  </a:cubicBezTo>
                  <a:cubicBezTo>
                    <a:pt x="9875" y="22016"/>
                    <a:pt x="1" y="12176"/>
                    <a:pt x="1" y="1"/>
                  </a:cubicBezTo>
                </a:path>
              </a:pathLst>
            </a:custGeom>
            <a:noFill/>
            <a:ln cap="rnd" cmpd="sng" w="20850">
              <a:solidFill>
                <a:srgbClr val="BAC8D3"/>
              </a:solidFill>
              <a:prstDash val="solid"/>
              <a:miter lim="3335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76"/>
            <p:cNvSpPr/>
            <p:nvPr/>
          </p:nvSpPr>
          <p:spPr>
            <a:xfrm rot="10800000">
              <a:off x="7367296" y="2570459"/>
              <a:ext cx="86984" cy="86975"/>
            </a:xfrm>
            <a:custGeom>
              <a:rect b="b" l="l" r="r" t="t"/>
              <a:pathLst>
                <a:path extrusionOk="0" h="3671" w="3671">
                  <a:moveTo>
                    <a:pt x="1835" y="1"/>
                  </a:moveTo>
                  <a:cubicBezTo>
                    <a:pt x="835" y="1"/>
                    <a:pt x="1" y="835"/>
                    <a:pt x="1" y="1836"/>
                  </a:cubicBezTo>
                  <a:cubicBezTo>
                    <a:pt x="1" y="2870"/>
                    <a:pt x="835" y="3670"/>
                    <a:pt x="1835" y="3670"/>
                  </a:cubicBezTo>
                  <a:cubicBezTo>
                    <a:pt x="2869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76"/>
            <p:cNvSpPr/>
            <p:nvPr/>
          </p:nvSpPr>
          <p:spPr>
            <a:xfrm rot="10800000">
              <a:off x="6323197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1" y="835"/>
                    <a:pt x="1" y="1836"/>
                  </a:cubicBezTo>
                  <a:cubicBezTo>
                    <a:pt x="1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69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76"/>
            <p:cNvSpPr/>
            <p:nvPr/>
          </p:nvSpPr>
          <p:spPr>
            <a:xfrm rot="10800000">
              <a:off x="5279073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70" y="2870"/>
                    <a:pt x="3670" y="1836"/>
                  </a:cubicBezTo>
                  <a:cubicBezTo>
                    <a:pt x="3670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76"/>
            <p:cNvSpPr/>
            <p:nvPr/>
          </p:nvSpPr>
          <p:spPr>
            <a:xfrm rot="10800000">
              <a:off x="4234950" y="2570459"/>
              <a:ext cx="86961" cy="86975"/>
            </a:xfrm>
            <a:custGeom>
              <a:rect b="b" l="l" r="r" t="t"/>
              <a:pathLst>
                <a:path extrusionOk="0" h="3671" w="3670">
                  <a:moveTo>
                    <a:pt x="1835" y="1"/>
                  </a:moveTo>
                  <a:cubicBezTo>
                    <a:pt x="834" y="1"/>
                    <a:pt x="0" y="835"/>
                    <a:pt x="0" y="1836"/>
                  </a:cubicBezTo>
                  <a:cubicBezTo>
                    <a:pt x="0" y="2870"/>
                    <a:pt x="834" y="3670"/>
                    <a:pt x="1835" y="3670"/>
                  </a:cubicBezTo>
                  <a:cubicBezTo>
                    <a:pt x="2836" y="3670"/>
                    <a:pt x="3669" y="2870"/>
                    <a:pt x="3669" y="1836"/>
                  </a:cubicBezTo>
                  <a:cubicBezTo>
                    <a:pt x="3669" y="835"/>
                    <a:pt x="2836" y="1"/>
                    <a:pt x="183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76"/>
            <p:cNvSpPr/>
            <p:nvPr/>
          </p:nvSpPr>
          <p:spPr>
            <a:xfrm rot="10800000">
              <a:off x="7541197" y="2231460"/>
              <a:ext cx="801483" cy="800617"/>
            </a:xfrm>
            <a:custGeom>
              <a:rect b="b" l="l" r="r" t="t"/>
              <a:pathLst>
                <a:path extrusionOk="0" h="33792" w="33825">
                  <a:moveTo>
                    <a:pt x="16912" y="1835"/>
                  </a:move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lose/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824" y="26219"/>
                    <a:pt x="33824" y="16879"/>
                  </a:cubicBezTo>
                  <a:cubicBezTo>
                    <a:pt x="33824" y="7539"/>
                    <a:pt x="26252" y="1"/>
                    <a:pt x="1691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76"/>
            <p:cNvSpPr/>
            <p:nvPr/>
          </p:nvSpPr>
          <p:spPr>
            <a:xfrm rot="10800000">
              <a:off x="6488377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7" y="31923"/>
                    <a:pt x="1868" y="25185"/>
                    <a:pt x="1868" y="16879"/>
                  </a:cubicBezTo>
                  <a:cubicBezTo>
                    <a:pt x="1868" y="8573"/>
                    <a:pt x="8607" y="1835"/>
                    <a:pt x="16912" y="1835"/>
                  </a:cubicBezTo>
                  <a:cubicBezTo>
                    <a:pt x="25218" y="1835"/>
                    <a:pt x="31957" y="8573"/>
                    <a:pt x="31957" y="16879"/>
                  </a:cubicBezTo>
                  <a:cubicBezTo>
                    <a:pt x="31957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76"/>
            <p:cNvSpPr/>
            <p:nvPr/>
          </p:nvSpPr>
          <p:spPr>
            <a:xfrm rot="10800000">
              <a:off x="5434776" y="2231460"/>
              <a:ext cx="800701" cy="800617"/>
            </a:xfrm>
            <a:custGeom>
              <a:rect b="b" l="l" r="r" t="t"/>
              <a:pathLst>
                <a:path extrusionOk="0" h="33792" w="33792">
                  <a:moveTo>
                    <a:pt x="16879" y="1"/>
                  </a:moveTo>
                  <a:cubicBezTo>
                    <a:pt x="7539" y="1"/>
                    <a:pt x="0" y="7539"/>
                    <a:pt x="0" y="16879"/>
                  </a:cubicBezTo>
                  <a:cubicBezTo>
                    <a:pt x="0" y="26219"/>
                    <a:pt x="7539" y="33791"/>
                    <a:pt x="16879" y="33791"/>
                  </a:cubicBezTo>
                  <a:cubicBezTo>
                    <a:pt x="26219" y="33791"/>
                    <a:pt x="33791" y="26219"/>
                    <a:pt x="33791" y="16879"/>
                  </a:cubicBezTo>
                  <a:cubicBezTo>
                    <a:pt x="33791" y="7539"/>
                    <a:pt x="26219" y="1"/>
                    <a:pt x="16879" y="1"/>
                  </a:cubicBezTo>
                  <a:close/>
                  <a:moveTo>
                    <a:pt x="16879" y="31923"/>
                  </a:moveTo>
                  <a:cubicBezTo>
                    <a:pt x="8573" y="31923"/>
                    <a:pt x="1835" y="25185"/>
                    <a:pt x="1835" y="16879"/>
                  </a:cubicBezTo>
                  <a:cubicBezTo>
                    <a:pt x="1835" y="8573"/>
                    <a:pt x="8573" y="1835"/>
                    <a:pt x="16879" y="1835"/>
                  </a:cubicBezTo>
                  <a:cubicBezTo>
                    <a:pt x="25185" y="1835"/>
                    <a:pt x="31923" y="8573"/>
                    <a:pt x="31923" y="16879"/>
                  </a:cubicBezTo>
                  <a:cubicBezTo>
                    <a:pt x="31923" y="25185"/>
                    <a:pt x="25185" y="31923"/>
                    <a:pt x="16879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76"/>
            <p:cNvSpPr/>
            <p:nvPr/>
          </p:nvSpPr>
          <p:spPr>
            <a:xfrm rot="10800000">
              <a:off x="4381980" y="2231460"/>
              <a:ext cx="800678" cy="800617"/>
            </a:xfrm>
            <a:custGeom>
              <a:rect b="b" l="l" r="r" t="t"/>
              <a:pathLst>
                <a:path extrusionOk="0" h="33792" w="33791">
                  <a:moveTo>
                    <a:pt x="16912" y="1"/>
                  </a:moveTo>
                  <a:cubicBezTo>
                    <a:pt x="7572" y="1"/>
                    <a:pt x="0" y="7539"/>
                    <a:pt x="0" y="16879"/>
                  </a:cubicBezTo>
                  <a:cubicBezTo>
                    <a:pt x="0" y="26219"/>
                    <a:pt x="7572" y="33791"/>
                    <a:pt x="16912" y="33791"/>
                  </a:cubicBezTo>
                  <a:cubicBezTo>
                    <a:pt x="26252" y="33791"/>
                    <a:pt x="33791" y="26219"/>
                    <a:pt x="33791" y="16879"/>
                  </a:cubicBezTo>
                  <a:cubicBezTo>
                    <a:pt x="33791" y="7539"/>
                    <a:pt x="26252" y="1"/>
                    <a:pt x="16912" y="1"/>
                  </a:cubicBezTo>
                  <a:close/>
                  <a:moveTo>
                    <a:pt x="16912" y="31923"/>
                  </a:moveTo>
                  <a:cubicBezTo>
                    <a:pt x="8606" y="31923"/>
                    <a:pt x="1868" y="25185"/>
                    <a:pt x="1868" y="16879"/>
                  </a:cubicBezTo>
                  <a:cubicBezTo>
                    <a:pt x="1868" y="8573"/>
                    <a:pt x="8606" y="1835"/>
                    <a:pt x="16912" y="1835"/>
                  </a:cubicBezTo>
                  <a:cubicBezTo>
                    <a:pt x="25218" y="1835"/>
                    <a:pt x="31956" y="8573"/>
                    <a:pt x="31956" y="16879"/>
                  </a:cubicBezTo>
                  <a:cubicBezTo>
                    <a:pt x="31956" y="25185"/>
                    <a:pt x="25218" y="31923"/>
                    <a:pt x="16912" y="31923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6" name="Google Shape;6396;p76"/>
          <p:cNvGrpSpPr/>
          <p:nvPr/>
        </p:nvGrpSpPr>
        <p:grpSpPr>
          <a:xfrm>
            <a:off x="6840408" y="2014643"/>
            <a:ext cx="1586327" cy="371557"/>
            <a:chOff x="1247650" y="2075423"/>
            <a:chExt cx="6648477" cy="1557238"/>
          </a:xfrm>
        </p:grpSpPr>
        <p:sp>
          <p:nvSpPr>
            <p:cNvPr id="6397" name="Google Shape;6397;p76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76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76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76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76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76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solidFill>
              <a:srgbClr val="191919"/>
            </a:solidFill>
            <a:ln cap="flat" cmpd="sng" w="19050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76"/>
          <p:cNvGrpSpPr/>
          <p:nvPr/>
        </p:nvGrpSpPr>
        <p:grpSpPr>
          <a:xfrm>
            <a:off x="5271678" y="1167833"/>
            <a:ext cx="1415601" cy="1648533"/>
            <a:chOff x="1839112" y="2209163"/>
            <a:chExt cx="1918159" cy="2233784"/>
          </a:xfrm>
        </p:grpSpPr>
        <p:sp>
          <p:nvSpPr>
            <p:cNvPr id="6404" name="Google Shape;6404;p76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76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76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407" name="Google Shape;6407;p76"/>
            <p:cNvCxnSpPr>
              <a:stCxn id="6404" idx="6"/>
              <a:endCxn id="6405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08" name="Google Shape;6408;p76"/>
            <p:cNvCxnSpPr>
              <a:stCxn id="6405" idx="4"/>
              <a:endCxn id="6409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10" name="Google Shape;6410;p76"/>
            <p:cNvCxnSpPr>
              <a:stCxn id="6409" idx="6"/>
              <a:endCxn id="6406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49997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11" name="Google Shape;6411;p76"/>
            <p:cNvCxnSpPr>
              <a:stCxn id="6406" idx="4"/>
              <a:endCxn id="6412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409" name="Google Shape;6409;p76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76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76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414" name="Google Shape;6414;p76"/>
            <p:cNvCxnSpPr>
              <a:endCxn id="6413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19050">
              <a:solidFill>
                <a:srgbClr val="374957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6415" name="Google Shape;6415;p76"/>
          <p:cNvGrpSpPr/>
          <p:nvPr/>
        </p:nvGrpSpPr>
        <p:grpSpPr>
          <a:xfrm>
            <a:off x="3428944" y="1185917"/>
            <a:ext cx="1637968" cy="154942"/>
            <a:chOff x="238125" y="2506075"/>
            <a:chExt cx="7115411" cy="673075"/>
          </a:xfrm>
        </p:grpSpPr>
        <p:sp>
          <p:nvSpPr>
            <p:cNvPr id="6416" name="Google Shape;6416;p76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76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76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76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76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1" name="Google Shape;6421;p76"/>
          <p:cNvGrpSpPr/>
          <p:nvPr/>
        </p:nvGrpSpPr>
        <p:grpSpPr>
          <a:xfrm>
            <a:off x="1969680" y="1500635"/>
            <a:ext cx="1262932" cy="785408"/>
            <a:chOff x="548861" y="389676"/>
            <a:chExt cx="3843371" cy="2390163"/>
          </a:xfrm>
        </p:grpSpPr>
        <p:cxnSp>
          <p:nvCxnSpPr>
            <p:cNvPr id="6422" name="Google Shape;6422;p76"/>
            <p:cNvCxnSpPr/>
            <p:nvPr/>
          </p:nvCxnSpPr>
          <p:spPr>
            <a:xfrm flipH="1" rot="10800000">
              <a:off x="3486925" y="1918250"/>
              <a:ext cx="742200" cy="690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23" name="Google Shape;6423;p76"/>
            <p:cNvCxnSpPr/>
            <p:nvPr/>
          </p:nvCxnSpPr>
          <p:spPr>
            <a:xfrm flipH="1" rot="-5400000">
              <a:off x="3486925" y="577350"/>
              <a:ext cx="650100" cy="650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24" name="Google Shape;6424;p76"/>
            <p:cNvCxnSpPr/>
            <p:nvPr/>
          </p:nvCxnSpPr>
          <p:spPr>
            <a:xfrm>
              <a:off x="2725450" y="576000"/>
              <a:ext cx="14106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25" name="Google Shape;6425;p76"/>
            <p:cNvCxnSpPr/>
            <p:nvPr/>
          </p:nvCxnSpPr>
          <p:spPr>
            <a:xfrm flipH="1" rot="10800000">
              <a:off x="756500" y="577975"/>
              <a:ext cx="1705500" cy="1049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426" name="Google Shape;6426;p76"/>
            <p:cNvCxnSpPr/>
            <p:nvPr/>
          </p:nvCxnSpPr>
          <p:spPr>
            <a:xfrm>
              <a:off x="760067" y="1625791"/>
              <a:ext cx="1689000" cy="97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427" name="Google Shape;6427;p76"/>
            <p:cNvSpPr/>
            <p:nvPr/>
          </p:nvSpPr>
          <p:spPr>
            <a:xfrm>
              <a:off x="548861" y="1338125"/>
              <a:ext cx="502050" cy="502875"/>
            </a:xfrm>
            <a:custGeom>
              <a:rect b="b" l="l" r="r" t="t"/>
              <a:pathLst>
                <a:path extrusionOk="0" h="20115" w="20082">
                  <a:moveTo>
                    <a:pt x="10041" y="1"/>
                  </a:moveTo>
                  <a:cubicBezTo>
                    <a:pt x="4503" y="1"/>
                    <a:pt x="0" y="4504"/>
                    <a:pt x="0" y="10041"/>
                  </a:cubicBezTo>
                  <a:cubicBezTo>
                    <a:pt x="0" y="15612"/>
                    <a:pt x="4503" y="20115"/>
                    <a:pt x="10041" y="20115"/>
                  </a:cubicBezTo>
                  <a:cubicBezTo>
                    <a:pt x="15578" y="20115"/>
                    <a:pt x="20081" y="15612"/>
                    <a:pt x="20081" y="10041"/>
                  </a:cubicBezTo>
                  <a:cubicBezTo>
                    <a:pt x="20081" y="4504"/>
                    <a:pt x="15578" y="1"/>
                    <a:pt x="10041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6428" name="Google Shape;6428;p76"/>
            <p:cNvCxnSpPr/>
            <p:nvPr/>
          </p:nvCxnSpPr>
          <p:spPr>
            <a:xfrm>
              <a:off x="2725450" y="2609025"/>
              <a:ext cx="1416000" cy="1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429" name="Google Shape;6429;p76"/>
            <p:cNvSpPr/>
            <p:nvPr/>
          </p:nvSpPr>
          <p:spPr>
            <a:xfrm>
              <a:off x="4095707" y="1083398"/>
              <a:ext cx="289400" cy="268650"/>
            </a:xfrm>
            <a:custGeom>
              <a:rect b="b" l="l" r="r" t="t"/>
              <a:pathLst>
                <a:path extrusionOk="0" h="10746" w="11576">
                  <a:moveTo>
                    <a:pt x="5775" y="1"/>
                  </a:moveTo>
                  <a:cubicBezTo>
                    <a:pt x="3179" y="1"/>
                    <a:pt x="889" y="1860"/>
                    <a:pt x="468" y="4506"/>
                  </a:cubicBezTo>
                  <a:cubicBezTo>
                    <a:pt x="1" y="7441"/>
                    <a:pt x="2002" y="10210"/>
                    <a:pt x="4904" y="10677"/>
                  </a:cubicBezTo>
                  <a:cubicBezTo>
                    <a:pt x="5194" y="10723"/>
                    <a:pt x="5483" y="10745"/>
                    <a:pt x="5768" y="10745"/>
                  </a:cubicBezTo>
                  <a:cubicBezTo>
                    <a:pt x="8364" y="10745"/>
                    <a:pt x="10655" y="8886"/>
                    <a:pt x="11075" y="6240"/>
                  </a:cubicBezTo>
                  <a:cubicBezTo>
                    <a:pt x="11576" y="3305"/>
                    <a:pt x="9574" y="536"/>
                    <a:pt x="6639" y="69"/>
                  </a:cubicBezTo>
                  <a:cubicBezTo>
                    <a:pt x="6349" y="23"/>
                    <a:pt x="6060" y="1"/>
                    <a:pt x="5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76"/>
            <p:cNvSpPr/>
            <p:nvPr/>
          </p:nvSpPr>
          <p:spPr>
            <a:xfrm>
              <a:off x="2421967" y="389676"/>
              <a:ext cx="383625" cy="371825"/>
            </a:xfrm>
            <a:custGeom>
              <a:rect b="b" l="l" r="r" t="t"/>
              <a:pathLst>
                <a:path extrusionOk="0" h="14873" w="15345">
                  <a:moveTo>
                    <a:pt x="7692" y="1"/>
                  </a:moveTo>
                  <a:cubicBezTo>
                    <a:pt x="7531" y="1"/>
                    <a:pt x="7369" y="6"/>
                    <a:pt x="7206" y="16"/>
                  </a:cubicBezTo>
                  <a:cubicBezTo>
                    <a:pt x="3136" y="283"/>
                    <a:pt x="0" y="3786"/>
                    <a:pt x="267" y="7889"/>
                  </a:cubicBezTo>
                  <a:cubicBezTo>
                    <a:pt x="493" y="11846"/>
                    <a:pt x="3790" y="14873"/>
                    <a:pt x="7706" y="14873"/>
                  </a:cubicBezTo>
                  <a:cubicBezTo>
                    <a:pt x="7850" y="14873"/>
                    <a:pt x="7994" y="14869"/>
                    <a:pt x="8140" y="14860"/>
                  </a:cubicBezTo>
                  <a:cubicBezTo>
                    <a:pt x="12243" y="14594"/>
                    <a:pt x="15345" y="11058"/>
                    <a:pt x="15111" y="6988"/>
                  </a:cubicBezTo>
                  <a:cubicBezTo>
                    <a:pt x="14855" y="3048"/>
                    <a:pt x="11585" y="1"/>
                    <a:pt x="76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76"/>
            <p:cNvSpPr/>
            <p:nvPr/>
          </p:nvSpPr>
          <p:spPr>
            <a:xfrm>
              <a:off x="4095707" y="426309"/>
              <a:ext cx="289400" cy="268850"/>
            </a:xfrm>
            <a:custGeom>
              <a:rect b="b" l="l" r="r" t="t"/>
              <a:pathLst>
                <a:path extrusionOk="0" h="10754" w="11576">
                  <a:moveTo>
                    <a:pt x="5736" y="0"/>
                  </a:moveTo>
                  <a:cubicBezTo>
                    <a:pt x="3156" y="0"/>
                    <a:pt x="887" y="1881"/>
                    <a:pt x="468" y="4513"/>
                  </a:cubicBezTo>
                  <a:cubicBezTo>
                    <a:pt x="1" y="7449"/>
                    <a:pt x="2002" y="10218"/>
                    <a:pt x="4904" y="10685"/>
                  </a:cubicBezTo>
                  <a:cubicBezTo>
                    <a:pt x="5194" y="10731"/>
                    <a:pt x="5483" y="10753"/>
                    <a:pt x="5768" y="10753"/>
                  </a:cubicBezTo>
                  <a:cubicBezTo>
                    <a:pt x="8364" y="10753"/>
                    <a:pt x="10655" y="8893"/>
                    <a:pt x="11075" y="6248"/>
                  </a:cubicBezTo>
                  <a:cubicBezTo>
                    <a:pt x="11576" y="3313"/>
                    <a:pt x="9574" y="544"/>
                    <a:pt x="6639" y="77"/>
                  </a:cubicBezTo>
                  <a:cubicBezTo>
                    <a:pt x="6335" y="25"/>
                    <a:pt x="6034" y="0"/>
                    <a:pt x="57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76"/>
            <p:cNvSpPr/>
            <p:nvPr/>
          </p:nvSpPr>
          <p:spPr>
            <a:xfrm>
              <a:off x="4102832" y="2474633"/>
              <a:ext cx="289400" cy="269425"/>
            </a:xfrm>
            <a:custGeom>
              <a:rect b="b" l="l" r="r" t="t"/>
              <a:pathLst>
                <a:path extrusionOk="0" h="10777" w="11576">
                  <a:moveTo>
                    <a:pt x="5787" y="0"/>
                  </a:moveTo>
                  <a:cubicBezTo>
                    <a:pt x="3185" y="0"/>
                    <a:pt x="889" y="1889"/>
                    <a:pt x="468" y="4538"/>
                  </a:cubicBezTo>
                  <a:cubicBezTo>
                    <a:pt x="1" y="7473"/>
                    <a:pt x="2002" y="10208"/>
                    <a:pt x="4938" y="10709"/>
                  </a:cubicBezTo>
                  <a:cubicBezTo>
                    <a:pt x="5221" y="10754"/>
                    <a:pt x="5503" y="10776"/>
                    <a:pt x="5781" y="10776"/>
                  </a:cubicBezTo>
                  <a:cubicBezTo>
                    <a:pt x="8358" y="10776"/>
                    <a:pt x="10654" y="8888"/>
                    <a:pt x="11075" y="6239"/>
                  </a:cubicBezTo>
                  <a:cubicBezTo>
                    <a:pt x="11576" y="3303"/>
                    <a:pt x="9574" y="535"/>
                    <a:pt x="6639" y="68"/>
                  </a:cubicBezTo>
                  <a:cubicBezTo>
                    <a:pt x="6352" y="22"/>
                    <a:pt x="6068" y="0"/>
                    <a:pt x="57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76"/>
            <p:cNvSpPr/>
            <p:nvPr/>
          </p:nvSpPr>
          <p:spPr>
            <a:xfrm>
              <a:off x="4095707" y="1772738"/>
              <a:ext cx="289400" cy="268825"/>
            </a:xfrm>
            <a:custGeom>
              <a:rect b="b" l="l" r="r" t="t"/>
              <a:pathLst>
                <a:path extrusionOk="0" h="10753" w="11576">
                  <a:moveTo>
                    <a:pt x="5786" y="1"/>
                  </a:moveTo>
                  <a:cubicBezTo>
                    <a:pt x="3185" y="1"/>
                    <a:pt x="889" y="1886"/>
                    <a:pt x="468" y="4505"/>
                  </a:cubicBezTo>
                  <a:cubicBezTo>
                    <a:pt x="1" y="7440"/>
                    <a:pt x="2002" y="10209"/>
                    <a:pt x="4904" y="10676"/>
                  </a:cubicBezTo>
                  <a:cubicBezTo>
                    <a:pt x="5208" y="10728"/>
                    <a:pt x="5509" y="10753"/>
                    <a:pt x="5807" y="10753"/>
                  </a:cubicBezTo>
                  <a:cubicBezTo>
                    <a:pt x="8387" y="10753"/>
                    <a:pt x="10657" y="8872"/>
                    <a:pt x="11075" y="6240"/>
                  </a:cubicBezTo>
                  <a:cubicBezTo>
                    <a:pt x="11576" y="3304"/>
                    <a:pt x="9574" y="535"/>
                    <a:pt x="6639" y="68"/>
                  </a:cubicBezTo>
                  <a:cubicBezTo>
                    <a:pt x="6352" y="23"/>
                    <a:pt x="6067" y="1"/>
                    <a:pt x="57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76"/>
            <p:cNvSpPr/>
            <p:nvPr/>
          </p:nvSpPr>
          <p:spPr>
            <a:xfrm>
              <a:off x="2422792" y="2408015"/>
              <a:ext cx="383650" cy="371825"/>
            </a:xfrm>
            <a:custGeom>
              <a:rect b="b" l="l" r="r" t="t"/>
              <a:pathLst>
                <a:path extrusionOk="0" h="14873" w="15346">
                  <a:moveTo>
                    <a:pt x="7697" y="0"/>
                  </a:moveTo>
                  <a:cubicBezTo>
                    <a:pt x="7535" y="0"/>
                    <a:pt x="7371" y="5"/>
                    <a:pt x="7206" y="16"/>
                  </a:cubicBezTo>
                  <a:cubicBezTo>
                    <a:pt x="3103" y="250"/>
                    <a:pt x="1" y="3785"/>
                    <a:pt x="268" y="7888"/>
                  </a:cubicBezTo>
                  <a:cubicBezTo>
                    <a:pt x="493" y="11846"/>
                    <a:pt x="3790" y="14872"/>
                    <a:pt x="7706" y="14872"/>
                  </a:cubicBezTo>
                  <a:cubicBezTo>
                    <a:pt x="7850" y="14872"/>
                    <a:pt x="7994" y="14868"/>
                    <a:pt x="8140" y="14860"/>
                  </a:cubicBezTo>
                  <a:cubicBezTo>
                    <a:pt x="12243" y="14593"/>
                    <a:pt x="15345" y="11057"/>
                    <a:pt x="15112" y="6954"/>
                  </a:cubicBezTo>
                  <a:cubicBezTo>
                    <a:pt x="14855" y="3016"/>
                    <a:pt x="11588" y="0"/>
                    <a:pt x="769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76"/>
          <p:cNvGrpSpPr/>
          <p:nvPr/>
        </p:nvGrpSpPr>
        <p:grpSpPr>
          <a:xfrm>
            <a:off x="757812" y="2607512"/>
            <a:ext cx="1412054" cy="633562"/>
            <a:chOff x="1187400" y="2529299"/>
            <a:chExt cx="6769193" cy="2241903"/>
          </a:xfrm>
        </p:grpSpPr>
        <p:sp>
          <p:nvSpPr>
            <p:cNvPr id="6436" name="Google Shape;6436;p76"/>
            <p:cNvSpPr/>
            <p:nvPr/>
          </p:nvSpPr>
          <p:spPr>
            <a:xfrm>
              <a:off x="3802943" y="2529299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7" name="Google Shape;6437;p76"/>
            <p:cNvSpPr/>
            <p:nvPr/>
          </p:nvSpPr>
          <p:spPr>
            <a:xfrm>
              <a:off x="5573240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8" name="Google Shape;6438;p76"/>
            <p:cNvSpPr/>
            <p:nvPr/>
          </p:nvSpPr>
          <p:spPr>
            <a:xfrm>
              <a:off x="2032647" y="3429000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39" name="Google Shape;6439;p76"/>
            <p:cNvSpPr/>
            <p:nvPr/>
          </p:nvSpPr>
          <p:spPr>
            <a:xfrm>
              <a:off x="11874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40" name="Google Shape;6440;p76"/>
            <p:cNvSpPr/>
            <p:nvPr/>
          </p:nvSpPr>
          <p:spPr>
            <a:xfrm>
              <a:off x="28778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41" name="Google Shape;6441;p76"/>
            <p:cNvSpPr/>
            <p:nvPr/>
          </p:nvSpPr>
          <p:spPr>
            <a:xfrm>
              <a:off x="4728000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6442" name="Google Shape;6442;p76"/>
            <p:cNvSpPr/>
            <p:nvPr/>
          </p:nvSpPr>
          <p:spPr>
            <a:xfrm>
              <a:off x="6418493" y="4328701"/>
              <a:ext cx="1538100" cy="442500"/>
            </a:xfrm>
            <a:prstGeom prst="roundRect">
              <a:avLst>
                <a:gd fmla="val 50000" name="adj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cxnSp>
          <p:nvCxnSpPr>
            <p:cNvPr id="6443" name="Google Shape;6443;p76"/>
            <p:cNvCxnSpPr>
              <a:stCxn id="6436" idx="2"/>
              <a:endCxn id="6437" idx="0"/>
            </p:cNvCxnSpPr>
            <p:nvPr/>
          </p:nvCxnSpPr>
          <p:spPr>
            <a:xfrm flipH="1" rot="-5400000">
              <a:off x="5228543" y="2315249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44" name="Google Shape;6444;p76"/>
            <p:cNvCxnSpPr>
              <a:stCxn id="6438" idx="0"/>
              <a:endCxn id="6436" idx="2"/>
            </p:cNvCxnSpPr>
            <p:nvPr/>
          </p:nvCxnSpPr>
          <p:spPr>
            <a:xfrm rot="-5400000">
              <a:off x="3458247" y="2315250"/>
              <a:ext cx="457200" cy="17703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45" name="Google Shape;6445;p76"/>
            <p:cNvCxnSpPr>
              <a:stCxn id="6438" idx="2"/>
              <a:endCxn id="6440" idx="0"/>
            </p:cNvCxnSpPr>
            <p:nvPr/>
          </p:nvCxnSpPr>
          <p:spPr>
            <a:xfrm flipH="1" rot="-5400000">
              <a:off x="2995647" y="3677550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46" name="Google Shape;6446;p76"/>
            <p:cNvCxnSpPr>
              <a:stCxn id="6439" idx="0"/>
              <a:endCxn id="6438" idx="2"/>
            </p:cNvCxnSpPr>
            <p:nvPr/>
          </p:nvCxnSpPr>
          <p:spPr>
            <a:xfrm rot="-5400000">
              <a:off x="21504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47" name="Google Shape;6447;p76"/>
            <p:cNvCxnSpPr>
              <a:stCxn id="6437" idx="2"/>
              <a:endCxn id="6442" idx="0"/>
            </p:cNvCxnSpPr>
            <p:nvPr/>
          </p:nvCxnSpPr>
          <p:spPr>
            <a:xfrm flipH="1" rot="-5400000">
              <a:off x="6536390" y="3677400"/>
              <a:ext cx="457200" cy="8454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6448" name="Google Shape;6448;p76"/>
            <p:cNvCxnSpPr>
              <a:stCxn id="6441" idx="0"/>
              <a:endCxn id="6437" idx="2"/>
            </p:cNvCxnSpPr>
            <p:nvPr/>
          </p:nvCxnSpPr>
          <p:spPr>
            <a:xfrm rot="-5400000">
              <a:off x="5691000" y="3677551"/>
              <a:ext cx="457200" cy="845100"/>
            </a:xfrm>
            <a:prstGeom prst="bentConnector3">
              <a:avLst>
                <a:gd fmla="val 49967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</p:grpSp>
      <p:grpSp>
        <p:nvGrpSpPr>
          <p:cNvPr id="6449" name="Google Shape;6449;p76"/>
          <p:cNvGrpSpPr/>
          <p:nvPr/>
        </p:nvGrpSpPr>
        <p:grpSpPr>
          <a:xfrm>
            <a:off x="6844058" y="3100221"/>
            <a:ext cx="1579035" cy="540873"/>
            <a:chOff x="6895650" y="3126697"/>
            <a:chExt cx="1436662" cy="492105"/>
          </a:xfrm>
        </p:grpSpPr>
        <p:sp>
          <p:nvSpPr>
            <p:cNvPr id="6450" name="Google Shape;6450;p76"/>
            <p:cNvSpPr/>
            <p:nvPr/>
          </p:nvSpPr>
          <p:spPr>
            <a:xfrm>
              <a:off x="715182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76"/>
            <p:cNvSpPr/>
            <p:nvPr/>
          </p:nvSpPr>
          <p:spPr>
            <a:xfrm>
              <a:off x="7664160" y="3406364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76"/>
            <p:cNvSpPr/>
            <p:nvPr/>
          </p:nvSpPr>
          <p:spPr>
            <a:xfrm>
              <a:off x="6895650" y="3127761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76"/>
            <p:cNvSpPr/>
            <p:nvPr/>
          </p:nvSpPr>
          <p:spPr>
            <a:xfrm>
              <a:off x="7399482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76"/>
            <p:cNvSpPr/>
            <p:nvPr/>
          </p:nvSpPr>
          <p:spPr>
            <a:xfrm>
              <a:off x="7911823" y="3126697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55" name="Google Shape;6455;p76"/>
            <p:cNvGrpSpPr/>
            <p:nvPr/>
          </p:nvGrpSpPr>
          <p:grpSpPr>
            <a:xfrm>
              <a:off x="6995957" y="3335810"/>
              <a:ext cx="1230393" cy="71754"/>
              <a:chOff x="6995957" y="3287964"/>
              <a:chExt cx="1230393" cy="71754"/>
            </a:xfrm>
          </p:grpSpPr>
          <p:sp>
            <p:nvSpPr>
              <p:cNvPr id="6456" name="Google Shape;6456;p76"/>
              <p:cNvSpPr/>
              <p:nvPr/>
            </p:nvSpPr>
            <p:spPr>
              <a:xfrm>
                <a:off x="800673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1" y="647"/>
                    </a:moveTo>
                    <a:cubicBezTo>
                      <a:pt x="3723" y="647"/>
                      <a:pt x="3935" y="820"/>
                      <a:pt x="3936" y="1080"/>
                    </a:cubicBezTo>
                    <a:cubicBezTo>
                      <a:pt x="3936" y="1318"/>
                      <a:pt x="3743" y="1512"/>
                      <a:pt x="3504" y="1512"/>
                    </a:cubicBezTo>
                    <a:cubicBezTo>
                      <a:pt x="3118" y="1512"/>
                      <a:pt x="2924" y="1048"/>
                      <a:pt x="3198" y="775"/>
                    </a:cubicBezTo>
                    <a:cubicBezTo>
                      <a:pt x="3286" y="687"/>
                      <a:pt x="3395" y="647"/>
                      <a:pt x="3501" y="647"/>
                    </a:cubicBezTo>
                    <a:close/>
                    <a:moveTo>
                      <a:pt x="3504" y="0"/>
                    </a:moveTo>
                    <a:cubicBezTo>
                      <a:pt x="3051" y="0"/>
                      <a:pt x="2646" y="282"/>
                      <a:pt x="2490" y="708"/>
                    </a:cubicBezTo>
                    <a:lnTo>
                      <a:pt x="357" y="708"/>
                    </a:lnTo>
                    <a:cubicBezTo>
                      <a:pt x="160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60" y="1486"/>
                      <a:pt x="357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2" y="2159"/>
                    </a:cubicBezTo>
                    <a:cubicBezTo>
                      <a:pt x="3943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7" y="1336"/>
                      <a:pt x="6607" y="1150"/>
                    </a:cubicBezTo>
                    <a:lnTo>
                      <a:pt x="6607" y="1044"/>
                    </a:lnTo>
                    <a:cubicBezTo>
                      <a:pt x="6607" y="859"/>
                      <a:pt x="6457" y="710"/>
                      <a:pt x="6271" y="708"/>
                    </a:cubicBezTo>
                    <a:lnTo>
                      <a:pt x="4518" y="708"/>
                    </a:lnTo>
                    <a:cubicBezTo>
                      <a:pt x="4362" y="282"/>
                      <a:pt x="3957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7" name="Google Shape;6457;p76"/>
              <p:cNvSpPr/>
              <p:nvPr/>
            </p:nvSpPr>
            <p:spPr>
              <a:xfrm>
                <a:off x="7756540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1" y="1512"/>
                      <a:pt x="3503" y="1512"/>
                    </a:cubicBezTo>
                    <a:cubicBezTo>
                      <a:pt x="3117" y="1512"/>
                      <a:pt x="2925" y="1048"/>
                      <a:pt x="3197" y="775"/>
                    </a:cubicBezTo>
                    <a:cubicBezTo>
                      <a:pt x="3285" y="687"/>
                      <a:pt x="3393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49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0" y="868"/>
                      <a:pt x="0" y="1065"/>
                    </a:cubicBezTo>
                    <a:lnTo>
                      <a:pt x="0" y="1129"/>
                    </a:lnTo>
                    <a:cubicBezTo>
                      <a:pt x="0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1" y="2159"/>
                      <a:pt x="4338" y="1893"/>
                      <a:pt x="4503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6" y="859"/>
                      <a:pt x="6455" y="708"/>
                      <a:pt x="6270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8" name="Google Shape;6458;p76"/>
              <p:cNvSpPr/>
              <p:nvPr/>
            </p:nvSpPr>
            <p:spPr>
              <a:xfrm>
                <a:off x="7496443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4" y="1512"/>
                    </a:cubicBezTo>
                    <a:cubicBezTo>
                      <a:pt x="3119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4" y="0"/>
                    </a:moveTo>
                    <a:cubicBezTo>
                      <a:pt x="3050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9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1" y="282"/>
                      <a:pt x="3958" y="0"/>
                      <a:pt x="350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9" name="Google Shape;6459;p76"/>
              <p:cNvSpPr/>
              <p:nvPr/>
            </p:nvSpPr>
            <p:spPr>
              <a:xfrm>
                <a:off x="72437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0" y="647"/>
                    </a:moveTo>
                    <a:cubicBezTo>
                      <a:pt x="3722" y="647"/>
                      <a:pt x="3935" y="820"/>
                      <a:pt x="3935" y="1080"/>
                    </a:cubicBezTo>
                    <a:cubicBezTo>
                      <a:pt x="3935" y="1318"/>
                      <a:pt x="3743" y="1512"/>
                      <a:pt x="3503" y="1512"/>
                    </a:cubicBezTo>
                    <a:cubicBezTo>
                      <a:pt x="3118" y="1512"/>
                      <a:pt x="2925" y="1048"/>
                      <a:pt x="3197" y="775"/>
                    </a:cubicBezTo>
                    <a:cubicBezTo>
                      <a:pt x="3285" y="687"/>
                      <a:pt x="3394" y="647"/>
                      <a:pt x="3500" y="647"/>
                    </a:cubicBezTo>
                    <a:close/>
                    <a:moveTo>
                      <a:pt x="3503" y="0"/>
                    </a:moveTo>
                    <a:cubicBezTo>
                      <a:pt x="3050" y="0"/>
                      <a:pt x="2644" y="282"/>
                      <a:pt x="2489" y="708"/>
                    </a:cubicBezTo>
                    <a:lnTo>
                      <a:pt x="358" y="708"/>
                    </a:lnTo>
                    <a:cubicBezTo>
                      <a:pt x="159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59" y="1486"/>
                      <a:pt x="358" y="1486"/>
                    </a:cubicBezTo>
                    <a:lnTo>
                      <a:pt x="2502" y="1486"/>
                    </a:lnTo>
                    <a:cubicBezTo>
                      <a:pt x="2668" y="1893"/>
                      <a:pt x="3064" y="2159"/>
                      <a:pt x="3503" y="2159"/>
                    </a:cubicBezTo>
                    <a:cubicBezTo>
                      <a:pt x="3943" y="2159"/>
                      <a:pt x="4339" y="1893"/>
                      <a:pt x="4504" y="1486"/>
                    </a:cubicBezTo>
                    <a:lnTo>
                      <a:pt x="6271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1" y="708"/>
                    </a:cubicBezTo>
                    <a:lnTo>
                      <a:pt x="4516" y="708"/>
                    </a:lnTo>
                    <a:cubicBezTo>
                      <a:pt x="4361" y="282"/>
                      <a:pt x="3956" y="0"/>
                      <a:pt x="350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0" name="Google Shape;6460;p76"/>
              <p:cNvSpPr/>
              <p:nvPr/>
            </p:nvSpPr>
            <p:spPr>
              <a:xfrm>
                <a:off x="6995957" y="3287964"/>
                <a:ext cx="219617" cy="71754"/>
              </a:xfrm>
              <a:custGeom>
                <a:rect b="b" l="l" r="r" t="t"/>
                <a:pathLst>
                  <a:path extrusionOk="0" h="2159" w="6608">
                    <a:moveTo>
                      <a:pt x="3502" y="647"/>
                    </a:moveTo>
                    <a:cubicBezTo>
                      <a:pt x="3724" y="647"/>
                      <a:pt x="3937" y="820"/>
                      <a:pt x="3937" y="1080"/>
                    </a:cubicBezTo>
                    <a:cubicBezTo>
                      <a:pt x="3937" y="1318"/>
                      <a:pt x="3743" y="1512"/>
                      <a:pt x="3505" y="1512"/>
                    </a:cubicBezTo>
                    <a:cubicBezTo>
                      <a:pt x="3119" y="1512"/>
                      <a:pt x="2926" y="1048"/>
                      <a:pt x="3199" y="775"/>
                    </a:cubicBezTo>
                    <a:cubicBezTo>
                      <a:pt x="3287" y="687"/>
                      <a:pt x="3395" y="647"/>
                      <a:pt x="3502" y="647"/>
                    </a:cubicBezTo>
                    <a:close/>
                    <a:moveTo>
                      <a:pt x="3505" y="0"/>
                    </a:moveTo>
                    <a:cubicBezTo>
                      <a:pt x="3051" y="0"/>
                      <a:pt x="2646" y="282"/>
                      <a:pt x="2491" y="708"/>
                    </a:cubicBezTo>
                    <a:lnTo>
                      <a:pt x="358" y="708"/>
                    </a:lnTo>
                    <a:cubicBezTo>
                      <a:pt x="161" y="708"/>
                      <a:pt x="1" y="868"/>
                      <a:pt x="1" y="1065"/>
                    </a:cubicBezTo>
                    <a:lnTo>
                      <a:pt x="1" y="1129"/>
                    </a:lnTo>
                    <a:cubicBezTo>
                      <a:pt x="1" y="1326"/>
                      <a:pt x="161" y="1486"/>
                      <a:pt x="358" y="1486"/>
                    </a:cubicBezTo>
                    <a:lnTo>
                      <a:pt x="2504" y="1486"/>
                    </a:lnTo>
                    <a:cubicBezTo>
                      <a:pt x="2669" y="1893"/>
                      <a:pt x="3064" y="2159"/>
                      <a:pt x="3505" y="2159"/>
                    </a:cubicBezTo>
                    <a:cubicBezTo>
                      <a:pt x="3943" y="2159"/>
                      <a:pt x="4339" y="1893"/>
                      <a:pt x="4505" y="1486"/>
                    </a:cubicBezTo>
                    <a:lnTo>
                      <a:pt x="6272" y="1486"/>
                    </a:lnTo>
                    <a:cubicBezTo>
                      <a:pt x="6457" y="1486"/>
                      <a:pt x="6608" y="1336"/>
                      <a:pt x="6608" y="1150"/>
                    </a:cubicBezTo>
                    <a:lnTo>
                      <a:pt x="6608" y="1044"/>
                    </a:lnTo>
                    <a:cubicBezTo>
                      <a:pt x="6608" y="859"/>
                      <a:pt x="6457" y="710"/>
                      <a:pt x="6272" y="708"/>
                    </a:cubicBezTo>
                    <a:lnTo>
                      <a:pt x="4518" y="708"/>
                    </a:lnTo>
                    <a:cubicBezTo>
                      <a:pt x="4363" y="282"/>
                      <a:pt x="3958" y="0"/>
                      <a:pt x="3505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61" name="Google Shape;6461;p76"/>
          <p:cNvGrpSpPr/>
          <p:nvPr/>
        </p:nvGrpSpPr>
        <p:grpSpPr>
          <a:xfrm>
            <a:off x="6842640" y="3736984"/>
            <a:ext cx="1581862" cy="650625"/>
            <a:chOff x="6777990" y="3710194"/>
            <a:chExt cx="1646915" cy="677382"/>
          </a:xfrm>
        </p:grpSpPr>
        <p:grpSp>
          <p:nvGrpSpPr>
            <p:cNvPr id="6462" name="Google Shape;6462;p76"/>
            <p:cNvGrpSpPr/>
            <p:nvPr/>
          </p:nvGrpSpPr>
          <p:grpSpPr>
            <a:xfrm>
              <a:off x="6777990" y="3874492"/>
              <a:ext cx="411129" cy="513083"/>
              <a:chOff x="6777990" y="3874492"/>
              <a:chExt cx="411129" cy="513083"/>
            </a:xfrm>
          </p:grpSpPr>
          <p:cxnSp>
            <p:nvCxnSpPr>
              <p:cNvPr id="6463" name="Google Shape;6463;p76"/>
              <p:cNvCxnSpPr/>
              <p:nvPr/>
            </p:nvCxnSpPr>
            <p:spPr>
              <a:xfrm>
                <a:off x="6977019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464" name="Google Shape;6464;p76"/>
              <p:cNvSpPr/>
              <p:nvPr/>
            </p:nvSpPr>
            <p:spPr>
              <a:xfrm>
                <a:off x="6777990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65" name="Google Shape;6465;p76"/>
            <p:cNvGrpSpPr/>
            <p:nvPr/>
          </p:nvGrpSpPr>
          <p:grpSpPr>
            <a:xfrm>
              <a:off x="7188425" y="3710194"/>
              <a:ext cx="411123" cy="520535"/>
              <a:chOff x="7188425" y="3710194"/>
              <a:chExt cx="411123" cy="520535"/>
            </a:xfrm>
          </p:grpSpPr>
          <p:cxnSp>
            <p:nvCxnSpPr>
              <p:cNvPr id="6466" name="Google Shape;6466;p76"/>
              <p:cNvCxnSpPr/>
              <p:nvPr/>
            </p:nvCxnSpPr>
            <p:spPr>
              <a:xfrm rot="10800000">
                <a:off x="7393988" y="3710194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467" name="Google Shape;6467;p76"/>
              <p:cNvSpPr/>
              <p:nvPr/>
            </p:nvSpPr>
            <p:spPr>
              <a:xfrm>
                <a:off x="7188425" y="3874492"/>
                <a:ext cx="411123" cy="356237"/>
              </a:xfrm>
              <a:custGeom>
                <a:rect b="b" l="l" r="r" t="t"/>
                <a:pathLst>
                  <a:path extrusionOk="0" h="60023" w="69271">
                    <a:moveTo>
                      <a:pt x="17274" y="0"/>
                    </a:moveTo>
                    <a:lnTo>
                      <a:pt x="0" y="30011"/>
                    </a:lnTo>
                    <a:lnTo>
                      <a:pt x="17274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68" name="Google Shape;6468;p76"/>
            <p:cNvGrpSpPr/>
            <p:nvPr/>
          </p:nvGrpSpPr>
          <p:grpSpPr>
            <a:xfrm>
              <a:off x="7603341" y="3874492"/>
              <a:ext cx="411474" cy="513083"/>
              <a:chOff x="7603341" y="3874492"/>
              <a:chExt cx="411474" cy="513083"/>
            </a:xfrm>
          </p:grpSpPr>
          <p:cxnSp>
            <p:nvCxnSpPr>
              <p:cNvPr id="6469" name="Google Shape;6469;p76"/>
              <p:cNvCxnSpPr/>
              <p:nvPr/>
            </p:nvCxnSpPr>
            <p:spPr>
              <a:xfrm>
                <a:off x="7809095" y="4216875"/>
                <a:ext cx="0" cy="1707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470" name="Google Shape;6470;p76"/>
              <p:cNvSpPr/>
              <p:nvPr/>
            </p:nvSpPr>
            <p:spPr>
              <a:xfrm>
                <a:off x="7603341" y="3874492"/>
                <a:ext cx="411474" cy="356237"/>
              </a:xfrm>
              <a:custGeom>
                <a:rect b="b" l="l" r="r" t="t"/>
                <a:pathLst>
                  <a:path extrusionOk="0" h="60023" w="69330">
                    <a:moveTo>
                      <a:pt x="17333" y="0"/>
                    </a:moveTo>
                    <a:lnTo>
                      <a:pt x="1" y="30011"/>
                    </a:lnTo>
                    <a:lnTo>
                      <a:pt x="17333" y="60023"/>
                    </a:lnTo>
                    <a:lnTo>
                      <a:pt x="51998" y="60023"/>
                    </a:lnTo>
                    <a:lnTo>
                      <a:pt x="69330" y="30011"/>
                    </a:lnTo>
                    <a:lnTo>
                      <a:pt x="51998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71" name="Google Shape;6471;p76"/>
            <p:cNvGrpSpPr/>
            <p:nvPr/>
          </p:nvGrpSpPr>
          <p:grpSpPr>
            <a:xfrm>
              <a:off x="8013776" y="3722847"/>
              <a:ext cx="411129" cy="507881"/>
              <a:chOff x="8013776" y="3722847"/>
              <a:chExt cx="411129" cy="507881"/>
            </a:xfrm>
          </p:grpSpPr>
          <p:cxnSp>
            <p:nvCxnSpPr>
              <p:cNvPr id="6472" name="Google Shape;6472;p76"/>
              <p:cNvCxnSpPr/>
              <p:nvPr/>
            </p:nvCxnSpPr>
            <p:spPr>
              <a:xfrm rot="10800000">
                <a:off x="8219339" y="3722847"/>
                <a:ext cx="0" cy="1698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diamond"/>
              </a:ln>
            </p:spPr>
          </p:cxnSp>
          <p:sp>
            <p:nvSpPr>
              <p:cNvPr id="6473" name="Google Shape;6473;p76"/>
              <p:cNvSpPr/>
              <p:nvPr/>
            </p:nvSpPr>
            <p:spPr>
              <a:xfrm>
                <a:off x="8013776" y="3874492"/>
                <a:ext cx="411129" cy="356237"/>
              </a:xfrm>
              <a:custGeom>
                <a:rect b="b" l="l" r="r" t="t"/>
                <a:pathLst>
                  <a:path extrusionOk="0" h="60023" w="69272">
                    <a:moveTo>
                      <a:pt x="17333" y="0"/>
                    </a:moveTo>
                    <a:lnTo>
                      <a:pt x="0" y="30011"/>
                    </a:lnTo>
                    <a:lnTo>
                      <a:pt x="17333" y="60023"/>
                    </a:lnTo>
                    <a:lnTo>
                      <a:pt x="51939" y="60023"/>
                    </a:lnTo>
                    <a:lnTo>
                      <a:pt x="69271" y="30011"/>
                    </a:lnTo>
                    <a:lnTo>
                      <a:pt x="51939" y="0"/>
                    </a:lnTo>
                    <a:close/>
                  </a:path>
                </a:pathLst>
              </a:custGeom>
              <a:solidFill>
                <a:srgbClr val="435D74"/>
              </a:solidFill>
              <a:ln cap="flat" cmpd="sng" w="19050">
                <a:solidFill>
                  <a:srgbClr val="A5B7C5"/>
                </a:solidFill>
                <a:prstDash val="solid"/>
                <a:miter lim="5816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74" name="Google Shape;6474;p76"/>
          <p:cNvGrpSpPr/>
          <p:nvPr/>
        </p:nvGrpSpPr>
        <p:grpSpPr>
          <a:xfrm>
            <a:off x="5262155" y="2909824"/>
            <a:ext cx="1421889" cy="1020603"/>
            <a:chOff x="5190863" y="2824811"/>
            <a:chExt cx="1544860" cy="1108869"/>
          </a:xfrm>
        </p:grpSpPr>
        <p:grpSp>
          <p:nvGrpSpPr>
            <p:cNvPr id="6475" name="Google Shape;6475;p76"/>
            <p:cNvGrpSpPr/>
            <p:nvPr/>
          </p:nvGrpSpPr>
          <p:grpSpPr>
            <a:xfrm>
              <a:off x="5938695" y="3176919"/>
              <a:ext cx="685761" cy="404739"/>
              <a:chOff x="5938695" y="3176919"/>
              <a:chExt cx="685761" cy="404739"/>
            </a:xfrm>
          </p:grpSpPr>
          <p:grpSp>
            <p:nvGrpSpPr>
              <p:cNvPr id="6476" name="Google Shape;6476;p76"/>
              <p:cNvGrpSpPr/>
              <p:nvPr/>
            </p:nvGrpSpPr>
            <p:grpSpPr>
              <a:xfrm>
                <a:off x="5938695" y="3176919"/>
                <a:ext cx="685761" cy="404739"/>
                <a:chOff x="5938695" y="3176919"/>
                <a:chExt cx="685761" cy="404739"/>
              </a:xfrm>
            </p:grpSpPr>
            <p:sp>
              <p:nvSpPr>
                <p:cNvPr id="6477" name="Google Shape;6477;p76"/>
                <p:cNvSpPr/>
                <p:nvPr/>
              </p:nvSpPr>
              <p:spPr>
                <a:xfrm>
                  <a:off x="5938695" y="3176919"/>
                  <a:ext cx="404679" cy="404739"/>
                </a:xfrm>
                <a:custGeom>
                  <a:rect b="b" l="l" r="r" t="t"/>
                  <a:pathLst>
                    <a:path extrusionOk="0" h="9651" w="9649">
                      <a:moveTo>
                        <a:pt x="4922" y="1"/>
                      </a:moveTo>
                      <a:cubicBezTo>
                        <a:pt x="4890" y="1"/>
                        <a:pt x="4858" y="2"/>
                        <a:pt x="4826" y="2"/>
                      </a:cubicBezTo>
                      <a:lnTo>
                        <a:pt x="4826" y="1251"/>
                      </a:lnTo>
                      <a:cubicBezTo>
                        <a:pt x="4858" y="1251"/>
                        <a:pt x="4890" y="1251"/>
                        <a:pt x="4922" y="1253"/>
                      </a:cubicBezTo>
                      <a:lnTo>
                        <a:pt x="4925" y="1253"/>
                      </a:lnTo>
                      <a:cubicBezTo>
                        <a:pt x="6858" y="1309"/>
                        <a:pt x="8395" y="2891"/>
                        <a:pt x="8395" y="4825"/>
                      </a:cubicBezTo>
                      <a:cubicBezTo>
                        <a:pt x="8395" y="4845"/>
                        <a:pt x="8393" y="4864"/>
                        <a:pt x="8393" y="4883"/>
                      </a:cubicBezTo>
                      <a:cubicBezTo>
                        <a:pt x="8361" y="6814"/>
                        <a:pt x="6800" y="8371"/>
                        <a:pt x="4869" y="8396"/>
                      </a:cubicBezTo>
                      <a:cubicBezTo>
                        <a:pt x="4853" y="8397"/>
                        <a:pt x="4837" y="8397"/>
                        <a:pt x="4820" y="8397"/>
                      </a:cubicBezTo>
                      <a:cubicBezTo>
                        <a:pt x="2911" y="8397"/>
                        <a:pt x="1336" y="6893"/>
                        <a:pt x="1253" y="4979"/>
                      </a:cubicBezTo>
                      <a:lnTo>
                        <a:pt x="1253" y="4971"/>
                      </a:lnTo>
                      <a:cubicBezTo>
                        <a:pt x="1251" y="4942"/>
                        <a:pt x="1251" y="4912"/>
                        <a:pt x="1251" y="4883"/>
                      </a:cubicBezTo>
                      <a:lnTo>
                        <a:pt x="2" y="4883"/>
                      </a:lnTo>
                      <a:cubicBezTo>
                        <a:pt x="2" y="4913"/>
                        <a:pt x="2" y="4944"/>
                        <a:pt x="1" y="4976"/>
                      </a:cubicBezTo>
                      <a:lnTo>
                        <a:pt x="1" y="4979"/>
                      </a:lnTo>
                      <a:cubicBezTo>
                        <a:pt x="23" y="5762"/>
                        <a:pt x="238" y="6528"/>
                        <a:pt x="627" y="7208"/>
                      </a:cubicBezTo>
                      <a:cubicBezTo>
                        <a:pt x="1484" y="8717"/>
                        <a:pt x="3085" y="9650"/>
                        <a:pt x="4822" y="9650"/>
                      </a:cubicBezTo>
                      <a:cubicBezTo>
                        <a:pt x="7468" y="9650"/>
                        <a:pt x="9614" y="7520"/>
                        <a:pt x="9646" y="4883"/>
                      </a:cubicBezTo>
                      <a:cubicBezTo>
                        <a:pt x="9646" y="4864"/>
                        <a:pt x="9647" y="4845"/>
                        <a:pt x="9647" y="4825"/>
                      </a:cubicBezTo>
                      <a:cubicBezTo>
                        <a:pt x="9649" y="3088"/>
                        <a:pt x="8714" y="1483"/>
                        <a:pt x="7200" y="628"/>
                      </a:cubicBezTo>
                      <a:cubicBezTo>
                        <a:pt x="6746" y="369"/>
                        <a:pt x="6251" y="186"/>
                        <a:pt x="5737" y="87"/>
                      </a:cubicBezTo>
                      <a:cubicBezTo>
                        <a:pt x="5468" y="36"/>
                        <a:pt x="5195" y="7"/>
                        <a:pt x="4922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78" name="Google Shape;6478;p76"/>
                <p:cNvSpPr/>
                <p:nvPr/>
              </p:nvSpPr>
              <p:spPr>
                <a:xfrm>
                  <a:off x="6256893" y="3285705"/>
                  <a:ext cx="367562" cy="187754"/>
                </a:xfrm>
                <a:custGeom>
                  <a:rect b="b" l="l" r="r" t="t"/>
                  <a:pathLst>
                    <a:path extrusionOk="0" h="4477" w="8764">
                      <a:moveTo>
                        <a:pt x="6645" y="1"/>
                      </a:moveTo>
                      <a:cubicBezTo>
                        <a:pt x="6644" y="1"/>
                        <a:pt x="6643" y="1"/>
                        <a:pt x="6642" y="1"/>
                      </a:cubicBezTo>
                      <a:lnTo>
                        <a:pt x="14" y="1"/>
                      </a:lnTo>
                      <a:cubicBezTo>
                        <a:pt x="1061" y="1309"/>
                        <a:pt x="1055" y="3173"/>
                        <a:pt x="1" y="4476"/>
                      </a:cubicBezTo>
                      <a:lnTo>
                        <a:pt x="6642" y="4476"/>
                      </a:lnTo>
                      <a:cubicBezTo>
                        <a:pt x="7814" y="4476"/>
                        <a:pt x="8763" y="3527"/>
                        <a:pt x="8763" y="2355"/>
                      </a:cubicBezTo>
                      <a:lnTo>
                        <a:pt x="8763" y="2121"/>
                      </a:lnTo>
                      <a:cubicBezTo>
                        <a:pt x="8762" y="950"/>
                        <a:pt x="7814" y="1"/>
                        <a:pt x="6645" y="1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79" name="Google Shape;6479;p76"/>
              <p:cNvSpPr/>
              <p:nvPr/>
            </p:nvSpPr>
            <p:spPr>
              <a:xfrm>
                <a:off x="6044300" y="3282475"/>
                <a:ext cx="191959" cy="191990"/>
              </a:xfrm>
              <a:custGeom>
                <a:rect b="b" l="l" r="r" t="t"/>
                <a:pathLst>
                  <a:path extrusionOk="0" h="4578" w="4577">
                    <a:moveTo>
                      <a:pt x="2288" y="1"/>
                    </a:moveTo>
                    <a:cubicBezTo>
                      <a:pt x="1025" y="1"/>
                      <a:pt x="0" y="1024"/>
                      <a:pt x="0" y="2289"/>
                    </a:cubicBezTo>
                    <a:cubicBezTo>
                      <a:pt x="0" y="3553"/>
                      <a:pt x="1025" y="4577"/>
                      <a:pt x="2288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80" name="Google Shape;6480;p76"/>
            <p:cNvGrpSpPr/>
            <p:nvPr/>
          </p:nvGrpSpPr>
          <p:grpSpPr>
            <a:xfrm>
              <a:off x="5305233" y="3176835"/>
              <a:ext cx="685971" cy="404655"/>
              <a:chOff x="5305233" y="3176835"/>
              <a:chExt cx="685971" cy="404655"/>
            </a:xfrm>
          </p:grpSpPr>
          <p:grpSp>
            <p:nvGrpSpPr>
              <p:cNvPr id="6481" name="Google Shape;6481;p76"/>
              <p:cNvGrpSpPr/>
              <p:nvPr/>
            </p:nvGrpSpPr>
            <p:grpSpPr>
              <a:xfrm>
                <a:off x="5305233" y="3176835"/>
                <a:ext cx="685971" cy="404655"/>
                <a:chOff x="5305233" y="3176835"/>
                <a:chExt cx="685971" cy="404655"/>
              </a:xfrm>
            </p:grpSpPr>
            <p:sp>
              <p:nvSpPr>
                <p:cNvPr id="6482" name="Google Shape;6482;p76"/>
                <p:cNvSpPr/>
                <p:nvPr/>
              </p:nvSpPr>
              <p:spPr>
                <a:xfrm>
                  <a:off x="5586650" y="3176835"/>
                  <a:ext cx="404553" cy="404655"/>
                </a:xfrm>
                <a:custGeom>
                  <a:rect b="b" l="l" r="r" t="t"/>
                  <a:pathLst>
                    <a:path extrusionOk="0" h="9649" w="9646">
                      <a:moveTo>
                        <a:pt x="4824" y="1"/>
                      </a:moveTo>
                      <a:cubicBezTo>
                        <a:pt x="2159" y="1"/>
                        <a:pt x="1" y="2161"/>
                        <a:pt x="1" y="4826"/>
                      </a:cubicBezTo>
                      <a:lnTo>
                        <a:pt x="1" y="4883"/>
                      </a:lnTo>
                      <a:cubicBezTo>
                        <a:pt x="31" y="7486"/>
                        <a:pt x="2121" y="9594"/>
                        <a:pt x="4724" y="9647"/>
                      </a:cubicBezTo>
                      <a:cubicBezTo>
                        <a:pt x="4756" y="9647"/>
                        <a:pt x="4790" y="9649"/>
                        <a:pt x="4824" y="9649"/>
                      </a:cubicBezTo>
                      <a:lnTo>
                        <a:pt x="4829" y="9649"/>
                      </a:lnTo>
                      <a:cubicBezTo>
                        <a:pt x="4861" y="9649"/>
                        <a:pt x="4893" y="9649"/>
                        <a:pt x="4925" y="9647"/>
                      </a:cubicBezTo>
                      <a:cubicBezTo>
                        <a:pt x="5725" y="9633"/>
                        <a:pt x="6508" y="9417"/>
                        <a:pt x="7205" y="9021"/>
                      </a:cubicBezTo>
                      <a:cubicBezTo>
                        <a:pt x="6508" y="8626"/>
                        <a:pt x="5725" y="8411"/>
                        <a:pt x="4925" y="8395"/>
                      </a:cubicBezTo>
                      <a:cubicBezTo>
                        <a:pt x="4893" y="8397"/>
                        <a:pt x="4861" y="8397"/>
                        <a:pt x="4829" y="8397"/>
                      </a:cubicBezTo>
                      <a:lnTo>
                        <a:pt x="4824" y="8397"/>
                      </a:lnTo>
                      <a:cubicBezTo>
                        <a:pt x="4790" y="8397"/>
                        <a:pt x="4756" y="8397"/>
                        <a:pt x="4724" y="8395"/>
                      </a:cubicBezTo>
                      <a:cubicBezTo>
                        <a:pt x="2817" y="8344"/>
                        <a:pt x="1283" y="6795"/>
                        <a:pt x="1253" y="4883"/>
                      </a:cubicBezTo>
                      <a:cubicBezTo>
                        <a:pt x="1253" y="4863"/>
                        <a:pt x="1251" y="4843"/>
                        <a:pt x="1251" y="4824"/>
                      </a:cubicBezTo>
                      <a:cubicBezTo>
                        <a:pt x="1251" y="2851"/>
                        <a:pt x="2851" y="1252"/>
                        <a:pt x="4824" y="1252"/>
                      </a:cubicBezTo>
                      <a:cubicBezTo>
                        <a:pt x="6745" y="1252"/>
                        <a:pt x="8313" y="2768"/>
                        <a:pt x="8393" y="4670"/>
                      </a:cubicBezTo>
                      <a:lnTo>
                        <a:pt x="8393" y="4674"/>
                      </a:lnTo>
                      <a:cubicBezTo>
                        <a:pt x="8396" y="4723"/>
                        <a:pt x="8396" y="4774"/>
                        <a:pt x="8396" y="4824"/>
                      </a:cubicBezTo>
                      <a:cubicBezTo>
                        <a:pt x="8396" y="4845"/>
                        <a:pt x="8396" y="4863"/>
                        <a:pt x="8396" y="4883"/>
                      </a:cubicBezTo>
                      <a:lnTo>
                        <a:pt x="9644" y="4883"/>
                      </a:lnTo>
                      <a:cubicBezTo>
                        <a:pt x="9644" y="4863"/>
                        <a:pt x="9642" y="4843"/>
                        <a:pt x="9642" y="4824"/>
                      </a:cubicBezTo>
                      <a:cubicBezTo>
                        <a:pt x="9644" y="4778"/>
                        <a:pt x="9644" y="4728"/>
                        <a:pt x="9645" y="4680"/>
                      </a:cubicBezTo>
                      <a:lnTo>
                        <a:pt x="9645" y="4672"/>
                      </a:lnTo>
                      <a:cubicBezTo>
                        <a:pt x="9623" y="3889"/>
                        <a:pt x="9407" y="3124"/>
                        <a:pt x="9019" y="2443"/>
                      </a:cubicBezTo>
                      <a:cubicBezTo>
                        <a:pt x="8163" y="933"/>
                        <a:pt x="6560" y="1"/>
                        <a:pt x="482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83" name="Google Shape;6483;p76"/>
                <p:cNvSpPr/>
                <p:nvPr/>
              </p:nvSpPr>
              <p:spPr>
                <a:xfrm>
                  <a:off x="5305233" y="3285914"/>
                  <a:ext cx="367352" cy="187796"/>
                </a:xfrm>
                <a:custGeom>
                  <a:rect b="b" l="l" r="r" t="t"/>
                  <a:pathLst>
                    <a:path extrusionOk="0" h="4478" w="8759">
                      <a:moveTo>
                        <a:pt x="2123" y="0"/>
                      </a:moveTo>
                      <a:cubicBezTo>
                        <a:pt x="951" y="0"/>
                        <a:pt x="1" y="950"/>
                        <a:pt x="1" y="2122"/>
                      </a:cubicBezTo>
                      <a:lnTo>
                        <a:pt x="1" y="2356"/>
                      </a:lnTo>
                      <a:cubicBezTo>
                        <a:pt x="1" y="3528"/>
                        <a:pt x="951" y="4478"/>
                        <a:pt x="2123" y="4478"/>
                      </a:cubicBezTo>
                      <a:lnTo>
                        <a:pt x="8759" y="4478"/>
                      </a:lnTo>
                      <a:cubicBezTo>
                        <a:pt x="7702" y="3176"/>
                        <a:pt x="7694" y="1314"/>
                        <a:pt x="8739" y="2"/>
                      </a:cubicBezTo>
                      <a:lnTo>
                        <a:pt x="8739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84" name="Google Shape;6484;p76"/>
              <p:cNvSpPr/>
              <p:nvPr/>
            </p:nvSpPr>
            <p:spPr>
              <a:xfrm>
                <a:off x="5694436" y="32824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85" name="Google Shape;6485;p76"/>
            <p:cNvSpPr/>
            <p:nvPr/>
          </p:nvSpPr>
          <p:spPr>
            <a:xfrm>
              <a:off x="6103938" y="3114683"/>
              <a:ext cx="40933" cy="7549"/>
            </a:xfrm>
            <a:custGeom>
              <a:rect b="b" l="l" r="r" t="t"/>
              <a:pathLst>
                <a:path extrusionOk="0" h="180" w="976">
                  <a:moveTo>
                    <a:pt x="1" y="1"/>
                  </a:moveTo>
                  <a:lnTo>
                    <a:pt x="1" y="1"/>
                  </a:lnTo>
                  <a:cubicBezTo>
                    <a:pt x="279" y="119"/>
                    <a:pt x="578" y="179"/>
                    <a:pt x="881" y="179"/>
                  </a:cubicBezTo>
                  <a:cubicBezTo>
                    <a:pt x="881" y="179"/>
                    <a:pt x="881" y="179"/>
                    <a:pt x="881" y="179"/>
                  </a:cubicBezTo>
                  <a:lnTo>
                    <a:pt x="881" y="179"/>
                  </a:lnTo>
                  <a:cubicBezTo>
                    <a:pt x="882" y="179"/>
                    <a:pt x="882" y="179"/>
                    <a:pt x="882" y="179"/>
                  </a:cubicBezTo>
                  <a:cubicBezTo>
                    <a:pt x="913" y="179"/>
                    <a:pt x="945" y="178"/>
                    <a:pt x="975" y="176"/>
                  </a:cubicBezTo>
                  <a:lnTo>
                    <a:pt x="975" y="176"/>
                  </a:lnTo>
                  <a:cubicBezTo>
                    <a:pt x="943" y="178"/>
                    <a:pt x="913" y="179"/>
                    <a:pt x="881" y="179"/>
                  </a:cubicBezTo>
                  <a:lnTo>
                    <a:pt x="881" y="179"/>
                  </a:lnTo>
                  <a:cubicBezTo>
                    <a:pt x="579" y="179"/>
                    <a:pt x="279" y="119"/>
                    <a:pt x="1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86" name="Google Shape;6486;p76"/>
            <p:cNvGrpSpPr/>
            <p:nvPr/>
          </p:nvGrpSpPr>
          <p:grpSpPr>
            <a:xfrm>
              <a:off x="5657361" y="2824811"/>
              <a:ext cx="1078361" cy="404655"/>
              <a:chOff x="5657361" y="2824811"/>
              <a:chExt cx="1078361" cy="404655"/>
            </a:xfrm>
          </p:grpSpPr>
          <p:grpSp>
            <p:nvGrpSpPr>
              <p:cNvPr id="6487" name="Google Shape;6487;p76"/>
              <p:cNvGrpSpPr/>
              <p:nvPr/>
            </p:nvGrpSpPr>
            <p:grpSpPr>
              <a:xfrm>
                <a:off x="5657361" y="2824811"/>
                <a:ext cx="1078361" cy="404655"/>
                <a:chOff x="5657361" y="2824811"/>
                <a:chExt cx="1078361" cy="404655"/>
              </a:xfrm>
            </p:grpSpPr>
            <p:grpSp>
              <p:nvGrpSpPr>
                <p:cNvPr id="6488" name="Google Shape;6488;p76"/>
                <p:cNvGrpSpPr/>
                <p:nvPr/>
              </p:nvGrpSpPr>
              <p:grpSpPr>
                <a:xfrm>
                  <a:off x="5938485" y="2824811"/>
                  <a:ext cx="797237" cy="404655"/>
                  <a:chOff x="5938485" y="2824811"/>
                  <a:chExt cx="797237" cy="404655"/>
                </a:xfrm>
              </p:grpSpPr>
              <p:sp>
                <p:nvSpPr>
                  <p:cNvPr id="6489" name="Google Shape;6489;p76"/>
                  <p:cNvSpPr/>
                  <p:nvPr/>
                </p:nvSpPr>
                <p:spPr>
                  <a:xfrm>
                    <a:off x="6137952" y="2824811"/>
                    <a:ext cx="597771" cy="301698"/>
                  </a:xfrm>
                  <a:custGeom>
                    <a:rect b="b" l="l" r="r" t="t"/>
                    <a:pathLst>
                      <a:path extrusionOk="0" h="7194" w="14253">
                        <a:moveTo>
                          <a:pt x="1" y="1"/>
                        </a:moveTo>
                        <a:lnTo>
                          <a:pt x="1" y="1255"/>
                        </a:lnTo>
                        <a:cubicBezTo>
                          <a:pt x="1972" y="1256"/>
                          <a:pt x="3570" y="2856"/>
                          <a:pt x="3570" y="4826"/>
                        </a:cubicBezTo>
                        <a:lnTo>
                          <a:pt x="3570" y="4827"/>
                        </a:lnTo>
                        <a:cubicBezTo>
                          <a:pt x="3570" y="4994"/>
                          <a:pt x="3578" y="5160"/>
                          <a:pt x="3594" y="5322"/>
                        </a:cubicBezTo>
                        <a:cubicBezTo>
                          <a:pt x="3703" y="6385"/>
                          <a:pt x="4598" y="7194"/>
                          <a:pt x="5668" y="7194"/>
                        </a:cubicBezTo>
                        <a:lnTo>
                          <a:pt x="14253" y="7194"/>
                        </a:lnTo>
                        <a:lnTo>
                          <a:pt x="14253" y="6015"/>
                        </a:lnTo>
                        <a:lnTo>
                          <a:pt x="5982" y="6017"/>
                        </a:lnTo>
                        <a:cubicBezTo>
                          <a:pt x="5333" y="6017"/>
                          <a:pt x="4819" y="5485"/>
                          <a:pt x="4821" y="4838"/>
                        </a:cubicBezTo>
                        <a:lnTo>
                          <a:pt x="4821" y="4826"/>
                        </a:lnTo>
                        <a:cubicBezTo>
                          <a:pt x="4821" y="2163"/>
                          <a:pt x="2662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490" name="Google Shape;6490;p76"/>
                  <p:cNvSpPr/>
                  <p:nvPr/>
                </p:nvSpPr>
                <p:spPr>
                  <a:xfrm>
                    <a:off x="5938485" y="2824811"/>
                    <a:ext cx="202151" cy="404655"/>
                  </a:xfrm>
                  <a:custGeom>
                    <a:rect b="b" l="l" r="r" t="t"/>
                    <a:pathLst>
                      <a:path extrusionOk="0" h="9649" w="4820">
                        <a:moveTo>
                          <a:pt x="4819" y="1"/>
                        </a:moveTo>
                        <a:cubicBezTo>
                          <a:pt x="2161" y="4"/>
                          <a:pt x="1" y="2167"/>
                          <a:pt x="1" y="4827"/>
                        </a:cubicBezTo>
                        <a:cubicBezTo>
                          <a:pt x="1" y="6565"/>
                          <a:pt x="934" y="8168"/>
                          <a:pt x="2446" y="9023"/>
                        </a:cubicBezTo>
                        <a:cubicBezTo>
                          <a:pt x="3141" y="9418"/>
                          <a:pt x="3924" y="9634"/>
                          <a:pt x="4725" y="9649"/>
                        </a:cubicBezTo>
                        <a:cubicBezTo>
                          <a:pt x="4757" y="9649"/>
                          <a:pt x="4789" y="9647"/>
                          <a:pt x="4819" y="9647"/>
                        </a:cubicBezTo>
                        <a:lnTo>
                          <a:pt x="4819" y="8398"/>
                        </a:lnTo>
                        <a:cubicBezTo>
                          <a:pt x="4787" y="8398"/>
                          <a:pt x="4757" y="8398"/>
                          <a:pt x="4725" y="8397"/>
                        </a:cubicBezTo>
                        <a:lnTo>
                          <a:pt x="4723" y="8397"/>
                        </a:lnTo>
                        <a:cubicBezTo>
                          <a:pt x="2742" y="8342"/>
                          <a:pt x="1165" y="6672"/>
                          <a:pt x="1256" y="4657"/>
                        </a:cubicBezTo>
                        <a:cubicBezTo>
                          <a:pt x="1340" y="2818"/>
                          <a:pt x="2843" y="1327"/>
                          <a:pt x="4685" y="1255"/>
                        </a:cubicBezTo>
                        <a:cubicBezTo>
                          <a:pt x="4730" y="1253"/>
                          <a:pt x="4774" y="1253"/>
                          <a:pt x="4819" y="1253"/>
                        </a:cubicBezTo>
                        <a:lnTo>
                          <a:pt x="4819" y="1"/>
                        </a:ln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491" name="Google Shape;6491;p76"/>
                <p:cNvSpPr/>
                <p:nvPr/>
              </p:nvSpPr>
              <p:spPr>
                <a:xfrm>
                  <a:off x="5657361" y="2934478"/>
                  <a:ext cx="367688" cy="187838"/>
                </a:xfrm>
                <a:custGeom>
                  <a:rect b="b" l="l" r="r" t="t"/>
                  <a:pathLst>
                    <a:path extrusionOk="0" h="4479" w="8767">
                      <a:moveTo>
                        <a:pt x="2123" y="1"/>
                      </a:moveTo>
                      <a:cubicBezTo>
                        <a:pt x="952" y="1"/>
                        <a:pt x="1" y="950"/>
                        <a:pt x="1" y="2123"/>
                      </a:cubicBezTo>
                      <a:lnTo>
                        <a:pt x="1" y="2356"/>
                      </a:lnTo>
                      <a:cubicBezTo>
                        <a:pt x="1" y="3527"/>
                        <a:pt x="952" y="4478"/>
                        <a:pt x="2123" y="4478"/>
                      </a:cubicBezTo>
                      <a:lnTo>
                        <a:pt x="8766" y="4478"/>
                      </a:lnTo>
                      <a:cubicBezTo>
                        <a:pt x="7702" y="3181"/>
                        <a:pt x="7684" y="1319"/>
                        <a:pt x="8723" y="1"/>
                      </a:cubicBez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6492" name="Google Shape;6492;p76"/>
              <p:cNvSpPr/>
              <p:nvPr/>
            </p:nvSpPr>
            <p:spPr>
              <a:xfrm>
                <a:off x="6047361" y="2932675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2"/>
                      <a:pt x="1026" y="4577"/>
                      <a:pt x="2289" y="4577"/>
                    </a:cubicBezTo>
                    <a:cubicBezTo>
                      <a:pt x="3552" y="4577"/>
                      <a:pt x="4577" y="3552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493" name="Google Shape;6493;p76"/>
            <p:cNvGrpSpPr/>
            <p:nvPr/>
          </p:nvGrpSpPr>
          <p:grpSpPr>
            <a:xfrm>
              <a:off x="5190863" y="3528942"/>
              <a:ext cx="1078026" cy="404739"/>
              <a:chOff x="5190863" y="3528942"/>
              <a:chExt cx="1078026" cy="404739"/>
            </a:xfrm>
          </p:grpSpPr>
          <p:sp>
            <p:nvSpPr>
              <p:cNvPr id="6494" name="Google Shape;6494;p76"/>
              <p:cNvSpPr/>
              <p:nvPr/>
            </p:nvSpPr>
            <p:spPr>
              <a:xfrm>
                <a:off x="5694436" y="3635379"/>
                <a:ext cx="192001" cy="191990"/>
              </a:xfrm>
              <a:custGeom>
                <a:rect b="b" l="l" r="r" t="t"/>
                <a:pathLst>
                  <a:path extrusionOk="0" h="4578" w="4578">
                    <a:moveTo>
                      <a:pt x="2289" y="1"/>
                    </a:moveTo>
                    <a:cubicBezTo>
                      <a:pt x="1026" y="1"/>
                      <a:pt x="1" y="1024"/>
                      <a:pt x="1" y="2289"/>
                    </a:cubicBezTo>
                    <a:cubicBezTo>
                      <a:pt x="1" y="3553"/>
                      <a:pt x="1026" y="4577"/>
                      <a:pt x="2289" y="4577"/>
                    </a:cubicBezTo>
                    <a:cubicBezTo>
                      <a:pt x="3552" y="4577"/>
                      <a:pt x="4577" y="3553"/>
                      <a:pt x="4577" y="2289"/>
                    </a:cubicBezTo>
                    <a:cubicBezTo>
                      <a:pt x="4577" y="1024"/>
                      <a:pt x="3552" y="1"/>
                      <a:pt x="2289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495" name="Google Shape;6495;p76"/>
              <p:cNvGrpSpPr/>
              <p:nvPr/>
            </p:nvGrpSpPr>
            <p:grpSpPr>
              <a:xfrm>
                <a:off x="5190863" y="3528942"/>
                <a:ext cx="1078026" cy="404739"/>
                <a:chOff x="5190863" y="3528942"/>
                <a:chExt cx="1078026" cy="404739"/>
              </a:xfrm>
            </p:grpSpPr>
            <p:sp>
              <p:nvSpPr>
                <p:cNvPr id="6496" name="Google Shape;6496;p76"/>
                <p:cNvSpPr/>
                <p:nvPr/>
              </p:nvSpPr>
              <p:spPr>
                <a:xfrm>
                  <a:off x="5190863" y="3528942"/>
                  <a:ext cx="800551" cy="404739"/>
                </a:xfrm>
                <a:custGeom>
                  <a:rect b="b" l="l" r="r" t="t"/>
                  <a:pathLst>
                    <a:path extrusionOk="0" h="9651" w="19088">
                      <a:moveTo>
                        <a:pt x="14266" y="1"/>
                      </a:moveTo>
                      <a:lnTo>
                        <a:pt x="14266" y="1253"/>
                      </a:lnTo>
                      <a:cubicBezTo>
                        <a:pt x="14298" y="1253"/>
                        <a:pt x="14330" y="1253"/>
                        <a:pt x="14362" y="1255"/>
                      </a:cubicBezTo>
                      <a:cubicBezTo>
                        <a:pt x="16314" y="1309"/>
                        <a:pt x="17861" y="2922"/>
                        <a:pt x="17833" y="4874"/>
                      </a:cubicBezTo>
                      <a:cubicBezTo>
                        <a:pt x="17808" y="6827"/>
                        <a:pt x="16218" y="8396"/>
                        <a:pt x="14266" y="8398"/>
                      </a:cubicBezTo>
                      <a:lnTo>
                        <a:pt x="14261" y="8398"/>
                      </a:lnTo>
                      <a:cubicBezTo>
                        <a:pt x="12331" y="8398"/>
                        <a:pt x="10757" y="6867"/>
                        <a:pt x="10691" y="4952"/>
                      </a:cubicBezTo>
                      <a:lnTo>
                        <a:pt x="10691" y="4950"/>
                      </a:lnTo>
                      <a:cubicBezTo>
                        <a:pt x="10688" y="4909"/>
                        <a:pt x="10688" y="4867"/>
                        <a:pt x="10688" y="4825"/>
                      </a:cubicBezTo>
                      <a:cubicBezTo>
                        <a:pt x="10688" y="4784"/>
                        <a:pt x="10688" y="4744"/>
                        <a:pt x="10691" y="4704"/>
                      </a:cubicBezTo>
                      <a:lnTo>
                        <a:pt x="10691" y="4680"/>
                      </a:lnTo>
                      <a:cubicBezTo>
                        <a:pt x="10653" y="3432"/>
                        <a:pt x="9614" y="2446"/>
                        <a:pt x="8364" y="2446"/>
                      </a:cubicBezTo>
                      <a:cubicBezTo>
                        <a:pt x="8363" y="2446"/>
                        <a:pt x="8362" y="2446"/>
                        <a:pt x="8361" y="2446"/>
                      </a:cubicBezTo>
                      <a:cubicBezTo>
                        <a:pt x="6936" y="2446"/>
                        <a:pt x="2798" y="2449"/>
                        <a:pt x="1" y="2449"/>
                      </a:cubicBezTo>
                      <a:lnTo>
                        <a:pt x="1" y="3626"/>
                      </a:lnTo>
                      <a:lnTo>
                        <a:pt x="8387" y="3626"/>
                      </a:lnTo>
                      <a:cubicBezTo>
                        <a:pt x="8978" y="3626"/>
                        <a:pt x="9452" y="4113"/>
                        <a:pt x="9438" y="4704"/>
                      </a:cubicBezTo>
                      <a:lnTo>
                        <a:pt x="9438" y="4715"/>
                      </a:lnTo>
                      <a:cubicBezTo>
                        <a:pt x="9438" y="4752"/>
                        <a:pt x="9438" y="4789"/>
                        <a:pt x="9438" y="4825"/>
                      </a:cubicBezTo>
                      <a:cubicBezTo>
                        <a:pt x="9438" y="4862"/>
                        <a:pt x="9438" y="4901"/>
                        <a:pt x="9438" y="4939"/>
                      </a:cubicBezTo>
                      <a:cubicBezTo>
                        <a:pt x="9498" y="7558"/>
                        <a:pt x="11639" y="9650"/>
                        <a:pt x="14259" y="9650"/>
                      </a:cubicBezTo>
                      <a:cubicBezTo>
                        <a:pt x="14260" y="9650"/>
                        <a:pt x="14261" y="9650"/>
                        <a:pt x="14262" y="9650"/>
                      </a:cubicBezTo>
                      <a:lnTo>
                        <a:pt x="14267" y="9650"/>
                      </a:lnTo>
                      <a:cubicBezTo>
                        <a:pt x="16929" y="9647"/>
                        <a:pt x="19087" y="7488"/>
                        <a:pt x="19087" y="4825"/>
                      </a:cubicBezTo>
                      <a:cubicBezTo>
                        <a:pt x="19087" y="3088"/>
                        <a:pt x="18154" y="1484"/>
                        <a:pt x="16640" y="628"/>
                      </a:cubicBezTo>
                      <a:cubicBezTo>
                        <a:pt x="15945" y="233"/>
                        <a:pt x="15162" y="17"/>
                        <a:pt x="14362" y="2"/>
                      </a:cubicBezTo>
                      <a:cubicBezTo>
                        <a:pt x="14330" y="2"/>
                        <a:pt x="14298" y="1"/>
                        <a:pt x="1426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497" name="Google Shape;6497;p76"/>
                <p:cNvSpPr/>
                <p:nvPr/>
              </p:nvSpPr>
              <p:spPr>
                <a:xfrm>
                  <a:off x="5905730" y="3637351"/>
                  <a:ext cx="363158" cy="187796"/>
                </a:xfrm>
                <a:custGeom>
                  <a:rect b="b" l="l" r="r" t="t"/>
                  <a:pathLst>
                    <a:path extrusionOk="0" h="4478" w="8659">
                      <a:moveTo>
                        <a:pt x="0" y="0"/>
                      </a:moveTo>
                      <a:cubicBezTo>
                        <a:pt x="1051" y="1307"/>
                        <a:pt x="1051" y="3169"/>
                        <a:pt x="0" y="4478"/>
                      </a:cubicBezTo>
                      <a:lnTo>
                        <a:pt x="6537" y="4478"/>
                      </a:lnTo>
                      <a:cubicBezTo>
                        <a:pt x="7708" y="4478"/>
                        <a:pt x="8659" y="3526"/>
                        <a:pt x="8659" y="2356"/>
                      </a:cubicBezTo>
                      <a:lnTo>
                        <a:pt x="8659" y="2120"/>
                      </a:lnTo>
                      <a:cubicBezTo>
                        <a:pt x="8657" y="950"/>
                        <a:pt x="7708" y="0"/>
                        <a:pt x="65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498" name="Google Shape;6498;p76"/>
          <p:cNvGrpSpPr/>
          <p:nvPr/>
        </p:nvGrpSpPr>
        <p:grpSpPr>
          <a:xfrm>
            <a:off x="728162" y="1474292"/>
            <a:ext cx="1086719" cy="879487"/>
            <a:chOff x="803162" y="1474292"/>
            <a:chExt cx="1086719" cy="879487"/>
          </a:xfrm>
        </p:grpSpPr>
        <p:grpSp>
          <p:nvGrpSpPr>
            <p:cNvPr id="6499" name="Google Shape;6499;p76"/>
            <p:cNvGrpSpPr/>
            <p:nvPr/>
          </p:nvGrpSpPr>
          <p:grpSpPr>
            <a:xfrm>
              <a:off x="803162" y="1625948"/>
              <a:ext cx="445856" cy="576579"/>
              <a:chOff x="803162" y="1625948"/>
              <a:chExt cx="445856" cy="576579"/>
            </a:xfrm>
          </p:grpSpPr>
          <p:sp>
            <p:nvSpPr>
              <p:cNvPr id="6500" name="Google Shape;6500;p76"/>
              <p:cNvSpPr/>
              <p:nvPr/>
            </p:nvSpPr>
            <p:spPr>
              <a:xfrm>
                <a:off x="803162" y="1847356"/>
                <a:ext cx="133646" cy="133865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01" name="Google Shape;6501;p76"/>
              <p:cNvGrpSpPr/>
              <p:nvPr/>
            </p:nvGrpSpPr>
            <p:grpSpPr>
              <a:xfrm>
                <a:off x="1056023" y="1625948"/>
                <a:ext cx="192995" cy="576579"/>
                <a:chOff x="1056023" y="1625948"/>
                <a:chExt cx="192995" cy="576579"/>
              </a:xfrm>
            </p:grpSpPr>
            <p:sp>
              <p:nvSpPr>
                <p:cNvPr id="6502" name="Google Shape;6502;p76"/>
                <p:cNvSpPr/>
                <p:nvPr/>
              </p:nvSpPr>
              <p:spPr>
                <a:xfrm>
                  <a:off x="1066902" y="1914079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40463"/>
                      </a:moveTo>
                      <a:cubicBezTo>
                        <a:pt x="19315" y="40463"/>
                        <a:pt x="14378" y="32724"/>
                        <a:pt x="12777" y="22150"/>
                      </a:cubicBezTo>
                      <a:lnTo>
                        <a:pt x="12810" y="22350"/>
                      </a:lnTo>
                      <a:cubicBezTo>
                        <a:pt x="10542" y="7606"/>
                        <a:pt x="6372" y="1"/>
                        <a:pt x="1" y="1"/>
                      </a:cubicBezTo>
                      <a:lnTo>
                        <a:pt x="1" y="1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3" name="Google Shape;6503;p76"/>
                <p:cNvSpPr/>
                <p:nvPr/>
              </p:nvSpPr>
              <p:spPr>
                <a:xfrm>
                  <a:off x="1066902" y="1645136"/>
                  <a:ext cx="167456" cy="269382"/>
                </a:xfrm>
                <a:custGeom>
                  <a:rect b="b" l="l" r="r" t="t"/>
                  <a:pathLst>
                    <a:path extrusionOk="0" fill="none" h="40463" w="25153">
                      <a:moveTo>
                        <a:pt x="25152" y="0"/>
                      </a:moveTo>
                      <a:cubicBezTo>
                        <a:pt x="19315" y="0"/>
                        <a:pt x="14378" y="7706"/>
                        <a:pt x="12777" y="18313"/>
                      </a:cubicBezTo>
                      <a:lnTo>
                        <a:pt x="12810" y="18113"/>
                      </a:lnTo>
                      <a:cubicBezTo>
                        <a:pt x="10542" y="32857"/>
                        <a:pt x="6372" y="40462"/>
                        <a:pt x="1" y="40462"/>
                      </a:cubicBezTo>
                      <a:lnTo>
                        <a:pt x="1" y="40462"/>
                      </a:lnTo>
                    </a:path>
                  </a:pathLst>
                </a:custGeom>
                <a:noFill/>
                <a:ln cap="rnd" cmpd="sng" w="9525">
                  <a:solidFill>
                    <a:srgbClr val="435D74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4" name="Google Shape;6504;p76"/>
                <p:cNvSpPr/>
                <p:nvPr/>
              </p:nvSpPr>
              <p:spPr>
                <a:xfrm>
                  <a:off x="1056023" y="1893872"/>
                  <a:ext cx="40644" cy="40644"/>
                </a:xfrm>
                <a:custGeom>
                  <a:rect b="b" l="l" r="r" t="t"/>
                  <a:pathLst>
                    <a:path extrusionOk="0" h="6105" w="6105">
                      <a:moveTo>
                        <a:pt x="3069" y="0"/>
                      </a:moveTo>
                      <a:cubicBezTo>
                        <a:pt x="1368" y="0"/>
                        <a:pt x="0" y="1368"/>
                        <a:pt x="0" y="3036"/>
                      </a:cubicBezTo>
                      <a:cubicBezTo>
                        <a:pt x="0" y="4737"/>
                        <a:pt x="1368" y="6105"/>
                        <a:pt x="3069" y="6105"/>
                      </a:cubicBezTo>
                      <a:cubicBezTo>
                        <a:pt x="4737" y="6105"/>
                        <a:pt x="6105" y="4737"/>
                        <a:pt x="6105" y="3036"/>
                      </a:cubicBezTo>
                      <a:cubicBezTo>
                        <a:pt x="6105" y="1368"/>
                        <a:pt x="4737" y="0"/>
                        <a:pt x="306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5" name="Google Shape;6505;p76"/>
                <p:cNvSpPr/>
                <p:nvPr/>
              </p:nvSpPr>
              <p:spPr>
                <a:xfrm>
                  <a:off x="1220365" y="2164199"/>
                  <a:ext cx="28654" cy="38327"/>
                </a:xfrm>
                <a:custGeom>
                  <a:rect b="b" l="l" r="r" t="t"/>
                  <a:pathLst>
                    <a:path extrusionOk="0" h="5757" w="4304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03" y="3395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506" name="Google Shape;6506;p76"/>
                <p:cNvSpPr/>
                <p:nvPr/>
              </p:nvSpPr>
              <p:spPr>
                <a:xfrm>
                  <a:off x="1220365" y="1625948"/>
                  <a:ext cx="28654" cy="38467"/>
                </a:xfrm>
                <a:custGeom>
                  <a:rect b="b" l="l" r="r" t="t"/>
                  <a:pathLst>
                    <a:path extrusionOk="0" h="5778" w="4304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4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03" y="3382"/>
                      </a:lnTo>
                      <a:cubicBezTo>
                        <a:pt x="4304" y="3182"/>
                        <a:pt x="4304" y="2782"/>
                        <a:pt x="4037" y="2582"/>
                      </a:cubicBezTo>
                      <a:lnTo>
                        <a:pt x="801" y="113"/>
                      </a:lnTo>
                      <a:cubicBezTo>
                        <a:pt x="704" y="35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507" name="Google Shape;6507;p76"/>
            <p:cNvGrpSpPr/>
            <p:nvPr/>
          </p:nvGrpSpPr>
          <p:grpSpPr>
            <a:xfrm>
              <a:off x="1371406" y="1474292"/>
              <a:ext cx="518475" cy="879487"/>
              <a:chOff x="1398231" y="1474292"/>
              <a:chExt cx="518475" cy="879487"/>
            </a:xfrm>
          </p:grpSpPr>
          <p:grpSp>
            <p:nvGrpSpPr>
              <p:cNvPr id="6508" name="Google Shape;6508;p76"/>
              <p:cNvGrpSpPr/>
              <p:nvPr/>
            </p:nvGrpSpPr>
            <p:grpSpPr>
              <a:xfrm>
                <a:off x="1398231" y="1474292"/>
                <a:ext cx="518475" cy="341643"/>
                <a:chOff x="1398231" y="1474292"/>
                <a:chExt cx="518475" cy="341643"/>
              </a:xfrm>
            </p:grpSpPr>
            <p:sp>
              <p:nvSpPr>
                <p:cNvPr id="6509" name="Google Shape;6509;p76"/>
                <p:cNvSpPr/>
                <p:nvPr/>
              </p:nvSpPr>
              <p:spPr>
                <a:xfrm>
                  <a:off x="1398231" y="1595601"/>
                  <a:ext cx="102159" cy="99017"/>
                </a:xfrm>
                <a:custGeom>
                  <a:rect b="b" l="l" r="r" t="t"/>
                  <a:pathLst>
                    <a:path extrusionOk="0" h="14873" w="15345">
                      <a:moveTo>
                        <a:pt x="7692" y="1"/>
                      </a:moveTo>
                      <a:cubicBezTo>
                        <a:pt x="7531" y="1"/>
                        <a:pt x="7369" y="6"/>
                        <a:pt x="7206" y="16"/>
                      </a:cubicBezTo>
                      <a:cubicBezTo>
                        <a:pt x="3136" y="283"/>
                        <a:pt x="0" y="3786"/>
                        <a:pt x="267" y="7889"/>
                      </a:cubicBezTo>
                      <a:cubicBezTo>
                        <a:pt x="493" y="11846"/>
                        <a:pt x="3790" y="14873"/>
                        <a:pt x="7706" y="14873"/>
                      </a:cubicBezTo>
                      <a:cubicBezTo>
                        <a:pt x="7850" y="14873"/>
                        <a:pt x="7994" y="14869"/>
                        <a:pt x="8140" y="14860"/>
                      </a:cubicBezTo>
                      <a:cubicBezTo>
                        <a:pt x="12243" y="14594"/>
                        <a:pt x="15345" y="11058"/>
                        <a:pt x="15111" y="6988"/>
                      </a:cubicBezTo>
                      <a:cubicBezTo>
                        <a:pt x="14855" y="3048"/>
                        <a:pt x="11585" y="1"/>
                        <a:pt x="7692" y="1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510" name="Google Shape;6510;p76"/>
                <p:cNvGrpSpPr/>
                <p:nvPr/>
              </p:nvGrpSpPr>
              <p:grpSpPr>
                <a:xfrm>
                  <a:off x="1616453" y="1474292"/>
                  <a:ext cx="300253" cy="341643"/>
                  <a:chOff x="1616453" y="1475379"/>
                  <a:chExt cx="300253" cy="341643"/>
                </a:xfrm>
              </p:grpSpPr>
              <p:sp>
                <p:nvSpPr>
                  <p:cNvPr id="6511" name="Google Shape;6511;p76"/>
                  <p:cNvSpPr/>
                  <p:nvPr/>
                </p:nvSpPr>
                <p:spPr>
                  <a:xfrm>
                    <a:off x="1631387" y="1645136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2" name="Google Shape;6512;p76"/>
                  <p:cNvSpPr/>
                  <p:nvPr/>
                </p:nvSpPr>
                <p:spPr>
                  <a:xfrm>
                    <a:off x="1716447" y="1509882"/>
                    <a:ext cx="82400" cy="61302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3" name="Google Shape;6513;p76"/>
                  <p:cNvSpPr/>
                  <p:nvPr/>
                </p:nvSpPr>
                <p:spPr>
                  <a:xfrm>
                    <a:off x="1716447" y="1719091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4" name="Google Shape;6514;p76"/>
                  <p:cNvSpPr/>
                  <p:nvPr/>
                </p:nvSpPr>
                <p:spPr>
                  <a:xfrm>
                    <a:off x="1631387" y="1570955"/>
                    <a:ext cx="85283" cy="74185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5" name="Google Shape;6515;p76"/>
                  <p:cNvSpPr/>
                  <p:nvPr/>
                </p:nvSpPr>
                <p:spPr>
                  <a:xfrm>
                    <a:off x="1616453" y="1624776"/>
                    <a:ext cx="42868" cy="40717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6" name="Google Shape;6516;p76"/>
                  <p:cNvSpPr/>
                  <p:nvPr/>
                </p:nvSpPr>
                <p:spPr>
                  <a:xfrm>
                    <a:off x="1784849" y="1760975"/>
                    <a:ext cx="28654" cy="38467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17" name="Google Shape;6517;p76"/>
                  <p:cNvSpPr/>
                  <p:nvPr/>
                </p:nvSpPr>
                <p:spPr>
                  <a:xfrm>
                    <a:off x="1784849" y="1490834"/>
                    <a:ext cx="28654" cy="38327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518" name="Google Shape;6518;p76"/>
                  <p:cNvGrpSpPr/>
                  <p:nvPr/>
                </p:nvGrpSpPr>
                <p:grpSpPr>
                  <a:xfrm>
                    <a:off x="1839639" y="1475379"/>
                    <a:ext cx="77067" cy="341643"/>
                    <a:chOff x="1839639" y="1475379"/>
                    <a:chExt cx="77067" cy="341643"/>
                  </a:xfrm>
                </p:grpSpPr>
                <p:sp>
                  <p:nvSpPr>
                    <p:cNvPr id="6519" name="Google Shape;6519;p76"/>
                    <p:cNvSpPr/>
                    <p:nvPr/>
                  </p:nvSpPr>
                  <p:spPr>
                    <a:xfrm>
                      <a:off x="1839639" y="1745481"/>
                      <a:ext cx="77067" cy="71541"/>
                    </a:xfrm>
                    <a:custGeom>
                      <a:rect b="b" l="l" r="r" t="t"/>
                      <a:pathLst>
                        <a:path extrusionOk="0" h="10746" w="11576">
                          <a:moveTo>
                            <a:pt x="5775" y="1"/>
                          </a:moveTo>
                          <a:cubicBezTo>
                            <a:pt x="3179" y="1"/>
                            <a:pt x="889" y="1860"/>
                            <a:pt x="468" y="4506"/>
                          </a:cubicBezTo>
                          <a:cubicBezTo>
                            <a:pt x="1" y="7441"/>
                            <a:pt x="2002" y="10210"/>
                            <a:pt x="4904" y="10677"/>
                          </a:cubicBezTo>
                          <a:cubicBezTo>
                            <a:pt x="5194" y="10723"/>
                            <a:pt x="5483" y="10745"/>
                            <a:pt x="5768" y="10745"/>
                          </a:cubicBezTo>
                          <a:cubicBezTo>
                            <a:pt x="8364" y="10745"/>
                            <a:pt x="10655" y="8886"/>
                            <a:pt x="11075" y="6240"/>
                          </a:cubicBezTo>
                          <a:cubicBezTo>
                            <a:pt x="11576" y="3305"/>
                            <a:pt x="9574" y="536"/>
                            <a:pt x="6639" y="69"/>
                          </a:cubicBezTo>
                          <a:cubicBezTo>
                            <a:pt x="6349" y="23"/>
                            <a:pt x="6060" y="1"/>
                            <a:pt x="5775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20" name="Google Shape;6520;p76"/>
                    <p:cNvSpPr/>
                    <p:nvPr/>
                  </p:nvSpPr>
                  <p:spPr>
                    <a:xfrm>
                      <a:off x="1839639" y="1475379"/>
                      <a:ext cx="77067" cy="71595"/>
                    </a:xfrm>
                    <a:custGeom>
                      <a:rect b="b" l="l" r="r" t="t"/>
                      <a:pathLst>
                        <a:path extrusionOk="0" h="10754" w="11576">
                          <a:moveTo>
                            <a:pt x="5736" y="0"/>
                          </a:moveTo>
                          <a:cubicBezTo>
                            <a:pt x="3156" y="0"/>
                            <a:pt x="887" y="1881"/>
                            <a:pt x="468" y="4513"/>
                          </a:cubicBezTo>
                          <a:cubicBezTo>
                            <a:pt x="1" y="7449"/>
                            <a:pt x="2002" y="10218"/>
                            <a:pt x="4904" y="10685"/>
                          </a:cubicBezTo>
                          <a:cubicBezTo>
                            <a:pt x="5194" y="10731"/>
                            <a:pt x="5483" y="10753"/>
                            <a:pt x="5768" y="10753"/>
                          </a:cubicBezTo>
                          <a:cubicBezTo>
                            <a:pt x="8364" y="10753"/>
                            <a:pt x="10655" y="8893"/>
                            <a:pt x="11075" y="6248"/>
                          </a:cubicBezTo>
                          <a:cubicBezTo>
                            <a:pt x="11576" y="3313"/>
                            <a:pt x="9574" y="544"/>
                            <a:pt x="6639" y="77"/>
                          </a:cubicBezTo>
                          <a:cubicBezTo>
                            <a:pt x="6335" y="25"/>
                            <a:pt x="6034" y="0"/>
                            <a:pt x="5736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521" name="Google Shape;6521;p76"/>
              <p:cNvGrpSpPr/>
              <p:nvPr/>
            </p:nvGrpSpPr>
            <p:grpSpPr>
              <a:xfrm>
                <a:off x="1398451" y="2012951"/>
                <a:ext cx="518255" cy="340828"/>
                <a:chOff x="1398451" y="2012951"/>
                <a:chExt cx="518255" cy="340828"/>
              </a:xfrm>
            </p:grpSpPr>
            <p:sp>
              <p:nvSpPr>
                <p:cNvPr id="6522" name="Google Shape;6522;p76"/>
                <p:cNvSpPr/>
                <p:nvPr/>
              </p:nvSpPr>
              <p:spPr>
                <a:xfrm>
                  <a:off x="1398451" y="2133928"/>
                  <a:ext cx="102166" cy="99017"/>
                </a:xfrm>
                <a:custGeom>
                  <a:rect b="b" l="l" r="r" t="t"/>
                  <a:pathLst>
                    <a:path extrusionOk="0" h="14873" w="15346">
                      <a:moveTo>
                        <a:pt x="7697" y="0"/>
                      </a:moveTo>
                      <a:cubicBezTo>
                        <a:pt x="7535" y="0"/>
                        <a:pt x="7371" y="5"/>
                        <a:pt x="7206" y="16"/>
                      </a:cubicBezTo>
                      <a:cubicBezTo>
                        <a:pt x="3103" y="250"/>
                        <a:pt x="1" y="3785"/>
                        <a:pt x="268" y="7888"/>
                      </a:cubicBezTo>
                      <a:cubicBezTo>
                        <a:pt x="493" y="11846"/>
                        <a:pt x="3790" y="14872"/>
                        <a:pt x="7706" y="14872"/>
                      </a:cubicBezTo>
                      <a:cubicBezTo>
                        <a:pt x="7850" y="14872"/>
                        <a:pt x="7994" y="14868"/>
                        <a:pt x="8140" y="14860"/>
                      </a:cubicBezTo>
                      <a:cubicBezTo>
                        <a:pt x="12243" y="14593"/>
                        <a:pt x="15345" y="11057"/>
                        <a:pt x="15112" y="6954"/>
                      </a:cubicBezTo>
                      <a:cubicBezTo>
                        <a:pt x="14855" y="3016"/>
                        <a:pt x="11588" y="0"/>
                        <a:pt x="7697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6523" name="Google Shape;6523;p76"/>
                <p:cNvGrpSpPr/>
                <p:nvPr/>
              </p:nvGrpSpPr>
              <p:grpSpPr>
                <a:xfrm>
                  <a:off x="1616453" y="2012951"/>
                  <a:ext cx="300253" cy="340828"/>
                  <a:chOff x="1616453" y="2013538"/>
                  <a:chExt cx="300253" cy="340828"/>
                </a:xfrm>
              </p:grpSpPr>
              <p:sp>
                <p:nvSpPr>
                  <p:cNvPr id="6524" name="Google Shape;6524;p76"/>
                  <p:cNvSpPr/>
                  <p:nvPr/>
                </p:nvSpPr>
                <p:spPr>
                  <a:xfrm>
                    <a:off x="1631387" y="2183474"/>
                    <a:ext cx="85283" cy="74624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5" name="Google Shape;6525;p76"/>
                  <p:cNvSpPr/>
                  <p:nvPr/>
                </p:nvSpPr>
                <p:spPr>
                  <a:xfrm>
                    <a:off x="1716447" y="2048220"/>
                    <a:ext cx="82400" cy="61076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6" name="Google Shape;6526;p76"/>
                  <p:cNvSpPr/>
                  <p:nvPr/>
                </p:nvSpPr>
                <p:spPr>
                  <a:xfrm>
                    <a:off x="1716447" y="2257422"/>
                    <a:ext cx="82400" cy="61083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7" name="Google Shape;6527;p76"/>
                  <p:cNvSpPr/>
                  <p:nvPr/>
                </p:nvSpPr>
                <p:spPr>
                  <a:xfrm>
                    <a:off x="1631387" y="2109073"/>
                    <a:ext cx="85283" cy="74398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8" name="Google Shape;6528;p76"/>
                  <p:cNvSpPr/>
                  <p:nvPr/>
                </p:nvSpPr>
                <p:spPr>
                  <a:xfrm>
                    <a:off x="1616453" y="2163114"/>
                    <a:ext cx="42868" cy="40491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29" name="Google Shape;6529;p76"/>
                  <p:cNvSpPr/>
                  <p:nvPr/>
                </p:nvSpPr>
                <p:spPr>
                  <a:xfrm>
                    <a:off x="1784849" y="2299227"/>
                    <a:ext cx="28654" cy="3851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30" name="Google Shape;6530;p76"/>
                  <p:cNvSpPr/>
                  <p:nvPr/>
                </p:nvSpPr>
                <p:spPr>
                  <a:xfrm>
                    <a:off x="1784849" y="2028946"/>
                    <a:ext cx="28654" cy="38547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531" name="Google Shape;6531;p76"/>
                  <p:cNvGrpSpPr/>
                  <p:nvPr/>
                </p:nvGrpSpPr>
                <p:grpSpPr>
                  <a:xfrm>
                    <a:off x="1839639" y="2013538"/>
                    <a:ext cx="77067" cy="340828"/>
                    <a:chOff x="1839639" y="2013538"/>
                    <a:chExt cx="77067" cy="340828"/>
                  </a:xfrm>
                </p:grpSpPr>
                <p:sp>
                  <p:nvSpPr>
                    <p:cNvPr id="6532" name="Google Shape;6532;p76"/>
                    <p:cNvSpPr/>
                    <p:nvPr/>
                  </p:nvSpPr>
                  <p:spPr>
                    <a:xfrm>
                      <a:off x="1839639" y="2282618"/>
                      <a:ext cx="77067" cy="71748"/>
                    </a:xfrm>
                    <a:custGeom>
                      <a:rect b="b" l="l" r="r" t="t"/>
                      <a:pathLst>
                        <a:path extrusionOk="0" h="10777" w="11576">
                          <a:moveTo>
                            <a:pt x="5787" y="0"/>
                          </a:moveTo>
                          <a:cubicBezTo>
                            <a:pt x="3185" y="0"/>
                            <a:pt x="889" y="1889"/>
                            <a:pt x="468" y="4538"/>
                          </a:cubicBezTo>
                          <a:cubicBezTo>
                            <a:pt x="1" y="7473"/>
                            <a:pt x="2002" y="10208"/>
                            <a:pt x="4938" y="10709"/>
                          </a:cubicBezTo>
                          <a:cubicBezTo>
                            <a:pt x="5221" y="10754"/>
                            <a:pt x="5503" y="10776"/>
                            <a:pt x="5781" y="10776"/>
                          </a:cubicBezTo>
                          <a:cubicBezTo>
                            <a:pt x="8358" y="10776"/>
                            <a:pt x="10654" y="8888"/>
                            <a:pt x="11075" y="6239"/>
                          </a:cubicBezTo>
                          <a:cubicBezTo>
                            <a:pt x="11576" y="3303"/>
                            <a:pt x="9574" y="535"/>
                            <a:pt x="6639" y="68"/>
                          </a:cubicBezTo>
                          <a:cubicBezTo>
                            <a:pt x="6352" y="22"/>
                            <a:pt x="6068" y="0"/>
                            <a:pt x="5787" y="0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33" name="Google Shape;6533;p76"/>
                    <p:cNvSpPr/>
                    <p:nvPr/>
                  </p:nvSpPr>
                  <p:spPr>
                    <a:xfrm>
                      <a:off x="1839639" y="2013538"/>
                      <a:ext cx="77067" cy="71588"/>
                    </a:xfrm>
                    <a:custGeom>
                      <a:rect b="b" l="l" r="r" t="t"/>
                      <a:pathLst>
                        <a:path extrusionOk="0" h="10753" w="11576">
                          <a:moveTo>
                            <a:pt x="5786" y="1"/>
                          </a:moveTo>
                          <a:cubicBezTo>
                            <a:pt x="3185" y="1"/>
                            <a:pt x="889" y="1886"/>
                            <a:pt x="468" y="4505"/>
                          </a:cubicBezTo>
                          <a:cubicBezTo>
                            <a:pt x="1" y="7440"/>
                            <a:pt x="2002" y="10209"/>
                            <a:pt x="4904" y="10676"/>
                          </a:cubicBezTo>
                          <a:cubicBezTo>
                            <a:pt x="5208" y="10728"/>
                            <a:pt x="5509" y="10753"/>
                            <a:pt x="5807" y="10753"/>
                          </a:cubicBezTo>
                          <a:cubicBezTo>
                            <a:pt x="8387" y="10753"/>
                            <a:pt x="10657" y="8872"/>
                            <a:pt x="11075" y="6240"/>
                          </a:cubicBezTo>
                          <a:cubicBezTo>
                            <a:pt x="11576" y="3304"/>
                            <a:pt x="9574" y="535"/>
                            <a:pt x="6639" y="68"/>
                          </a:cubicBezTo>
                          <a:cubicBezTo>
                            <a:pt x="6352" y="23"/>
                            <a:pt x="6067" y="1"/>
                            <a:pt x="5786" y="1"/>
                          </a:cubicBezTo>
                          <a:close/>
                        </a:path>
                      </a:pathLst>
                    </a:custGeom>
                    <a:solidFill>
                      <a:srgbClr val="A5B7C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grpSp>
        <p:nvGrpSpPr>
          <p:cNvPr id="6534" name="Google Shape;6534;p76"/>
          <p:cNvGrpSpPr/>
          <p:nvPr/>
        </p:nvGrpSpPr>
        <p:grpSpPr>
          <a:xfrm>
            <a:off x="724986" y="3605478"/>
            <a:ext cx="1368681" cy="682918"/>
            <a:chOff x="724986" y="3605478"/>
            <a:chExt cx="1368681" cy="682918"/>
          </a:xfrm>
        </p:grpSpPr>
        <p:grpSp>
          <p:nvGrpSpPr>
            <p:cNvPr id="6535" name="Google Shape;6535;p76"/>
            <p:cNvGrpSpPr/>
            <p:nvPr/>
          </p:nvGrpSpPr>
          <p:grpSpPr>
            <a:xfrm>
              <a:off x="1289102" y="3823629"/>
              <a:ext cx="240442" cy="250435"/>
              <a:chOff x="-165066" y="3843615"/>
              <a:chExt cx="221259" cy="230455"/>
            </a:xfrm>
          </p:grpSpPr>
          <p:sp>
            <p:nvSpPr>
              <p:cNvPr id="6536" name="Google Shape;6536;p76"/>
              <p:cNvSpPr/>
              <p:nvPr/>
            </p:nvSpPr>
            <p:spPr>
              <a:xfrm>
                <a:off x="-16506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7950" y="0"/>
                    </a:moveTo>
                    <a:cubicBezTo>
                      <a:pt x="7325" y="0"/>
                      <a:pt x="7031" y="353"/>
                      <a:pt x="6905" y="861"/>
                    </a:cubicBezTo>
                    <a:cubicBezTo>
                      <a:pt x="6789" y="843"/>
                      <a:pt x="6673" y="834"/>
                      <a:pt x="6560" y="834"/>
                    </a:cubicBezTo>
                    <a:cubicBezTo>
                      <a:pt x="5374" y="834"/>
                      <a:pt x="4369" y="1804"/>
                      <a:pt x="4378" y="3035"/>
                    </a:cubicBezTo>
                    <a:cubicBezTo>
                      <a:pt x="4378" y="3093"/>
                      <a:pt x="4384" y="3152"/>
                      <a:pt x="4388" y="3210"/>
                    </a:cubicBezTo>
                    <a:cubicBezTo>
                      <a:pt x="4095" y="3091"/>
                      <a:pt x="3789" y="3034"/>
                      <a:pt x="3486" y="3034"/>
                    </a:cubicBezTo>
                    <a:cubicBezTo>
                      <a:pt x="2814" y="3034"/>
                      <a:pt x="2155" y="3317"/>
                      <a:pt x="1689" y="3841"/>
                    </a:cubicBezTo>
                    <a:cubicBezTo>
                      <a:pt x="1013" y="4601"/>
                      <a:pt x="893" y="5704"/>
                      <a:pt x="1385" y="6594"/>
                    </a:cubicBezTo>
                    <a:cubicBezTo>
                      <a:pt x="0" y="7697"/>
                      <a:pt x="117" y="9839"/>
                      <a:pt x="1618" y="10780"/>
                    </a:cubicBezTo>
                    <a:cubicBezTo>
                      <a:pt x="664" y="11961"/>
                      <a:pt x="1036" y="13721"/>
                      <a:pt x="2388" y="14417"/>
                    </a:cubicBezTo>
                    <a:cubicBezTo>
                      <a:pt x="2375" y="14508"/>
                      <a:pt x="2372" y="14595"/>
                      <a:pt x="2372" y="14685"/>
                    </a:cubicBezTo>
                    <a:cubicBezTo>
                      <a:pt x="2372" y="15776"/>
                      <a:pt x="3106" y="16727"/>
                      <a:pt x="4161" y="17002"/>
                    </a:cubicBezTo>
                    <a:cubicBezTo>
                      <a:pt x="4473" y="17901"/>
                      <a:pt x="5317" y="18472"/>
                      <a:pt x="6226" y="18472"/>
                    </a:cubicBezTo>
                    <a:cubicBezTo>
                      <a:pt x="6429" y="18472"/>
                      <a:pt x="6635" y="18443"/>
                      <a:pt x="6840" y="18383"/>
                    </a:cubicBezTo>
                    <a:cubicBezTo>
                      <a:pt x="6888" y="19128"/>
                      <a:pt x="7157" y="19697"/>
                      <a:pt x="7953" y="19697"/>
                    </a:cubicBezTo>
                    <a:cubicBezTo>
                      <a:pt x="9074" y="19697"/>
                      <a:pt x="9059" y="18730"/>
                      <a:pt x="9075" y="18730"/>
                    </a:cubicBezTo>
                    <a:cubicBezTo>
                      <a:pt x="9075" y="18730"/>
                      <a:pt x="9075" y="18730"/>
                      <a:pt x="9075" y="18730"/>
                    </a:cubicBezTo>
                    <a:cubicBezTo>
                      <a:pt x="9072" y="18726"/>
                      <a:pt x="9046" y="1055"/>
                      <a:pt x="9033" y="1055"/>
                    </a:cubicBezTo>
                    <a:cubicBezTo>
                      <a:pt x="9033" y="1055"/>
                      <a:pt x="9033" y="1055"/>
                      <a:pt x="9033" y="1055"/>
                    </a:cubicBezTo>
                    <a:cubicBezTo>
                      <a:pt x="9014" y="919"/>
                      <a:pt x="8982" y="790"/>
                      <a:pt x="8936" y="660"/>
                    </a:cubicBezTo>
                    <a:cubicBezTo>
                      <a:pt x="8784" y="259"/>
                      <a:pt x="8490" y="0"/>
                      <a:pt x="7950" y="0"/>
                    </a:cubicBezTo>
                    <a:close/>
                  </a:path>
                </a:pathLst>
              </a:custGeom>
              <a:solidFill>
                <a:srgbClr val="E4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7" name="Google Shape;6537;p76"/>
              <p:cNvSpPr/>
              <p:nvPr/>
            </p:nvSpPr>
            <p:spPr>
              <a:xfrm>
                <a:off x="-100985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3573" y="1"/>
                    </a:moveTo>
                    <a:cubicBezTo>
                      <a:pt x="3573" y="1"/>
                      <a:pt x="1" y="221"/>
                      <a:pt x="997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8" name="Google Shape;6538;p76"/>
              <p:cNvSpPr/>
              <p:nvPr/>
            </p:nvSpPr>
            <p:spPr>
              <a:xfrm>
                <a:off x="-86594" y="3875146"/>
                <a:ext cx="27296" cy="25717"/>
              </a:xfrm>
              <a:custGeom>
                <a:rect b="b" l="l" r="r" t="t"/>
                <a:pathLst>
                  <a:path extrusionOk="0" fill="none" h="2198" w="2333">
                    <a:moveTo>
                      <a:pt x="0" y="696"/>
                    </a:moveTo>
                    <a:cubicBezTo>
                      <a:pt x="0" y="696"/>
                      <a:pt x="2333" y="0"/>
                      <a:pt x="2333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9" name="Google Shape;6539;p76"/>
              <p:cNvSpPr/>
              <p:nvPr/>
            </p:nvSpPr>
            <p:spPr>
              <a:xfrm>
                <a:off x="-113855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1" y="1"/>
                    </a:moveTo>
                    <a:cubicBezTo>
                      <a:pt x="1" y="1"/>
                      <a:pt x="1" y="1056"/>
                      <a:pt x="768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0" name="Google Shape;6540;p76"/>
              <p:cNvSpPr/>
              <p:nvPr/>
            </p:nvSpPr>
            <p:spPr>
              <a:xfrm>
                <a:off x="-148861" y="3908679"/>
                <a:ext cx="53340" cy="15538"/>
              </a:xfrm>
              <a:custGeom>
                <a:rect b="b" l="l" r="r" t="t"/>
                <a:pathLst>
                  <a:path extrusionOk="0" fill="none" h="1328" w="4559">
                    <a:moveTo>
                      <a:pt x="0" y="1030"/>
                    </a:moveTo>
                    <a:cubicBezTo>
                      <a:pt x="1301" y="1"/>
                      <a:pt x="2559" y="1327"/>
                      <a:pt x="2559" y="1327"/>
                    </a:cubicBezTo>
                    <a:cubicBezTo>
                      <a:pt x="2559" y="1327"/>
                      <a:pt x="2828" y="150"/>
                      <a:pt x="4559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76"/>
              <p:cNvSpPr/>
              <p:nvPr/>
            </p:nvSpPr>
            <p:spPr>
              <a:xfrm>
                <a:off x="-137430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10" y="4439"/>
                    </a:moveTo>
                    <a:cubicBezTo>
                      <a:pt x="10" y="4439"/>
                      <a:pt x="0" y="2220"/>
                      <a:pt x="1718" y="2437"/>
                    </a:cubicBezTo>
                    <a:cubicBezTo>
                      <a:pt x="1718" y="2437"/>
                      <a:pt x="828" y="1217"/>
                      <a:pt x="2401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76"/>
              <p:cNvSpPr/>
              <p:nvPr/>
            </p:nvSpPr>
            <p:spPr>
              <a:xfrm>
                <a:off x="-122021" y="4015429"/>
                <a:ext cx="12461" cy="32374"/>
              </a:xfrm>
              <a:custGeom>
                <a:rect b="b" l="l" r="r" t="t"/>
                <a:pathLst>
                  <a:path extrusionOk="0" fill="none" h="2767" w="1065">
                    <a:moveTo>
                      <a:pt x="1064" y="0"/>
                    </a:moveTo>
                    <a:cubicBezTo>
                      <a:pt x="1064" y="0"/>
                      <a:pt x="0" y="1146"/>
                      <a:pt x="702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76"/>
              <p:cNvSpPr/>
              <p:nvPr/>
            </p:nvSpPr>
            <p:spPr>
              <a:xfrm>
                <a:off x="-95533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3097" y="197"/>
                    </a:moveTo>
                    <a:cubicBezTo>
                      <a:pt x="1463" y="0"/>
                      <a:pt x="764" y="1579"/>
                      <a:pt x="764" y="1579"/>
                    </a:cubicBezTo>
                    <a:cubicBezTo>
                      <a:pt x="764" y="1579"/>
                      <a:pt x="334" y="1391"/>
                      <a:pt x="1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76"/>
              <p:cNvSpPr/>
              <p:nvPr/>
            </p:nvSpPr>
            <p:spPr>
              <a:xfrm>
                <a:off x="-123355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2735" y="0"/>
                    </a:moveTo>
                    <a:cubicBezTo>
                      <a:pt x="2735" y="0"/>
                      <a:pt x="1085" y="1530"/>
                      <a:pt x="1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5" name="Google Shape;6545;p76"/>
              <p:cNvSpPr/>
              <p:nvPr/>
            </p:nvSpPr>
            <p:spPr>
              <a:xfrm>
                <a:off x="-91367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1" y="434"/>
                    </a:moveTo>
                    <a:cubicBezTo>
                      <a:pt x="1" y="434"/>
                      <a:pt x="1709" y="1"/>
                      <a:pt x="2741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6" name="Google Shape;6546;p76"/>
              <p:cNvSpPr/>
              <p:nvPr/>
            </p:nvSpPr>
            <p:spPr>
              <a:xfrm>
                <a:off x="-49996" y="3843615"/>
                <a:ext cx="106189" cy="230455"/>
              </a:xfrm>
              <a:custGeom>
                <a:rect b="b" l="l" r="r" t="t"/>
                <a:pathLst>
                  <a:path extrusionOk="0" h="19697" w="9076">
                    <a:moveTo>
                      <a:pt x="1127" y="0"/>
                    </a:moveTo>
                    <a:cubicBezTo>
                      <a:pt x="586" y="0"/>
                      <a:pt x="292" y="259"/>
                      <a:pt x="140" y="660"/>
                    </a:cubicBezTo>
                    <a:cubicBezTo>
                      <a:pt x="95" y="790"/>
                      <a:pt x="62" y="919"/>
                      <a:pt x="43" y="1055"/>
                    </a:cubicBezTo>
                    <a:cubicBezTo>
                      <a:pt x="43" y="1055"/>
                      <a:pt x="43" y="1055"/>
                      <a:pt x="43" y="1055"/>
                    </a:cubicBezTo>
                    <a:cubicBezTo>
                      <a:pt x="30" y="1055"/>
                      <a:pt x="4" y="18726"/>
                      <a:pt x="1" y="18730"/>
                    </a:cubicBezTo>
                    <a:cubicBezTo>
                      <a:pt x="1" y="18730"/>
                      <a:pt x="1" y="18730"/>
                      <a:pt x="1" y="18730"/>
                    </a:cubicBezTo>
                    <a:cubicBezTo>
                      <a:pt x="17" y="18730"/>
                      <a:pt x="3" y="19697"/>
                      <a:pt x="1123" y="19697"/>
                    </a:cubicBezTo>
                    <a:cubicBezTo>
                      <a:pt x="1919" y="19697"/>
                      <a:pt x="2188" y="19128"/>
                      <a:pt x="2236" y="18383"/>
                    </a:cubicBezTo>
                    <a:cubicBezTo>
                      <a:pt x="2441" y="18443"/>
                      <a:pt x="2647" y="18472"/>
                      <a:pt x="2850" y="18472"/>
                    </a:cubicBezTo>
                    <a:cubicBezTo>
                      <a:pt x="3758" y="18472"/>
                      <a:pt x="4600" y="17901"/>
                      <a:pt x="4915" y="17002"/>
                    </a:cubicBezTo>
                    <a:cubicBezTo>
                      <a:pt x="5970" y="16727"/>
                      <a:pt x="6704" y="15776"/>
                      <a:pt x="6704" y="14685"/>
                    </a:cubicBezTo>
                    <a:cubicBezTo>
                      <a:pt x="6704" y="14595"/>
                      <a:pt x="6698" y="14508"/>
                      <a:pt x="6688" y="14417"/>
                    </a:cubicBezTo>
                    <a:cubicBezTo>
                      <a:pt x="8040" y="13725"/>
                      <a:pt x="8412" y="11961"/>
                      <a:pt x="7458" y="10780"/>
                    </a:cubicBezTo>
                    <a:cubicBezTo>
                      <a:pt x="8956" y="9839"/>
                      <a:pt x="9076" y="7697"/>
                      <a:pt x="7691" y="6594"/>
                    </a:cubicBezTo>
                    <a:cubicBezTo>
                      <a:pt x="8183" y="5704"/>
                      <a:pt x="8060" y="4601"/>
                      <a:pt x="7387" y="3841"/>
                    </a:cubicBezTo>
                    <a:cubicBezTo>
                      <a:pt x="6921" y="3315"/>
                      <a:pt x="6264" y="3033"/>
                      <a:pt x="5593" y="3033"/>
                    </a:cubicBezTo>
                    <a:cubicBezTo>
                      <a:pt x="5289" y="3033"/>
                      <a:pt x="4982" y="3091"/>
                      <a:pt x="4689" y="3210"/>
                    </a:cubicBezTo>
                    <a:cubicBezTo>
                      <a:pt x="4692" y="3152"/>
                      <a:pt x="4695" y="3093"/>
                      <a:pt x="4695" y="3035"/>
                    </a:cubicBezTo>
                    <a:cubicBezTo>
                      <a:pt x="4704" y="1804"/>
                      <a:pt x="3702" y="834"/>
                      <a:pt x="2514" y="834"/>
                    </a:cubicBezTo>
                    <a:cubicBezTo>
                      <a:pt x="2400" y="834"/>
                      <a:pt x="2285" y="843"/>
                      <a:pt x="2168" y="861"/>
                    </a:cubicBezTo>
                    <a:cubicBezTo>
                      <a:pt x="2045" y="353"/>
                      <a:pt x="1751" y="0"/>
                      <a:pt x="1127" y="0"/>
                    </a:cubicBezTo>
                    <a:close/>
                  </a:path>
                </a:pathLst>
              </a:custGeom>
              <a:solidFill>
                <a:srgbClr val="40566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7" name="Google Shape;6547;p76"/>
              <p:cNvSpPr/>
              <p:nvPr/>
            </p:nvSpPr>
            <p:spPr>
              <a:xfrm>
                <a:off x="-49692" y="3906105"/>
                <a:ext cx="41804" cy="52708"/>
              </a:xfrm>
              <a:custGeom>
                <a:rect b="b" l="l" r="r" t="t"/>
                <a:pathLst>
                  <a:path extrusionOk="0" fill="none" h="4505" w="3573">
                    <a:moveTo>
                      <a:pt x="1" y="1"/>
                    </a:moveTo>
                    <a:cubicBezTo>
                      <a:pt x="1" y="1"/>
                      <a:pt x="3572" y="221"/>
                      <a:pt x="2573" y="4504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8" name="Google Shape;6548;p76"/>
              <p:cNvSpPr/>
              <p:nvPr/>
            </p:nvSpPr>
            <p:spPr>
              <a:xfrm>
                <a:off x="-49575" y="3875146"/>
                <a:ext cx="27261" cy="25717"/>
              </a:xfrm>
              <a:custGeom>
                <a:rect b="b" l="l" r="r" t="t"/>
                <a:pathLst>
                  <a:path extrusionOk="0" fill="none" h="2198" w="2330">
                    <a:moveTo>
                      <a:pt x="2330" y="696"/>
                    </a:moveTo>
                    <a:cubicBezTo>
                      <a:pt x="2330" y="696"/>
                      <a:pt x="0" y="0"/>
                      <a:pt x="0" y="219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9" name="Google Shape;6549;p76"/>
              <p:cNvSpPr/>
              <p:nvPr/>
            </p:nvSpPr>
            <p:spPr>
              <a:xfrm>
                <a:off x="-4003" y="3879078"/>
                <a:ext cx="8986" cy="21785"/>
              </a:xfrm>
              <a:custGeom>
                <a:rect b="b" l="l" r="r" t="t"/>
                <a:pathLst>
                  <a:path extrusionOk="0" fill="none" h="1862" w="768">
                    <a:moveTo>
                      <a:pt x="767" y="1"/>
                    </a:moveTo>
                    <a:cubicBezTo>
                      <a:pt x="767" y="1"/>
                      <a:pt x="767" y="1056"/>
                      <a:pt x="1" y="186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0" name="Google Shape;6550;p76"/>
              <p:cNvSpPr/>
              <p:nvPr/>
            </p:nvSpPr>
            <p:spPr>
              <a:xfrm>
                <a:off x="-13352" y="3908679"/>
                <a:ext cx="53352" cy="15538"/>
              </a:xfrm>
              <a:custGeom>
                <a:rect b="b" l="l" r="r" t="t"/>
                <a:pathLst>
                  <a:path extrusionOk="0" fill="none" h="1328" w="4560">
                    <a:moveTo>
                      <a:pt x="4559" y="1030"/>
                    </a:moveTo>
                    <a:cubicBezTo>
                      <a:pt x="3258" y="1"/>
                      <a:pt x="1997" y="1327"/>
                      <a:pt x="1997" y="1327"/>
                    </a:cubicBezTo>
                    <a:cubicBezTo>
                      <a:pt x="1997" y="1327"/>
                      <a:pt x="1731" y="150"/>
                      <a:pt x="1" y="642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1" name="Google Shape;6551;p76"/>
              <p:cNvSpPr/>
              <p:nvPr/>
            </p:nvSpPr>
            <p:spPr>
              <a:xfrm>
                <a:off x="466" y="3963493"/>
                <a:ext cx="28092" cy="51948"/>
              </a:xfrm>
              <a:custGeom>
                <a:rect b="b" l="l" r="r" t="t"/>
                <a:pathLst>
                  <a:path extrusionOk="0" fill="none" h="4440" w="2401">
                    <a:moveTo>
                      <a:pt x="2391" y="4439"/>
                    </a:moveTo>
                    <a:cubicBezTo>
                      <a:pt x="2391" y="4439"/>
                      <a:pt x="2401" y="2220"/>
                      <a:pt x="683" y="2437"/>
                    </a:cubicBezTo>
                    <a:cubicBezTo>
                      <a:pt x="683" y="2437"/>
                      <a:pt x="1573" y="1217"/>
                      <a:pt x="0" y="1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2" name="Google Shape;6552;p76"/>
              <p:cNvSpPr/>
              <p:nvPr/>
            </p:nvSpPr>
            <p:spPr>
              <a:xfrm>
                <a:off x="688" y="4015429"/>
                <a:ext cx="12472" cy="32374"/>
              </a:xfrm>
              <a:custGeom>
                <a:rect b="b" l="l" r="r" t="t"/>
                <a:pathLst>
                  <a:path extrusionOk="0" fill="none" h="2767" w="1066">
                    <a:moveTo>
                      <a:pt x="1" y="0"/>
                    </a:moveTo>
                    <a:cubicBezTo>
                      <a:pt x="1" y="0"/>
                      <a:pt x="1065" y="1146"/>
                      <a:pt x="363" y="276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3" name="Google Shape;6553;p76"/>
              <p:cNvSpPr/>
              <p:nvPr/>
            </p:nvSpPr>
            <p:spPr>
              <a:xfrm>
                <a:off x="-49575" y="4013124"/>
                <a:ext cx="36235" cy="21739"/>
              </a:xfrm>
              <a:custGeom>
                <a:rect b="b" l="l" r="r" t="t"/>
                <a:pathLst>
                  <a:path extrusionOk="0" fill="none" h="1858" w="3097">
                    <a:moveTo>
                      <a:pt x="0" y="197"/>
                    </a:moveTo>
                    <a:cubicBezTo>
                      <a:pt x="1631" y="0"/>
                      <a:pt x="2330" y="1579"/>
                      <a:pt x="2330" y="1579"/>
                    </a:cubicBezTo>
                    <a:cubicBezTo>
                      <a:pt x="2330" y="1579"/>
                      <a:pt x="2763" y="1391"/>
                      <a:pt x="3097" y="1857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4" name="Google Shape;6554;p76"/>
              <p:cNvSpPr/>
              <p:nvPr/>
            </p:nvSpPr>
            <p:spPr>
              <a:xfrm>
                <a:off x="-17517" y="3941357"/>
                <a:ext cx="32000" cy="17913"/>
              </a:xfrm>
              <a:custGeom>
                <a:rect b="b" l="l" r="r" t="t"/>
                <a:pathLst>
                  <a:path extrusionOk="0" fill="none" h="1531" w="2735">
                    <a:moveTo>
                      <a:pt x="1" y="0"/>
                    </a:moveTo>
                    <a:cubicBezTo>
                      <a:pt x="1" y="0"/>
                      <a:pt x="1651" y="1530"/>
                      <a:pt x="2734" y="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5" name="Google Shape;6555;p76"/>
              <p:cNvSpPr/>
              <p:nvPr/>
            </p:nvSpPr>
            <p:spPr>
              <a:xfrm>
                <a:off x="-49575" y="3973672"/>
                <a:ext cx="32070" cy="15807"/>
              </a:xfrm>
              <a:custGeom>
                <a:rect b="b" l="l" r="r" t="t"/>
                <a:pathLst>
                  <a:path extrusionOk="0" fill="none" h="1351" w="2741">
                    <a:moveTo>
                      <a:pt x="2741" y="434"/>
                    </a:moveTo>
                    <a:cubicBezTo>
                      <a:pt x="2741" y="434"/>
                      <a:pt x="1032" y="1"/>
                      <a:pt x="0" y="1350"/>
                    </a:cubicBezTo>
                  </a:path>
                </a:pathLst>
              </a:custGeom>
              <a:noFill/>
              <a:ln cap="rnd" cmpd="sng" w="80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56" name="Google Shape;6556;p76"/>
            <p:cNvGrpSpPr/>
            <p:nvPr/>
          </p:nvGrpSpPr>
          <p:grpSpPr>
            <a:xfrm>
              <a:off x="724986" y="3605478"/>
              <a:ext cx="1368681" cy="682918"/>
              <a:chOff x="724986" y="3605478"/>
              <a:chExt cx="1368681" cy="682918"/>
            </a:xfrm>
          </p:grpSpPr>
          <p:grpSp>
            <p:nvGrpSpPr>
              <p:cNvPr id="6557" name="Google Shape;6557;p76"/>
              <p:cNvGrpSpPr/>
              <p:nvPr/>
            </p:nvGrpSpPr>
            <p:grpSpPr>
              <a:xfrm>
                <a:off x="1498221" y="4047614"/>
                <a:ext cx="529172" cy="240783"/>
                <a:chOff x="1498221" y="4047614"/>
                <a:chExt cx="529172" cy="240783"/>
              </a:xfrm>
            </p:grpSpPr>
            <p:grpSp>
              <p:nvGrpSpPr>
                <p:cNvPr id="6558" name="Google Shape;6558;p76"/>
                <p:cNvGrpSpPr/>
                <p:nvPr/>
              </p:nvGrpSpPr>
              <p:grpSpPr>
                <a:xfrm>
                  <a:off x="1826655" y="4224370"/>
                  <a:ext cx="200738" cy="25631"/>
                  <a:chOff x="1826655" y="4224370"/>
                  <a:chExt cx="200738" cy="25631"/>
                </a:xfrm>
              </p:grpSpPr>
              <p:sp>
                <p:nvSpPr>
                  <p:cNvPr id="6559" name="Google Shape;6559;p76"/>
                  <p:cNvSpPr/>
                  <p:nvPr/>
                </p:nvSpPr>
                <p:spPr>
                  <a:xfrm>
                    <a:off x="1826655" y="4238011"/>
                    <a:ext cx="175094" cy="5"/>
                  </a:xfrm>
                  <a:custGeom>
                    <a:rect b="b" l="l" r="r" t="t"/>
                    <a:pathLst>
                      <a:path extrusionOk="0" fill="none" h="1" w="36535">
                        <a:moveTo>
                          <a:pt x="1" y="0"/>
                        </a:moveTo>
                        <a:lnTo>
                          <a:pt x="36535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60" name="Google Shape;6560;p76"/>
                  <p:cNvSpPr/>
                  <p:nvPr/>
                </p:nvSpPr>
                <p:spPr>
                  <a:xfrm>
                    <a:off x="2000728" y="4224370"/>
                    <a:ext cx="26665" cy="25631"/>
                  </a:xfrm>
                  <a:custGeom>
                    <a:rect b="b" l="l" r="r" t="t"/>
                    <a:pathLst>
                      <a:path extrusionOk="0" h="5351" w="5564">
                        <a:moveTo>
                          <a:pt x="2887" y="0"/>
                        </a:moveTo>
                        <a:cubicBezTo>
                          <a:pt x="2190" y="0"/>
                          <a:pt x="1506" y="271"/>
                          <a:pt x="996" y="783"/>
                        </a:cubicBezTo>
                        <a:cubicBezTo>
                          <a:pt x="230" y="1550"/>
                          <a:pt x="0" y="2699"/>
                          <a:pt x="416" y="3698"/>
                        </a:cubicBezTo>
                        <a:cubicBezTo>
                          <a:pt x="828" y="4698"/>
                          <a:pt x="1806" y="5351"/>
                          <a:pt x="2886" y="5351"/>
                        </a:cubicBezTo>
                        <a:cubicBezTo>
                          <a:pt x="4363" y="5351"/>
                          <a:pt x="5560" y="4150"/>
                          <a:pt x="5563" y="2677"/>
                        </a:cubicBezTo>
                        <a:cubicBezTo>
                          <a:pt x="5560" y="1593"/>
                          <a:pt x="4911" y="619"/>
                          <a:pt x="3911" y="203"/>
                        </a:cubicBezTo>
                        <a:cubicBezTo>
                          <a:pt x="3580" y="67"/>
                          <a:pt x="3232" y="0"/>
                          <a:pt x="2887" y="0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61" name="Google Shape;6561;p76"/>
                <p:cNvGrpSpPr/>
                <p:nvPr/>
              </p:nvGrpSpPr>
              <p:grpSpPr>
                <a:xfrm>
                  <a:off x="1498221" y="4047614"/>
                  <a:ext cx="328444" cy="240783"/>
                  <a:chOff x="1498221" y="4047614"/>
                  <a:chExt cx="328444" cy="240783"/>
                </a:xfrm>
              </p:grpSpPr>
              <p:sp>
                <p:nvSpPr>
                  <p:cNvPr id="6562" name="Google Shape;6562;p76"/>
                  <p:cNvSpPr/>
                  <p:nvPr/>
                </p:nvSpPr>
                <p:spPr>
                  <a:xfrm>
                    <a:off x="1648778" y="4185661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50" y="1"/>
                        </a:moveTo>
                        <a:cubicBezTo>
                          <a:pt x="2218" y="1"/>
                          <a:pt x="0" y="2679"/>
                          <a:pt x="0" y="5984"/>
                        </a:cubicBezTo>
                        <a:lnTo>
                          <a:pt x="0" y="15461"/>
                        </a:lnTo>
                        <a:cubicBezTo>
                          <a:pt x="0" y="18766"/>
                          <a:pt x="2218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4" y="21447"/>
                          <a:pt x="37118" y="18766"/>
                          <a:pt x="37118" y="15461"/>
                        </a:cubicBezTo>
                        <a:lnTo>
                          <a:pt x="37118" y="5984"/>
                        </a:lnTo>
                        <a:cubicBezTo>
                          <a:pt x="37118" y="2679"/>
                          <a:pt x="34904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213B5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563" name="Google Shape;6563;p76"/>
                  <p:cNvGrpSpPr/>
                  <p:nvPr/>
                </p:nvGrpSpPr>
                <p:grpSpPr>
                  <a:xfrm>
                    <a:off x="1498221" y="4047614"/>
                    <a:ext cx="150566" cy="190416"/>
                    <a:chOff x="1498221" y="4047614"/>
                    <a:chExt cx="150566" cy="190416"/>
                  </a:xfrm>
                </p:grpSpPr>
                <p:sp>
                  <p:nvSpPr>
                    <p:cNvPr id="6564" name="Google Shape;6564;p76"/>
                    <p:cNvSpPr/>
                    <p:nvPr/>
                  </p:nvSpPr>
                  <p:spPr>
                    <a:xfrm>
                      <a:off x="1510686" y="4060421"/>
                      <a:ext cx="138101" cy="177608"/>
                    </a:xfrm>
                    <a:custGeom>
                      <a:rect b="b" l="l" r="r" t="t"/>
                      <a:pathLst>
                        <a:path extrusionOk="0" fill="none" h="37079" w="28816">
                          <a:moveTo>
                            <a:pt x="28815" y="37078"/>
                          </a:moveTo>
                          <a:lnTo>
                            <a:pt x="17922" y="37078"/>
                          </a:lnTo>
                          <a:cubicBezTo>
                            <a:pt x="14829" y="37078"/>
                            <a:pt x="14212" y="33613"/>
                            <a:pt x="14212" y="33613"/>
                          </a:cubicBezTo>
                          <a:lnTo>
                            <a:pt x="14212" y="10631"/>
                          </a:lnTo>
                          <a:lnTo>
                            <a:pt x="0" y="10631"/>
                          </a:lnTo>
                          <a:lnTo>
                            <a:pt x="0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65" name="Google Shape;6565;p76"/>
                    <p:cNvSpPr/>
                    <p:nvPr/>
                  </p:nvSpPr>
                  <p:spPr>
                    <a:xfrm>
                      <a:off x="1498221" y="4047614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6" y="1"/>
                          </a:moveTo>
                          <a:cubicBezTo>
                            <a:pt x="1806" y="1"/>
                            <a:pt x="828" y="654"/>
                            <a:pt x="416" y="1653"/>
                          </a:cubicBezTo>
                          <a:cubicBezTo>
                            <a:pt x="0" y="2649"/>
                            <a:pt x="230" y="3802"/>
                            <a:pt x="996" y="4564"/>
                          </a:cubicBezTo>
                          <a:cubicBezTo>
                            <a:pt x="1506" y="5077"/>
                            <a:pt x="2190" y="5349"/>
                            <a:pt x="2886" y="5349"/>
                          </a:cubicBezTo>
                          <a:cubicBezTo>
                            <a:pt x="3232" y="5349"/>
                            <a:pt x="3580" y="5282"/>
                            <a:pt x="3911" y="5144"/>
                          </a:cubicBezTo>
                          <a:cubicBezTo>
                            <a:pt x="4910" y="4732"/>
                            <a:pt x="5560" y="3758"/>
                            <a:pt x="5560" y="2675"/>
                          </a:cubicBezTo>
                          <a:cubicBezTo>
                            <a:pt x="5560" y="1197"/>
                            <a:pt x="4363" y="1"/>
                            <a:pt x="2886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566" name="Google Shape;6566;p76"/>
              <p:cNvGrpSpPr/>
              <p:nvPr/>
            </p:nvGrpSpPr>
            <p:grpSpPr>
              <a:xfrm>
                <a:off x="1560718" y="3800594"/>
                <a:ext cx="532948" cy="302090"/>
                <a:chOff x="1560718" y="3800594"/>
                <a:chExt cx="532948" cy="302090"/>
              </a:xfrm>
            </p:grpSpPr>
            <p:grpSp>
              <p:nvGrpSpPr>
                <p:cNvPr id="6567" name="Google Shape;6567;p76"/>
                <p:cNvGrpSpPr/>
                <p:nvPr/>
              </p:nvGrpSpPr>
              <p:grpSpPr>
                <a:xfrm>
                  <a:off x="1912179" y="3827344"/>
                  <a:ext cx="181487" cy="25631"/>
                  <a:chOff x="1912179" y="3827344"/>
                  <a:chExt cx="181487" cy="25631"/>
                </a:xfrm>
              </p:grpSpPr>
              <p:sp>
                <p:nvSpPr>
                  <p:cNvPr id="6568" name="Google Shape;6568;p76"/>
                  <p:cNvSpPr/>
                  <p:nvPr/>
                </p:nvSpPr>
                <p:spPr>
                  <a:xfrm>
                    <a:off x="2067020" y="3827344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886" y="0"/>
                        </a:moveTo>
                        <a:cubicBezTo>
                          <a:pt x="1806" y="0"/>
                          <a:pt x="828" y="653"/>
                          <a:pt x="416" y="1653"/>
                        </a:cubicBezTo>
                        <a:cubicBezTo>
                          <a:pt x="0" y="2652"/>
                          <a:pt x="230" y="3801"/>
                          <a:pt x="993" y="4567"/>
                        </a:cubicBezTo>
                        <a:cubicBezTo>
                          <a:pt x="1505" y="5080"/>
                          <a:pt x="2190" y="5351"/>
                          <a:pt x="2887" y="5351"/>
                        </a:cubicBezTo>
                        <a:cubicBezTo>
                          <a:pt x="3232" y="5351"/>
                          <a:pt x="3580" y="5284"/>
                          <a:pt x="3911" y="5148"/>
                        </a:cubicBezTo>
                        <a:cubicBezTo>
                          <a:pt x="4910" y="4732"/>
                          <a:pt x="5560" y="3758"/>
                          <a:pt x="5560" y="2678"/>
                        </a:cubicBezTo>
                        <a:cubicBezTo>
                          <a:pt x="5560" y="1200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69" name="Google Shape;6569;p76"/>
                  <p:cNvSpPr/>
                  <p:nvPr/>
                </p:nvSpPr>
                <p:spPr>
                  <a:xfrm>
                    <a:off x="1912179" y="3842838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1" y="1"/>
                        </a:moveTo>
                        <a:lnTo>
                          <a:pt x="3272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70" name="Google Shape;6570;p76"/>
                <p:cNvGrpSpPr/>
                <p:nvPr/>
              </p:nvGrpSpPr>
              <p:grpSpPr>
                <a:xfrm>
                  <a:off x="1912179" y="4044505"/>
                  <a:ext cx="181487" cy="25622"/>
                  <a:chOff x="1912179" y="4044506"/>
                  <a:chExt cx="181487" cy="25622"/>
                </a:xfrm>
              </p:grpSpPr>
              <p:sp>
                <p:nvSpPr>
                  <p:cNvPr id="6571" name="Google Shape;6571;p76"/>
                  <p:cNvSpPr/>
                  <p:nvPr/>
                </p:nvSpPr>
                <p:spPr>
                  <a:xfrm>
                    <a:off x="2067020" y="4044505"/>
                    <a:ext cx="26646" cy="25622"/>
                  </a:xfrm>
                  <a:custGeom>
                    <a:rect b="b" l="l" r="r" t="t"/>
                    <a:pathLst>
                      <a:path extrusionOk="0" h="5349" w="5560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3" y="4564"/>
                        </a:cubicBezTo>
                        <a:cubicBezTo>
                          <a:pt x="1505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0" y="4732"/>
                          <a:pt x="5560" y="3758"/>
                          <a:pt x="5560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72" name="Google Shape;6572;p76"/>
                  <p:cNvSpPr/>
                  <p:nvPr/>
                </p:nvSpPr>
                <p:spPr>
                  <a:xfrm>
                    <a:off x="1912179" y="4059966"/>
                    <a:ext cx="156825" cy="5"/>
                  </a:xfrm>
                  <a:custGeom>
                    <a:rect b="b" l="l" r="r" t="t"/>
                    <a:pathLst>
                      <a:path extrusionOk="0" fill="none" h="1" w="32723">
                        <a:moveTo>
                          <a:pt x="32723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73" name="Google Shape;6573;p76"/>
                <p:cNvGrpSpPr/>
                <p:nvPr/>
              </p:nvGrpSpPr>
              <p:grpSpPr>
                <a:xfrm>
                  <a:off x="1560718" y="3800594"/>
                  <a:ext cx="351472" cy="302090"/>
                  <a:chOff x="1560718" y="3800594"/>
                  <a:chExt cx="351472" cy="302090"/>
                </a:xfrm>
              </p:grpSpPr>
              <p:grpSp>
                <p:nvGrpSpPr>
                  <p:cNvPr id="6574" name="Google Shape;6574;p76"/>
                  <p:cNvGrpSpPr/>
                  <p:nvPr/>
                </p:nvGrpSpPr>
                <p:grpSpPr>
                  <a:xfrm>
                    <a:off x="1560718" y="3842857"/>
                    <a:ext cx="173586" cy="217131"/>
                    <a:chOff x="1560718" y="3842857"/>
                    <a:chExt cx="173586" cy="217131"/>
                  </a:xfrm>
                </p:grpSpPr>
                <p:sp>
                  <p:nvSpPr>
                    <p:cNvPr id="6575" name="Google Shape;6575;p76"/>
                    <p:cNvSpPr/>
                    <p:nvPr/>
                  </p:nvSpPr>
                  <p:spPr>
                    <a:xfrm>
                      <a:off x="1560718" y="3951414"/>
                      <a:ext cx="84343" cy="5"/>
                    </a:xfrm>
                    <a:custGeom>
                      <a:rect b="b" l="l" r="r" t="t"/>
                      <a:pathLst>
                        <a:path extrusionOk="0" fill="none" h="1" w="17599">
                          <a:moveTo>
                            <a:pt x="1" y="0"/>
                          </a:moveTo>
                          <a:lnTo>
                            <a:pt x="17598" y="0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76" name="Google Shape;6576;p76"/>
                    <p:cNvSpPr/>
                    <p:nvPr/>
                  </p:nvSpPr>
                  <p:spPr>
                    <a:xfrm>
                      <a:off x="1631242" y="3936509"/>
                      <a:ext cx="26646" cy="25622"/>
                    </a:xfrm>
                    <a:custGeom>
                      <a:rect b="b" l="l" r="r" t="t"/>
                      <a:pathLst>
                        <a:path extrusionOk="0" h="5349" w="5560">
                          <a:moveTo>
                            <a:pt x="2882" y="1"/>
                          </a:moveTo>
                          <a:cubicBezTo>
                            <a:pt x="1802" y="1"/>
                            <a:pt x="828" y="650"/>
                            <a:pt x="412" y="1649"/>
                          </a:cubicBezTo>
                          <a:cubicBezTo>
                            <a:pt x="0" y="2649"/>
                            <a:pt x="226" y="3798"/>
                            <a:pt x="993" y="4564"/>
                          </a:cubicBezTo>
                          <a:cubicBezTo>
                            <a:pt x="1502" y="5076"/>
                            <a:pt x="2187" y="5349"/>
                            <a:pt x="2883" y="5349"/>
                          </a:cubicBezTo>
                          <a:cubicBezTo>
                            <a:pt x="3228" y="5349"/>
                            <a:pt x="3576" y="5282"/>
                            <a:pt x="3907" y="5144"/>
                          </a:cubicBezTo>
                          <a:cubicBezTo>
                            <a:pt x="4907" y="4732"/>
                            <a:pt x="5556" y="3758"/>
                            <a:pt x="5560" y="2674"/>
                          </a:cubicBezTo>
                          <a:cubicBezTo>
                            <a:pt x="5560" y="1197"/>
                            <a:pt x="4360" y="1"/>
                            <a:pt x="2882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577" name="Google Shape;6577;p76"/>
                    <p:cNvSpPr/>
                    <p:nvPr/>
                  </p:nvSpPr>
                  <p:spPr>
                    <a:xfrm>
                      <a:off x="1645054" y="3842857"/>
                      <a:ext cx="89251" cy="217131"/>
                    </a:xfrm>
                    <a:custGeom>
                      <a:rect b="b" l="l" r="r" t="t"/>
                      <a:pathLst>
                        <a:path extrusionOk="0" fill="none" h="45330" w="18623">
                          <a:moveTo>
                            <a:pt x="18623" y="45330"/>
                          </a:moveTo>
                          <a:lnTo>
                            <a:pt x="5625" y="45330"/>
                          </a:lnTo>
                          <a:cubicBezTo>
                            <a:pt x="2889" y="45330"/>
                            <a:pt x="0" y="42619"/>
                            <a:pt x="0" y="35634"/>
                          </a:cubicBezTo>
                          <a:lnTo>
                            <a:pt x="0" y="9697"/>
                          </a:lnTo>
                          <a:cubicBezTo>
                            <a:pt x="0" y="2711"/>
                            <a:pt x="2889" y="1"/>
                            <a:pt x="5625" y="1"/>
                          </a:cubicBezTo>
                          <a:lnTo>
                            <a:pt x="18623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578" name="Google Shape;6578;p76"/>
                  <p:cNvSpPr/>
                  <p:nvPr/>
                </p:nvSpPr>
                <p:spPr>
                  <a:xfrm>
                    <a:off x="1733808" y="3800594"/>
                    <a:ext cx="177874" cy="102731"/>
                  </a:xfrm>
                  <a:custGeom>
                    <a:rect b="b" l="l" r="r" t="t"/>
                    <a:pathLst>
                      <a:path extrusionOk="0" h="21447" w="37115">
                        <a:moveTo>
                          <a:pt x="4951" y="0"/>
                        </a:moveTo>
                        <a:cubicBezTo>
                          <a:pt x="2215" y="0"/>
                          <a:pt x="1" y="2678"/>
                          <a:pt x="1" y="5983"/>
                        </a:cubicBezTo>
                        <a:lnTo>
                          <a:pt x="1" y="15460"/>
                        </a:lnTo>
                        <a:cubicBezTo>
                          <a:pt x="1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1" y="21446"/>
                          <a:pt x="37115" y="18765"/>
                          <a:pt x="37115" y="15460"/>
                        </a:cubicBezTo>
                        <a:lnTo>
                          <a:pt x="37115" y="5983"/>
                        </a:lnTo>
                        <a:cubicBezTo>
                          <a:pt x="37115" y="2678"/>
                          <a:pt x="34901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445D73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79" name="Google Shape;6579;p76"/>
                  <p:cNvSpPr/>
                  <p:nvPr/>
                </p:nvSpPr>
                <p:spPr>
                  <a:xfrm>
                    <a:off x="1734297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51" y="1"/>
                        </a:moveTo>
                        <a:cubicBezTo>
                          <a:pt x="2219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3"/>
                          <a:pt x="4951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9" y="18766"/>
                          <a:pt x="37119" y="15461"/>
                        </a:cubicBezTo>
                        <a:lnTo>
                          <a:pt x="37119" y="5983"/>
                        </a:lnTo>
                        <a:cubicBezTo>
                          <a:pt x="37119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869FB1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6580" name="Google Shape;6580;p76"/>
              <p:cNvSpPr/>
              <p:nvPr/>
            </p:nvSpPr>
            <p:spPr>
              <a:xfrm>
                <a:off x="1258451" y="3798060"/>
                <a:ext cx="302718" cy="302541"/>
              </a:xfrm>
              <a:custGeom>
                <a:rect b="b" l="l" r="r" t="t"/>
                <a:pathLst>
                  <a:path extrusionOk="0" fill="none" h="63161" w="63165">
                    <a:moveTo>
                      <a:pt x="63165" y="31580"/>
                    </a:moveTo>
                    <a:cubicBezTo>
                      <a:pt x="63165" y="49021"/>
                      <a:pt x="49025" y="63161"/>
                      <a:pt x="31585" y="63161"/>
                    </a:cubicBezTo>
                    <a:cubicBezTo>
                      <a:pt x="14140" y="63161"/>
                      <a:pt x="1" y="49021"/>
                      <a:pt x="1" y="31580"/>
                    </a:cubicBezTo>
                    <a:cubicBezTo>
                      <a:pt x="1" y="14140"/>
                      <a:pt x="14140" y="0"/>
                      <a:pt x="31585" y="0"/>
                    </a:cubicBezTo>
                    <a:cubicBezTo>
                      <a:pt x="49025" y="0"/>
                      <a:pt x="63165" y="14140"/>
                      <a:pt x="63165" y="3158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581" name="Google Shape;6581;p76"/>
              <p:cNvGrpSpPr/>
              <p:nvPr/>
            </p:nvGrpSpPr>
            <p:grpSpPr>
              <a:xfrm>
                <a:off x="785350" y="3605478"/>
                <a:ext cx="535311" cy="249245"/>
                <a:chOff x="785350" y="3605478"/>
                <a:chExt cx="535311" cy="249245"/>
              </a:xfrm>
            </p:grpSpPr>
            <p:grpSp>
              <p:nvGrpSpPr>
                <p:cNvPr id="6582" name="Google Shape;6582;p76"/>
                <p:cNvGrpSpPr/>
                <p:nvPr/>
              </p:nvGrpSpPr>
              <p:grpSpPr>
                <a:xfrm>
                  <a:off x="785350" y="3605478"/>
                  <a:ext cx="376191" cy="102736"/>
                  <a:chOff x="785350" y="3605478"/>
                  <a:chExt cx="376191" cy="102736"/>
                </a:xfrm>
              </p:grpSpPr>
              <p:sp>
                <p:nvSpPr>
                  <p:cNvPr id="6583" name="Google Shape;6583;p76"/>
                  <p:cNvSpPr/>
                  <p:nvPr/>
                </p:nvSpPr>
                <p:spPr>
                  <a:xfrm>
                    <a:off x="808023" y="365585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84" name="Google Shape;6584;p76"/>
                  <p:cNvSpPr/>
                  <p:nvPr/>
                </p:nvSpPr>
                <p:spPr>
                  <a:xfrm>
                    <a:off x="785350" y="3643867"/>
                    <a:ext cx="25635" cy="25622"/>
                  </a:xfrm>
                  <a:custGeom>
                    <a:rect b="b" l="l" r="r" t="t"/>
                    <a:pathLst>
                      <a:path extrusionOk="0" h="5349" w="5349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4152"/>
                          <a:pt x="1197" y="5348"/>
                          <a:pt x="2674" y="5348"/>
                        </a:cubicBezTo>
                        <a:cubicBezTo>
                          <a:pt x="4152" y="5348"/>
                          <a:pt x="5348" y="4152"/>
                          <a:pt x="5348" y="2674"/>
                        </a:cubicBezTo>
                        <a:cubicBezTo>
                          <a:pt x="5348" y="1197"/>
                          <a:pt x="4152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85" name="Google Shape;6585;p76"/>
                  <p:cNvSpPr/>
                  <p:nvPr/>
                </p:nvSpPr>
                <p:spPr>
                  <a:xfrm>
                    <a:off x="983648" y="3605478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82"/>
                          <a:pt x="1" y="5987"/>
                        </a:cubicBezTo>
                        <a:lnTo>
                          <a:pt x="1" y="15464"/>
                        </a:lnTo>
                        <a:cubicBezTo>
                          <a:pt x="1" y="18769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9"/>
                          <a:pt x="37119" y="15464"/>
                        </a:cubicBezTo>
                        <a:lnTo>
                          <a:pt x="37119" y="5987"/>
                        </a:lnTo>
                        <a:cubicBezTo>
                          <a:pt x="37119" y="2682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86" name="Google Shape;6586;p76"/>
                <p:cNvGrpSpPr/>
                <p:nvPr/>
              </p:nvGrpSpPr>
              <p:grpSpPr>
                <a:xfrm>
                  <a:off x="1161530" y="3655851"/>
                  <a:ext cx="159131" cy="198872"/>
                  <a:chOff x="1161530" y="3655851"/>
                  <a:chExt cx="159131" cy="198872"/>
                </a:xfrm>
              </p:grpSpPr>
              <p:sp>
                <p:nvSpPr>
                  <p:cNvPr id="6587" name="Google Shape;6587;p76"/>
                  <p:cNvSpPr/>
                  <p:nvPr/>
                </p:nvSpPr>
                <p:spPr>
                  <a:xfrm>
                    <a:off x="1161530" y="3655851"/>
                    <a:ext cx="146440" cy="186082"/>
                  </a:xfrm>
                  <a:custGeom>
                    <a:rect b="b" l="l" r="r" t="t"/>
                    <a:pathLst>
                      <a:path extrusionOk="0" fill="none" h="38848" w="30556">
                        <a:moveTo>
                          <a:pt x="1" y="1"/>
                        </a:moveTo>
                        <a:lnTo>
                          <a:pt x="12633" y="1"/>
                        </a:lnTo>
                        <a:cubicBezTo>
                          <a:pt x="15723" y="1"/>
                          <a:pt x="16343" y="3466"/>
                          <a:pt x="16343" y="3466"/>
                        </a:cubicBezTo>
                        <a:lnTo>
                          <a:pt x="16343" y="26448"/>
                        </a:lnTo>
                        <a:lnTo>
                          <a:pt x="30556" y="26448"/>
                        </a:lnTo>
                        <a:lnTo>
                          <a:pt x="30556" y="38848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88" name="Google Shape;6588;p76"/>
                  <p:cNvSpPr/>
                  <p:nvPr/>
                </p:nvSpPr>
                <p:spPr>
                  <a:xfrm>
                    <a:off x="1293991" y="3829092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0"/>
                        </a:moveTo>
                        <a:cubicBezTo>
                          <a:pt x="1807" y="0"/>
                          <a:pt x="833" y="653"/>
                          <a:pt x="417" y="1653"/>
                        </a:cubicBezTo>
                        <a:cubicBezTo>
                          <a:pt x="1" y="2652"/>
                          <a:pt x="231" y="3801"/>
                          <a:pt x="997" y="4567"/>
                        </a:cubicBezTo>
                        <a:cubicBezTo>
                          <a:pt x="1509" y="5080"/>
                          <a:pt x="2193" y="5350"/>
                          <a:pt x="2888" y="5350"/>
                        </a:cubicBezTo>
                        <a:cubicBezTo>
                          <a:pt x="3233" y="5350"/>
                          <a:pt x="3580" y="5284"/>
                          <a:pt x="3912" y="5147"/>
                        </a:cubicBezTo>
                        <a:cubicBezTo>
                          <a:pt x="4911" y="4731"/>
                          <a:pt x="5564" y="3757"/>
                          <a:pt x="5564" y="2678"/>
                        </a:cubicBezTo>
                        <a:cubicBezTo>
                          <a:pt x="5564" y="1200"/>
                          <a:pt x="4364" y="0"/>
                          <a:pt x="2890" y="0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589" name="Google Shape;6589;p76"/>
              <p:cNvGrpSpPr/>
              <p:nvPr/>
            </p:nvGrpSpPr>
            <p:grpSpPr>
              <a:xfrm>
                <a:off x="785350" y="4047614"/>
                <a:ext cx="535311" cy="240783"/>
                <a:chOff x="785350" y="4047614"/>
                <a:chExt cx="535311" cy="240783"/>
              </a:xfrm>
            </p:grpSpPr>
            <p:grpSp>
              <p:nvGrpSpPr>
                <p:cNvPr id="6590" name="Google Shape;6590;p76"/>
                <p:cNvGrpSpPr/>
                <p:nvPr/>
              </p:nvGrpSpPr>
              <p:grpSpPr>
                <a:xfrm>
                  <a:off x="1161636" y="4047614"/>
                  <a:ext cx="159025" cy="190415"/>
                  <a:chOff x="1161636" y="4047614"/>
                  <a:chExt cx="159025" cy="190415"/>
                </a:xfrm>
              </p:grpSpPr>
              <p:sp>
                <p:nvSpPr>
                  <p:cNvPr id="6591" name="Google Shape;6591;p76"/>
                  <p:cNvSpPr/>
                  <p:nvPr/>
                </p:nvSpPr>
                <p:spPr>
                  <a:xfrm>
                    <a:off x="1293991" y="4047614"/>
                    <a:ext cx="26670" cy="25631"/>
                  </a:xfrm>
                  <a:custGeom>
                    <a:rect b="b" l="l" r="r" t="t"/>
                    <a:pathLst>
                      <a:path extrusionOk="0" h="5351" w="5565">
                        <a:moveTo>
                          <a:pt x="2890" y="1"/>
                        </a:moveTo>
                        <a:cubicBezTo>
                          <a:pt x="1807" y="1"/>
                          <a:pt x="833" y="654"/>
                          <a:pt x="417" y="1653"/>
                        </a:cubicBezTo>
                        <a:cubicBezTo>
                          <a:pt x="1" y="2653"/>
                          <a:pt x="231" y="3802"/>
                          <a:pt x="997" y="4568"/>
                        </a:cubicBezTo>
                        <a:cubicBezTo>
                          <a:pt x="1510" y="5078"/>
                          <a:pt x="2195" y="5350"/>
                          <a:pt x="2891" y="5350"/>
                        </a:cubicBezTo>
                        <a:cubicBezTo>
                          <a:pt x="3235" y="5350"/>
                          <a:pt x="3581" y="5284"/>
                          <a:pt x="3912" y="5148"/>
                        </a:cubicBezTo>
                        <a:cubicBezTo>
                          <a:pt x="4911" y="4732"/>
                          <a:pt x="5564" y="3758"/>
                          <a:pt x="5564" y="2675"/>
                        </a:cubicBezTo>
                        <a:cubicBezTo>
                          <a:pt x="5564" y="1197"/>
                          <a:pt x="4364" y="1"/>
                          <a:pt x="2890" y="1"/>
                        </a:cubicBezTo>
                        <a:close/>
                      </a:path>
                    </a:pathLst>
                  </a:custGeom>
                  <a:solidFill>
                    <a:srgbClr val="CFD9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92" name="Google Shape;6592;p76"/>
                  <p:cNvSpPr/>
                  <p:nvPr/>
                </p:nvSpPr>
                <p:spPr>
                  <a:xfrm>
                    <a:off x="1161636" y="4073229"/>
                    <a:ext cx="146334" cy="164800"/>
                  </a:xfrm>
                  <a:custGeom>
                    <a:rect b="b" l="l" r="r" t="t"/>
                    <a:pathLst>
                      <a:path extrusionOk="0" fill="none" h="34405" w="30534">
                        <a:moveTo>
                          <a:pt x="0" y="34404"/>
                        </a:moveTo>
                        <a:lnTo>
                          <a:pt x="12611" y="34404"/>
                        </a:lnTo>
                        <a:cubicBezTo>
                          <a:pt x="15705" y="34404"/>
                          <a:pt x="16325" y="30939"/>
                          <a:pt x="16325" y="30939"/>
                        </a:cubicBezTo>
                        <a:lnTo>
                          <a:pt x="16325" y="7957"/>
                        </a:lnTo>
                        <a:lnTo>
                          <a:pt x="30534" y="7957"/>
                        </a:lnTo>
                        <a:lnTo>
                          <a:pt x="30534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593" name="Google Shape;6593;p76"/>
                <p:cNvGrpSpPr/>
                <p:nvPr/>
              </p:nvGrpSpPr>
              <p:grpSpPr>
                <a:xfrm>
                  <a:off x="785350" y="4185661"/>
                  <a:ext cx="376191" cy="102736"/>
                  <a:chOff x="785350" y="4185661"/>
                  <a:chExt cx="376191" cy="102736"/>
                </a:xfrm>
              </p:grpSpPr>
              <p:sp>
                <p:nvSpPr>
                  <p:cNvPr id="6594" name="Google Shape;6594;p76"/>
                  <p:cNvSpPr/>
                  <p:nvPr/>
                </p:nvSpPr>
                <p:spPr>
                  <a:xfrm>
                    <a:off x="808023" y="4238011"/>
                    <a:ext cx="175636" cy="5"/>
                  </a:xfrm>
                  <a:custGeom>
                    <a:rect b="b" l="l" r="r" t="t"/>
                    <a:pathLst>
                      <a:path extrusionOk="0" fill="none" h="1" w="36648">
                        <a:moveTo>
                          <a:pt x="36648" y="0"/>
                        </a:moveTo>
                        <a:lnTo>
                          <a:pt x="1" y="0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95" name="Google Shape;6595;p76"/>
                  <p:cNvSpPr/>
                  <p:nvPr/>
                </p:nvSpPr>
                <p:spPr>
                  <a:xfrm>
                    <a:off x="983648" y="4185661"/>
                    <a:ext cx="177893" cy="102736"/>
                  </a:xfrm>
                  <a:custGeom>
                    <a:rect b="b" l="l" r="r" t="t"/>
                    <a:pathLst>
                      <a:path extrusionOk="0" h="21448" w="37119">
                        <a:moveTo>
                          <a:pt x="4951" y="1"/>
                        </a:moveTo>
                        <a:cubicBezTo>
                          <a:pt x="2219" y="1"/>
                          <a:pt x="1" y="2679"/>
                          <a:pt x="1" y="5984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9" y="21447"/>
                          <a:pt x="4951" y="21447"/>
                        </a:cubicBezTo>
                        <a:lnTo>
                          <a:pt x="32172" y="21447"/>
                        </a:lnTo>
                        <a:cubicBezTo>
                          <a:pt x="34904" y="21447"/>
                          <a:pt x="37119" y="18766"/>
                          <a:pt x="37119" y="15461"/>
                        </a:cubicBezTo>
                        <a:lnTo>
                          <a:pt x="37119" y="5984"/>
                        </a:lnTo>
                        <a:cubicBezTo>
                          <a:pt x="37119" y="2679"/>
                          <a:pt x="34904" y="1"/>
                          <a:pt x="32172" y="1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596" name="Google Shape;6596;p76"/>
                  <p:cNvSpPr/>
                  <p:nvPr/>
                </p:nvSpPr>
                <p:spPr>
                  <a:xfrm>
                    <a:off x="785350" y="4224370"/>
                    <a:ext cx="26646" cy="25631"/>
                  </a:xfrm>
                  <a:custGeom>
                    <a:rect b="b" l="l" r="r" t="t"/>
                    <a:pathLst>
                      <a:path extrusionOk="0" h="5351" w="5560">
                        <a:moveTo>
                          <a:pt x="2674" y="0"/>
                        </a:moveTo>
                        <a:cubicBezTo>
                          <a:pt x="2328" y="0"/>
                          <a:pt x="1980" y="67"/>
                          <a:pt x="1649" y="203"/>
                        </a:cubicBezTo>
                        <a:cubicBezTo>
                          <a:pt x="650" y="619"/>
                          <a:pt x="0" y="1593"/>
                          <a:pt x="0" y="2677"/>
                        </a:cubicBezTo>
                        <a:cubicBezTo>
                          <a:pt x="0" y="4150"/>
                          <a:pt x="1197" y="5351"/>
                          <a:pt x="2674" y="5351"/>
                        </a:cubicBezTo>
                        <a:cubicBezTo>
                          <a:pt x="3754" y="5351"/>
                          <a:pt x="4732" y="4698"/>
                          <a:pt x="5144" y="3698"/>
                        </a:cubicBezTo>
                        <a:cubicBezTo>
                          <a:pt x="5560" y="2699"/>
                          <a:pt x="5330" y="1550"/>
                          <a:pt x="4568" y="783"/>
                        </a:cubicBezTo>
                        <a:cubicBezTo>
                          <a:pt x="4055" y="271"/>
                          <a:pt x="3370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E4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597" name="Google Shape;6597;p76"/>
              <p:cNvGrpSpPr/>
              <p:nvPr/>
            </p:nvGrpSpPr>
            <p:grpSpPr>
              <a:xfrm>
                <a:off x="1501054" y="3605478"/>
                <a:ext cx="526340" cy="249240"/>
                <a:chOff x="1501054" y="3605478"/>
                <a:chExt cx="526340" cy="249240"/>
              </a:xfrm>
            </p:grpSpPr>
            <p:grpSp>
              <p:nvGrpSpPr>
                <p:cNvPr id="6598" name="Google Shape;6598;p76"/>
                <p:cNvGrpSpPr/>
                <p:nvPr/>
              </p:nvGrpSpPr>
              <p:grpSpPr>
                <a:xfrm>
                  <a:off x="1834208" y="3643867"/>
                  <a:ext cx="193185" cy="25622"/>
                  <a:chOff x="1834208" y="3643867"/>
                  <a:chExt cx="193185" cy="25622"/>
                </a:xfrm>
              </p:grpSpPr>
              <p:sp>
                <p:nvSpPr>
                  <p:cNvPr id="6599" name="Google Shape;6599;p76"/>
                  <p:cNvSpPr/>
                  <p:nvPr/>
                </p:nvSpPr>
                <p:spPr>
                  <a:xfrm>
                    <a:off x="1834208" y="3655851"/>
                    <a:ext cx="167541" cy="5"/>
                  </a:xfrm>
                  <a:custGeom>
                    <a:rect b="b" l="l" r="r" t="t"/>
                    <a:pathLst>
                      <a:path extrusionOk="0" fill="none" h="1" w="34959">
                        <a:moveTo>
                          <a:pt x="1" y="1"/>
                        </a:moveTo>
                        <a:lnTo>
                          <a:pt x="34959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00" name="Google Shape;6600;p76"/>
                  <p:cNvSpPr/>
                  <p:nvPr/>
                </p:nvSpPr>
                <p:spPr>
                  <a:xfrm>
                    <a:off x="2000728" y="3643867"/>
                    <a:ext cx="26665" cy="25622"/>
                  </a:xfrm>
                  <a:custGeom>
                    <a:rect b="b" l="l" r="r" t="t"/>
                    <a:pathLst>
                      <a:path extrusionOk="0" h="5349" w="5564">
                        <a:moveTo>
                          <a:pt x="2886" y="0"/>
                        </a:moveTo>
                        <a:cubicBezTo>
                          <a:pt x="1806" y="0"/>
                          <a:pt x="828" y="650"/>
                          <a:pt x="416" y="1649"/>
                        </a:cubicBezTo>
                        <a:cubicBezTo>
                          <a:pt x="0" y="2649"/>
                          <a:pt x="230" y="3802"/>
                          <a:pt x="996" y="4564"/>
                        </a:cubicBezTo>
                        <a:cubicBezTo>
                          <a:pt x="1506" y="5076"/>
                          <a:pt x="2190" y="5349"/>
                          <a:pt x="2887" y="5349"/>
                        </a:cubicBezTo>
                        <a:cubicBezTo>
                          <a:pt x="3232" y="5349"/>
                          <a:pt x="3580" y="5282"/>
                          <a:pt x="3911" y="5144"/>
                        </a:cubicBezTo>
                        <a:cubicBezTo>
                          <a:pt x="4911" y="4732"/>
                          <a:pt x="5560" y="3758"/>
                          <a:pt x="5563" y="2674"/>
                        </a:cubicBezTo>
                        <a:cubicBezTo>
                          <a:pt x="5560" y="1197"/>
                          <a:pt x="4363" y="0"/>
                          <a:pt x="2886" y="0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601" name="Google Shape;6601;p76"/>
                <p:cNvGrpSpPr/>
                <p:nvPr/>
              </p:nvGrpSpPr>
              <p:grpSpPr>
                <a:xfrm>
                  <a:off x="1501054" y="3605478"/>
                  <a:ext cx="333165" cy="249240"/>
                  <a:chOff x="1501054" y="3605478"/>
                  <a:chExt cx="333165" cy="249240"/>
                </a:xfrm>
              </p:grpSpPr>
              <p:sp>
                <p:nvSpPr>
                  <p:cNvPr id="6602" name="Google Shape;6602;p76"/>
                  <p:cNvSpPr/>
                  <p:nvPr/>
                </p:nvSpPr>
                <p:spPr>
                  <a:xfrm>
                    <a:off x="1656330" y="3605478"/>
                    <a:ext cx="177888" cy="102736"/>
                  </a:xfrm>
                  <a:custGeom>
                    <a:rect b="b" l="l" r="r" t="t"/>
                    <a:pathLst>
                      <a:path extrusionOk="0" h="21448" w="37118">
                        <a:moveTo>
                          <a:pt x="4947" y="1"/>
                        </a:moveTo>
                        <a:cubicBezTo>
                          <a:pt x="2214" y="1"/>
                          <a:pt x="0" y="2682"/>
                          <a:pt x="0" y="5987"/>
                        </a:cubicBezTo>
                        <a:lnTo>
                          <a:pt x="0" y="15464"/>
                        </a:lnTo>
                        <a:cubicBezTo>
                          <a:pt x="0" y="18769"/>
                          <a:pt x="2214" y="21447"/>
                          <a:pt x="4950" y="21447"/>
                        </a:cubicBezTo>
                        <a:lnTo>
                          <a:pt x="32168" y="21447"/>
                        </a:lnTo>
                        <a:cubicBezTo>
                          <a:pt x="34900" y="21447"/>
                          <a:pt x="37118" y="18769"/>
                          <a:pt x="37118" y="15464"/>
                        </a:cubicBezTo>
                        <a:lnTo>
                          <a:pt x="37118" y="5987"/>
                        </a:lnTo>
                        <a:cubicBezTo>
                          <a:pt x="37118" y="2682"/>
                          <a:pt x="34900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A5B7C5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6603" name="Google Shape;6603;p76"/>
                  <p:cNvGrpSpPr/>
                  <p:nvPr/>
                </p:nvGrpSpPr>
                <p:grpSpPr>
                  <a:xfrm>
                    <a:off x="1501054" y="3655851"/>
                    <a:ext cx="155286" cy="198867"/>
                    <a:chOff x="1501054" y="3655851"/>
                    <a:chExt cx="155286" cy="198867"/>
                  </a:xfrm>
                </p:grpSpPr>
                <p:sp>
                  <p:nvSpPr>
                    <p:cNvPr id="6604" name="Google Shape;6604;p76"/>
                    <p:cNvSpPr/>
                    <p:nvPr/>
                  </p:nvSpPr>
                  <p:spPr>
                    <a:xfrm>
                      <a:off x="1516351" y="3655851"/>
                      <a:ext cx="139989" cy="186082"/>
                    </a:xfrm>
                    <a:custGeom>
                      <a:rect b="b" l="l" r="r" t="t"/>
                      <a:pathLst>
                        <a:path extrusionOk="0" fill="none" h="38848" w="29210">
                          <a:moveTo>
                            <a:pt x="29209" y="1"/>
                          </a:moveTo>
                          <a:lnTo>
                            <a:pt x="17922" y="1"/>
                          </a:lnTo>
                          <a:cubicBezTo>
                            <a:pt x="14829" y="1"/>
                            <a:pt x="14209" y="3466"/>
                            <a:pt x="14209" y="3466"/>
                          </a:cubicBezTo>
                          <a:lnTo>
                            <a:pt x="14209" y="26448"/>
                          </a:lnTo>
                          <a:lnTo>
                            <a:pt x="0" y="26448"/>
                          </a:lnTo>
                          <a:lnTo>
                            <a:pt x="0" y="38848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6605" name="Google Shape;6605;p76"/>
                    <p:cNvSpPr/>
                    <p:nvPr/>
                  </p:nvSpPr>
                  <p:spPr>
                    <a:xfrm>
                      <a:off x="1501054" y="3829092"/>
                      <a:ext cx="26646" cy="25626"/>
                    </a:xfrm>
                    <a:custGeom>
                      <a:rect b="b" l="l" r="r" t="t"/>
                      <a:pathLst>
                        <a:path extrusionOk="0" h="5350" w="5560">
                          <a:moveTo>
                            <a:pt x="2886" y="0"/>
                          </a:moveTo>
                          <a:cubicBezTo>
                            <a:pt x="1806" y="0"/>
                            <a:pt x="828" y="653"/>
                            <a:pt x="416" y="1653"/>
                          </a:cubicBezTo>
                          <a:cubicBezTo>
                            <a:pt x="0" y="2652"/>
                            <a:pt x="230" y="3801"/>
                            <a:pt x="996" y="4567"/>
                          </a:cubicBezTo>
                          <a:cubicBezTo>
                            <a:pt x="1507" y="5078"/>
                            <a:pt x="2192" y="5350"/>
                            <a:pt x="2890" y="5350"/>
                          </a:cubicBezTo>
                          <a:cubicBezTo>
                            <a:pt x="3234" y="5350"/>
                            <a:pt x="3581" y="5283"/>
                            <a:pt x="3911" y="5147"/>
                          </a:cubicBezTo>
                          <a:cubicBezTo>
                            <a:pt x="4910" y="4731"/>
                            <a:pt x="5560" y="3757"/>
                            <a:pt x="5560" y="2678"/>
                          </a:cubicBezTo>
                          <a:cubicBezTo>
                            <a:pt x="5560" y="1200"/>
                            <a:pt x="4363" y="0"/>
                            <a:pt x="2886" y="0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6606" name="Google Shape;6606;p76"/>
              <p:cNvGrpSpPr/>
              <p:nvPr/>
            </p:nvGrpSpPr>
            <p:grpSpPr>
              <a:xfrm>
                <a:off x="724986" y="3800594"/>
                <a:ext cx="532950" cy="302090"/>
                <a:chOff x="724986" y="3800594"/>
                <a:chExt cx="532950" cy="302090"/>
              </a:xfrm>
            </p:grpSpPr>
            <p:grpSp>
              <p:nvGrpSpPr>
                <p:cNvPr id="6607" name="Google Shape;6607;p76"/>
                <p:cNvGrpSpPr/>
                <p:nvPr/>
              </p:nvGrpSpPr>
              <p:grpSpPr>
                <a:xfrm>
                  <a:off x="724986" y="4044367"/>
                  <a:ext cx="181314" cy="25626"/>
                  <a:chOff x="724986" y="4044367"/>
                  <a:chExt cx="181314" cy="25626"/>
                </a:xfrm>
              </p:grpSpPr>
              <p:sp>
                <p:nvSpPr>
                  <p:cNvPr id="6608" name="Google Shape;6608;p76"/>
                  <p:cNvSpPr/>
                  <p:nvPr/>
                </p:nvSpPr>
                <p:spPr>
                  <a:xfrm>
                    <a:off x="746695" y="4059966"/>
                    <a:ext cx="159605" cy="5"/>
                  </a:xfrm>
                  <a:custGeom>
                    <a:rect b="b" l="l" r="r" t="t"/>
                    <a:pathLst>
                      <a:path extrusionOk="0" fill="none" h="1" w="33303">
                        <a:moveTo>
                          <a:pt x="1" y="1"/>
                        </a:moveTo>
                        <a:lnTo>
                          <a:pt x="33303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09" name="Google Shape;6609;p76"/>
                  <p:cNvSpPr/>
                  <p:nvPr/>
                </p:nvSpPr>
                <p:spPr>
                  <a:xfrm>
                    <a:off x="724986" y="4044367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0"/>
                        </a:moveTo>
                        <a:cubicBezTo>
                          <a:pt x="1197" y="0"/>
                          <a:pt x="0" y="1197"/>
                          <a:pt x="0" y="2674"/>
                        </a:cubicBezTo>
                        <a:cubicBezTo>
                          <a:pt x="0" y="3758"/>
                          <a:pt x="653" y="4732"/>
                          <a:pt x="1653" y="5147"/>
                        </a:cubicBezTo>
                        <a:cubicBezTo>
                          <a:pt x="1983" y="5284"/>
                          <a:pt x="2329" y="5350"/>
                          <a:pt x="2673" y="5350"/>
                        </a:cubicBezTo>
                        <a:cubicBezTo>
                          <a:pt x="3369" y="5350"/>
                          <a:pt x="4054" y="5078"/>
                          <a:pt x="4567" y="4567"/>
                        </a:cubicBezTo>
                        <a:cubicBezTo>
                          <a:pt x="5330" y="3801"/>
                          <a:pt x="5559" y="2649"/>
                          <a:pt x="5147" y="1653"/>
                        </a:cubicBezTo>
                        <a:cubicBezTo>
                          <a:pt x="4731" y="653"/>
                          <a:pt x="3757" y="0"/>
                          <a:pt x="2674" y="0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610" name="Google Shape;6610;p76"/>
                <p:cNvGrpSpPr/>
                <p:nvPr/>
              </p:nvGrpSpPr>
              <p:grpSpPr>
                <a:xfrm>
                  <a:off x="906290" y="3800594"/>
                  <a:ext cx="351646" cy="302090"/>
                  <a:chOff x="906290" y="3800594"/>
                  <a:chExt cx="351646" cy="302090"/>
                </a:xfrm>
              </p:grpSpPr>
              <p:grpSp>
                <p:nvGrpSpPr>
                  <p:cNvPr id="6611" name="Google Shape;6611;p76"/>
                  <p:cNvGrpSpPr/>
                  <p:nvPr/>
                </p:nvGrpSpPr>
                <p:grpSpPr>
                  <a:xfrm>
                    <a:off x="1084172" y="3842857"/>
                    <a:ext cx="173764" cy="217131"/>
                    <a:chOff x="1084172" y="3842857"/>
                    <a:chExt cx="173764" cy="217131"/>
                  </a:xfrm>
                </p:grpSpPr>
                <p:grpSp>
                  <p:nvGrpSpPr>
                    <p:cNvPr id="6612" name="Google Shape;6612;p76"/>
                    <p:cNvGrpSpPr/>
                    <p:nvPr/>
                  </p:nvGrpSpPr>
                  <p:grpSpPr>
                    <a:xfrm>
                      <a:off x="1156862" y="3936509"/>
                      <a:ext cx="101073" cy="25622"/>
                      <a:chOff x="1156862" y="3936509"/>
                      <a:chExt cx="101073" cy="25622"/>
                    </a:xfrm>
                  </p:grpSpPr>
                  <p:sp>
                    <p:nvSpPr>
                      <p:cNvPr id="6613" name="Google Shape;6613;p76"/>
                      <p:cNvSpPr/>
                      <p:nvPr/>
                    </p:nvSpPr>
                    <p:spPr>
                      <a:xfrm>
                        <a:off x="1156862" y="3936509"/>
                        <a:ext cx="26651" cy="25622"/>
                      </a:xfrm>
                      <a:custGeom>
                        <a:rect b="b" l="l" r="r" t="t"/>
                        <a:pathLst>
                          <a:path extrusionOk="0" h="5349" w="5561">
                            <a:moveTo>
                              <a:pt x="2886" y="1"/>
                            </a:moveTo>
                            <a:cubicBezTo>
                              <a:pt x="1803" y="1"/>
                              <a:pt x="829" y="650"/>
                              <a:pt x="413" y="1649"/>
                            </a:cubicBezTo>
                            <a:cubicBezTo>
                              <a:pt x="1" y="2649"/>
                              <a:pt x="227" y="3798"/>
                              <a:pt x="993" y="4564"/>
                            </a:cubicBezTo>
                            <a:cubicBezTo>
                              <a:pt x="1505" y="5076"/>
                              <a:pt x="2189" y="5349"/>
                              <a:pt x="2884" y="5349"/>
                            </a:cubicBezTo>
                            <a:cubicBezTo>
                              <a:pt x="3229" y="5349"/>
                              <a:pt x="3576" y="5282"/>
                              <a:pt x="3908" y="5144"/>
                            </a:cubicBezTo>
                            <a:cubicBezTo>
                              <a:pt x="4907" y="4732"/>
                              <a:pt x="5560" y="3758"/>
                              <a:pt x="5560" y="2674"/>
                            </a:cubicBezTo>
                            <a:cubicBezTo>
                              <a:pt x="5560" y="1197"/>
                              <a:pt x="4364" y="1"/>
                              <a:pt x="2886" y="1"/>
                            </a:cubicBezTo>
                            <a:close/>
                          </a:path>
                        </a:pathLst>
                      </a:custGeom>
                      <a:solidFill>
                        <a:srgbClr val="CFD9E0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6614" name="Google Shape;6614;p76"/>
                      <p:cNvSpPr/>
                      <p:nvPr/>
                    </p:nvSpPr>
                    <p:spPr>
                      <a:xfrm>
                        <a:off x="1173592" y="3951414"/>
                        <a:ext cx="84343" cy="5"/>
                      </a:xfrm>
                      <a:custGeom>
                        <a:rect b="b" l="l" r="r" t="t"/>
                        <a:pathLst>
                          <a:path extrusionOk="0" fill="none" h="1" w="17599">
                            <a:moveTo>
                              <a:pt x="17598" y="0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rnd" cmpd="sng" w="9525">
                        <a:solidFill>
                          <a:srgbClr val="CFD9E0"/>
                        </a:solidFill>
                        <a:prstDash val="solid"/>
                        <a:round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sp>
                  <p:nvSpPr>
                    <p:cNvPr id="6615" name="Google Shape;6615;p76"/>
                    <p:cNvSpPr/>
                    <p:nvPr/>
                  </p:nvSpPr>
                  <p:spPr>
                    <a:xfrm>
                      <a:off x="1084172" y="3842857"/>
                      <a:ext cx="86476" cy="217131"/>
                    </a:xfrm>
                    <a:custGeom>
                      <a:rect b="b" l="l" r="r" t="t"/>
                      <a:pathLst>
                        <a:path extrusionOk="0" fill="none" h="45330" w="18044">
                          <a:moveTo>
                            <a:pt x="0" y="45330"/>
                          </a:moveTo>
                          <a:lnTo>
                            <a:pt x="12418" y="45330"/>
                          </a:lnTo>
                          <a:cubicBezTo>
                            <a:pt x="15150" y="45330"/>
                            <a:pt x="18043" y="42619"/>
                            <a:pt x="18043" y="35634"/>
                          </a:cubicBezTo>
                          <a:lnTo>
                            <a:pt x="18043" y="9697"/>
                          </a:lnTo>
                          <a:cubicBezTo>
                            <a:pt x="18043" y="2711"/>
                            <a:pt x="15150" y="1"/>
                            <a:pt x="12418" y="1"/>
                          </a:cubicBezTo>
                          <a:lnTo>
                            <a:pt x="1715" y="1"/>
                          </a:lnTo>
                        </a:path>
                      </a:pathLst>
                    </a:custGeom>
                    <a:noFill/>
                    <a:ln cap="rnd" cmpd="sng" w="9525">
                      <a:solidFill>
                        <a:srgbClr val="CFD9E0"/>
                      </a:solidFill>
                      <a:prstDash val="solid"/>
                      <a:round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sp>
                <p:nvSpPr>
                  <p:cNvPr id="6616" name="Google Shape;6616;p76"/>
                  <p:cNvSpPr/>
                  <p:nvPr/>
                </p:nvSpPr>
                <p:spPr>
                  <a:xfrm>
                    <a:off x="906290" y="3999967"/>
                    <a:ext cx="177893" cy="102717"/>
                  </a:xfrm>
                  <a:custGeom>
                    <a:rect b="b" l="l" r="r" t="t"/>
                    <a:pathLst>
                      <a:path extrusionOk="0" h="21444" w="37119">
                        <a:moveTo>
                          <a:pt x="4947" y="1"/>
                        </a:moveTo>
                        <a:cubicBezTo>
                          <a:pt x="2215" y="1"/>
                          <a:pt x="1" y="2678"/>
                          <a:pt x="1" y="5983"/>
                        </a:cubicBezTo>
                        <a:lnTo>
                          <a:pt x="1" y="15461"/>
                        </a:lnTo>
                        <a:cubicBezTo>
                          <a:pt x="1" y="18766"/>
                          <a:pt x="2215" y="21443"/>
                          <a:pt x="4947" y="21443"/>
                        </a:cubicBezTo>
                        <a:lnTo>
                          <a:pt x="32168" y="21443"/>
                        </a:lnTo>
                        <a:cubicBezTo>
                          <a:pt x="34901" y="21443"/>
                          <a:pt x="37118" y="18766"/>
                          <a:pt x="37118" y="15461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1" y="1"/>
                          <a:pt x="32168" y="1"/>
                        </a:cubicBezTo>
                        <a:close/>
                      </a:path>
                    </a:pathLst>
                  </a:custGeom>
                  <a:solidFill>
                    <a:srgbClr val="667E92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17" name="Google Shape;6617;p76"/>
                  <p:cNvSpPr/>
                  <p:nvPr/>
                </p:nvSpPr>
                <p:spPr>
                  <a:xfrm>
                    <a:off x="914509" y="3800594"/>
                    <a:ext cx="177888" cy="102731"/>
                  </a:xfrm>
                  <a:custGeom>
                    <a:rect b="b" l="l" r="r" t="t"/>
                    <a:pathLst>
                      <a:path extrusionOk="0" h="21447" w="37118">
                        <a:moveTo>
                          <a:pt x="4951" y="0"/>
                        </a:moveTo>
                        <a:cubicBezTo>
                          <a:pt x="2218" y="0"/>
                          <a:pt x="0" y="2678"/>
                          <a:pt x="0" y="5983"/>
                        </a:cubicBezTo>
                        <a:lnTo>
                          <a:pt x="0" y="15460"/>
                        </a:lnTo>
                        <a:cubicBezTo>
                          <a:pt x="0" y="18765"/>
                          <a:pt x="2215" y="21446"/>
                          <a:pt x="4951" y="21446"/>
                        </a:cubicBezTo>
                        <a:lnTo>
                          <a:pt x="32168" y="21446"/>
                        </a:lnTo>
                        <a:cubicBezTo>
                          <a:pt x="34900" y="21446"/>
                          <a:pt x="37118" y="18765"/>
                          <a:pt x="37118" y="15460"/>
                        </a:cubicBezTo>
                        <a:lnTo>
                          <a:pt x="37118" y="5983"/>
                        </a:lnTo>
                        <a:cubicBezTo>
                          <a:pt x="37118" y="2678"/>
                          <a:pt x="34900" y="0"/>
                          <a:pt x="32168" y="0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 cap="flat" cmpd="sng" w="9525">
                    <a:solidFill>
                      <a:srgbClr val="CFD9E0"/>
                    </a:solidFill>
                    <a:prstDash val="solid"/>
                    <a:miter lim="364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618" name="Google Shape;6618;p76"/>
                <p:cNvGrpSpPr/>
                <p:nvPr/>
              </p:nvGrpSpPr>
              <p:grpSpPr>
                <a:xfrm>
                  <a:off x="724986" y="3830189"/>
                  <a:ext cx="189533" cy="25626"/>
                  <a:chOff x="724986" y="3830189"/>
                  <a:chExt cx="189533" cy="25626"/>
                </a:xfrm>
              </p:grpSpPr>
              <p:sp>
                <p:nvSpPr>
                  <p:cNvPr id="6619" name="Google Shape;6619;p76"/>
                  <p:cNvSpPr/>
                  <p:nvPr/>
                </p:nvSpPr>
                <p:spPr>
                  <a:xfrm>
                    <a:off x="724986" y="3830189"/>
                    <a:ext cx="26646" cy="25626"/>
                  </a:xfrm>
                  <a:custGeom>
                    <a:rect b="b" l="l" r="r" t="t"/>
                    <a:pathLst>
                      <a:path extrusionOk="0" h="5350" w="5560">
                        <a:moveTo>
                          <a:pt x="2674" y="1"/>
                        </a:moveTo>
                        <a:cubicBezTo>
                          <a:pt x="1197" y="1"/>
                          <a:pt x="0" y="1197"/>
                          <a:pt x="0" y="2675"/>
                        </a:cubicBezTo>
                        <a:cubicBezTo>
                          <a:pt x="0" y="3758"/>
                          <a:pt x="653" y="4732"/>
                          <a:pt x="1653" y="5144"/>
                        </a:cubicBezTo>
                        <a:cubicBezTo>
                          <a:pt x="1984" y="5282"/>
                          <a:pt x="2331" y="5349"/>
                          <a:pt x="2676" y="5349"/>
                        </a:cubicBezTo>
                        <a:cubicBezTo>
                          <a:pt x="3371" y="5349"/>
                          <a:pt x="4055" y="5077"/>
                          <a:pt x="4567" y="4564"/>
                        </a:cubicBezTo>
                        <a:cubicBezTo>
                          <a:pt x="5330" y="3802"/>
                          <a:pt x="5559" y="2649"/>
                          <a:pt x="5147" y="1650"/>
                        </a:cubicBezTo>
                        <a:cubicBezTo>
                          <a:pt x="4731" y="650"/>
                          <a:pt x="3757" y="1"/>
                          <a:pt x="2674" y="1"/>
                        </a:cubicBezTo>
                        <a:close/>
                      </a:path>
                    </a:pathLst>
                  </a:custGeom>
                  <a:solidFill>
                    <a:srgbClr val="E6EBE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620" name="Google Shape;6620;p76"/>
                  <p:cNvSpPr/>
                  <p:nvPr/>
                </p:nvSpPr>
                <p:spPr>
                  <a:xfrm>
                    <a:off x="746695" y="3842838"/>
                    <a:ext cx="167824" cy="5"/>
                  </a:xfrm>
                  <a:custGeom>
                    <a:rect b="b" l="l" r="r" t="t"/>
                    <a:pathLst>
                      <a:path extrusionOk="0" fill="none" h="1" w="35018">
                        <a:moveTo>
                          <a:pt x="35017" y="1"/>
                        </a:moveTo>
                        <a:lnTo>
                          <a:pt x="1" y="1"/>
                        </a:lnTo>
                      </a:path>
                    </a:pathLst>
                  </a:custGeom>
                  <a:noFill/>
                  <a:ln cap="rnd" cmpd="sng" w="9525">
                    <a:solidFill>
                      <a:srgbClr val="CFD9E0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6621" name="Google Shape;6621;p76"/>
          <p:cNvGrpSpPr/>
          <p:nvPr/>
        </p:nvGrpSpPr>
        <p:grpSpPr>
          <a:xfrm>
            <a:off x="2253298" y="2455640"/>
            <a:ext cx="948701" cy="935378"/>
            <a:chOff x="2253298" y="2428317"/>
            <a:chExt cx="948701" cy="935378"/>
          </a:xfrm>
        </p:grpSpPr>
        <p:sp>
          <p:nvSpPr>
            <p:cNvPr id="6622" name="Google Shape;6622;p76"/>
            <p:cNvSpPr/>
            <p:nvPr/>
          </p:nvSpPr>
          <p:spPr>
            <a:xfrm>
              <a:off x="2418065" y="2799334"/>
              <a:ext cx="619167" cy="193359"/>
            </a:xfrm>
            <a:custGeom>
              <a:rect b="b" l="l" r="r" t="t"/>
              <a:pathLst>
                <a:path extrusionOk="0" h="36397" w="116549">
                  <a:moveTo>
                    <a:pt x="18199" y="1"/>
                  </a:moveTo>
                  <a:cubicBezTo>
                    <a:pt x="8148" y="1"/>
                    <a:pt x="1" y="8148"/>
                    <a:pt x="1" y="18198"/>
                  </a:cubicBezTo>
                  <a:cubicBezTo>
                    <a:pt x="1" y="28249"/>
                    <a:pt x="8148" y="36396"/>
                    <a:pt x="18199" y="36396"/>
                  </a:cubicBezTo>
                  <a:lnTo>
                    <a:pt x="98350" y="36396"/>
                  </a:lnTo>
                  <a:cubicBezTo>
                    <a:pt x="108401" y="36396"/>
                    <a:pt x="116548" y="28249"/>
                    <a:pt x="116548" y="18198"/>
                  </a:cubicBezTo>
                  <a:cubicBezTo>
                    <a:pt x="116548" y="8148"/>
                    <a:pt x="108401" y="1"/>
                    <a:pt x="98350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76"/>
            <p:cNvSpPr/>
            <p:nvPr/>
          </p:nvSpPr>
          <p:spPr>
            <a:xfrm>
              <a:off x="2373234" y="2761962"/>
              <a:ext cx="248482" cy="268106"/>
            </a:xfrm>
            <a:custGeom>
              <a:rect b="b" l="l" r="r" t="t"/>
              <a:pathLst>
                <a:path extrusionOk="0" h="50467" w="46773">
                  <a:moveTo>
                    <a:pt x="25232" y="1"/>
                  </a:moveTo>
                  <a:cubicBezTo>
                    <a:pt x="11319" y="1"/>
                    <a:pt x="0" y="11322"/>
                    <a:pt x="0" y="25233"/>
                  </a:cubicBezTo>
                  <a:cubicBezTo>
                    <a:pt x="0" y="39146"/>
                    <a:pt x="11319" y="50466"/>
                    <a:pt x="25232" y="50466"/>
                  </a:cubicBezTo>
                  <a:lnTo>
                    <a:pt x="46773" y="50466"/>
                  </a:lnTo>
                  <a:lnTo>
                    <a:pt x="46773" y="49007"/>
                  </a:lnTo>
                  <a:lnTo>
                    <a:pt x="25232" y="49007"/>
                  </a:lnTo>
                  <a:cubicBezTo>
                    <a:pt x="12124" y="49007"/>
                    <a:pt x="1456" y="38344"/>
                    <a:pt x="1456" y="25233"/>
                  </a:cubicBezTo>
                  <a:cubicBezTo>
                    <a:pt x="1456" y="12123"/>
                    <a:pt x="12124" y="1457"/>
                    <a:pt x="25232" y="1457"/>
                  </a:cubicBezTo>
                  <a:lnTo>
                    <a:pt x="46773" y="1457"/>
                  </a:lnTo>
                  <a:lnTo>
                    <a:pt x="46773" y="1"/>
                  </a:ln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76"/>
            <p:cNvSpPr/>
            <p:nvPr/>
          </p:nvSpPr>
          <p:spPr>
            <a:xfrm>
              <a:off x="2726356" y="3024889"/>
              <a:ext cx="2582" cy="99328"/>
            </a:xfrm>
            <a:custGeom>
              <a:rect b="b" l="l" r="r" t="t"/>
              <a:pathLst>
                <a:path extrusionOk="0" h="18697" w="486">
                  <a:moveTo>
                    <a:pt x="243" y="1"/>
                  </a:moveTo>
                  <a:cubicBezTo>
                    <a:pt x="108" y="1"/>
                    <a:pt x="1" y="109"/>
                    <a:pt x="1" y="243"/>
                  </a:cubicBezTo>
                  <a:lnTo>
                    <a:pt x="1" y="18455"/>
                  </a:lnTo>
                  <a:cubicBezTo>
                    <a:pt x="1" y="18588"/>
                    <a:pt x="108" y="18697"/>
                    <a:pt x="243" y="18697"/>
                  </a:cubicBezTo>
                  <a:cubicBezTo>
                    <a:pt x="377" y="18697"/>
                    <a:pt x="485" y="18588"/>
                    <a:pt x="485" y="18455"/>
                  </a:cubicBezTo>
                  <a:lnTo>
                    <a:pt x="485" y="243"/>
                  </a:lnTo>
                  <a:cubicBezTo>
                    <a:pt x="485" y="109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76"/>
            <p:cNvSpPr/>
            <p:nvPr/>
          </p:nvSpPr>
          <p:spPr>
            <a:xfrm>
              <a:off x="2785174" y="3024884"/>
              <a:ext cx="287220" cy="99333"/>
            </a:xfrm>
            <a:custGeom>
              <a:rect b="b" l="l" r="r" t="t"/>
              <a:pathLst>
                <a:path extrusionOk="0" h="18698" w="54065">
                  <a:moveTo>
                    <a:pt x="242" y="0"/>
                  </a:moveTo>
                  <a:cubicBezTo>
                    <a:pt x="109" y="0"/>
                    <a:pt x="0" y="109"/>
                    <a:pt x="0" y="242"/>
                  </a:cubicBezTo>
                  <a:lnTo>
                    <a:pt x="0" y="5286"/>
                  </a:lnTo>
                  <a:cubicBezTo>
                    <a:pt x="0" y="8843"/>
                    <a:pt x="2895" y="11736"/>
                    <a:pt x="6451" y="11736"/>
                  </a:cubicBezTo>
                  <a:lnTo>
                    <a:pt x="46862" y="11736"/>
                  </a:lnTo>
                  <a:cubicBezTo>
                    <a:pt x="50567" y="11736"/>
                    <a:pt x="53580" y="14751"/>
                    <a:pt x="53580" y="18456"/>
                  </a:cubicBezTo>
                  <a:cubicBezTo>
                    <a:pt x="53580" y="18589"/>
                    <a:pt x="53689" y="18698"/>
                    <a:pt x="53822" y="18698"/>
                  </a:cubicBezTo>
                  <a:cubicBezTo>
                    <a:pt x="53957" y="18698"/>
                    <a:pt x="54064" y="18589"/>
                    <a:pt x="54063" y="18456"/>
                  </a:cubicBezTo>
                  <a:cubicBezTo>
                    <a:pt x="54063" y="14484"/>
                    <a:pt x="50831" y="11250"/>
                    <a:pt x="46858" y="11250"/>
                  </a:cubicBezTo>
                  <a:lnTo>
                    <a:pt x="6449" y="11250"/>
                  </a:lnTo>
                  <a:cubicBezTo>
                    <a:pt x="3160" y="11250"/>
                    <a:pt x="484" y="8576"/>
                    <a:pt x="484" y="5286"/>
                  </a:cubicBezTo>
                  <a:lnTo>
                    <a:pt x="484" y="242"/>
                  </a:lnTo>
                  <a:cubicBezTo>
                    <a:pt x="484" y="109"/>
                    <a:pt x="376" y="0"/>
                    <a:pt x="242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76"/>
            <p:cNvSpPr/>
            <p:nvPr/>
          </p:nvSpPr>
          <p:spPr>
            <a:xfrm>
              <a:off x="2382903" y="3024884"/>
              <a:ext cx="287215" cy="99333"/>
            </a:xfrm>
            <a:custGeom>
              <a:rect b="b" l="l" r="r" t="t"/>
              <a:pathLst>
                <a:path extrusionOk="0" h="18698" w="54064">
                  <a:moveTo>
                    <a:pt x="53821" y="0"/>
                  </a:moveTo>
                  <a:cubicBezTo>
                    <a:pt x="53686" y="0"/>
                    <a:pt x="53579" y="109"/>
                    <a:pt x="53579" y="242"/>
                  </a:cubicBezTo>
                  <a:lnTo>
                    <a:pt x="53579" y="5286"/>
                  </a:lnTo>
                  <a:cubicBezTo>
                    <a:pt x="53579" y="8576"/>
                    <a:pt x="50903" y="11250"/>
                    <a:pt x="47614" y="11250"/>
                  </a:cubicBezTo>
                  <a:lnTo>
                    <a:pt x="7205" y="11250"/>
                  </a:lnTo>
                  <a:cubicBezTo>
                    <a:pt x="3232" y="11250"/>
                    <a:pt x="0" y="14484"/>
                    <a:pt x="0" y="18456"/>
                  </a:cubicBezTo>
                  <a:cubicBezTo>
                    <a:pt x="0" y="18589"/>
                    <a:pt x="109" y="18698"/>
                    <a:pt x="242" y="18698"/>
                  </a:cubicBezTo>
                  <a:cubicBezTo>
                    <a:pt x="376" y="18698"/>
                    <a:pt x="485" y="18589"/>
                    <a:pt x="485" y="18456"/>
                  </a:cubicBezTo>
                  <a:cubicBezTo>
                    <a:pt x="485" y="14751"/>
                    <a:pt x="3499" y="11736"/>
                    <a:pt x="7202" y="11736"/>
                  </a:cubicBezTo>
                  <a:lnTo>
                    <a:pt x="47612" y="11736"/>
                  </a:lnTo>
                  <a:cubicBezTo>
                    <a:pt x="51169" y="11736"/>
                    <a:pt x="54063" y="8843"/>
                    <a:pt x="54063" y="5286"/>
                  </a:cubicBezTo>
                  <a:lnTo>
                    <a:pt x="54063" y="242"/>
                  </a:lnTo>
                  <a:cubicBezTo>
                    <a:pt x="54063" y="109"/>
                    <a:pt x="53955" y="0"/>
                    <a:pt x="53821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76"/>
            <p:cNvSpPr/>
            <p:nvPr/>
          </p:nvSpPr>
          <p:spPr>
            <a:xfrm>
              <a:off x="2596756" y="3151259"/>
              <a:ext cx="261784" cy="212436"/>
            </a:xfrm>
            <a:custGeom>
              <a:rect b="b" l="l" r="r" t="t"/>
              <a:pathLst>
                <a:path extrusionOk="0" h="39988" w="49277">
                  <a:moveTo>
                    <a:pt x="7996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6" y="39988"/>
                  </a:cubicBezTo>
                  <a:lnTo>
                    <a:pt x="41280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79"/>
                    <a:pt x="45697" y="0"/>
                    <a:pt x="412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76"/>
            <p:cNvSpPr/>
            <p:nvPr/>
          </p:nvSpPr>
          <p:spPr>
            <a:xfrm>
              <a:off x="2940204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5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5" y="39988"/>
                  </a:cubicBezTo>
                  <a:lnTo>
                    <a:pt x="41282" y="39988"/>
                  </a:lnTo>
                  <a:cubicBezTo>
                    <a:pt x="45698" y="39988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79"/>
                    <a:pt x="45698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76"/>
            <p:cNvSpPr/>
            <p:nvPr/>
          </p:nvSpPr>
          <p:spPr>
            <a:xfrm>
              <a:off x="2253298" y="3151259"/>
              <a:ext cx="261795" cy="212436"/>
            </a:xfrm>
            <a:custGeom>
              <a:rect b="b" l="l" r="r" t="t"/>
              <a:pathLst>
                <a:path extrusionOk="0" h="39988" w="49279">
                  <a:moveTo>
                    <a:pt x="7997" y="0"/>
                  </a:moveTo>
                  <a:cubicBezTo>
                    <a:pt x="3580" y="0"/>
                    <a:pt x="0" y="3579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8"/>
                    <a:pt x="7997" y="39988"/>
                  </a:cubicBezTo>
                  <a:lnTo>
                    <a:pt x="41282" y="39988"/>
                  </a:lnTo>
                  <a:cubicBezTo>
                    <a:pt x="45697" y="39988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79"/>
                    <a:pt x="45697" y="0"/>
                    <a:pt x="41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76"/>
            <p:cNvSpPr/>
            <p:nvPr/>
          </p:nvSpPr>
          <p:spPr>
            <a:xfrm>
              <a:off x="2718685" y="3113966"/>
              <a:ext cx="17919" cy="17924"/>
            </a:xfrm>
            <a:custGeom>
              <a:rect b="b" l="l" r="r" t="t"/>
              <a:pathLst>
                <a:path extrusionOk="0" h="3374" w="3373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9"/>
                    <a:pt x="3372" y="1687"/>
                  </a:cubicBezTo>
                  <a:cubicBezTo>
                    <a:pt x="3372" y="755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76"/>
            <p:cNvSpPr/>
            <p:nvPr/>
          </p:nvSpPr>
          <p:spPr>
            <a:xfrm>
              <a:off x="3062128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0" y="755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3"/>
                    <a:pt x="3373" y="2619"/>
                    <a:pt x="3373" y="1687"/>
                  </a:cubicBezTo>
                  <a:cubicBezTo>
                    <a:pt x="3373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76"/>
            <p:cNvSpPr/>
            <p:nvPr/>
          </p:nvSpPr>
          <p:spPr>
            <a:xfrm>
              <a:off x="2375226" y="3113966"/>
              <a:ext cx="17924" cy="17924"/>
            </a:xfrm>
            <a:custGeom>
              <a:rect b="b" l="l" r="r" t="t"/>
              <a:pathLst>
                <a:path extrusionOk="0" h="3374" w="3374">
                  <a:moveTo>
                    <a:pt x="1687" y="0"/>
                  </a:moveTo>
                  <a:cubicBezTo>
                    <a:pt x="755" y="0"/>
                    <a:pt x="1" y="755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3"/>
                    <a:pt x="3374" y="2619"/>
                    <a:pt x="3374" y="1687"/>
                  </a:cubicBezTo>
                  <a:cubicBezTo>
                    <a:pt x="3374" y="755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76"/>
            <p:cNvSpPr/>
            <p:nvPr/>
          </p:nvSpPr>
          <p:spPr>
            <a:xfrm>
              <a:off x="2718685" y="3017224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8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76"/>
            <p:cNvSpPr/>
            <p:nvPr/>
          </p:nvSpPr>
          <p:spPr>
            <a:xfrm>
              <a:off x="2777509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8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76"/>
            <p:cNvSpPr/>
            <p:nvPr/>
          </p:nvSpPr>
          <p:spPr>
            <a:xfrm>
              <a:off x="2659856" y="3017224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8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76"/>
            <p:cNvSpPr/>
            <p:nvPr/>
          </p:nvSpPr>
          <p:spPr>
            <a:xfrm>
              <a:off x="2726356" y="2667807"/>
              <a:ext cx="2582" cy="99322"/>
            </a:xfrm>
            <a:custGeom>
              <a:rect b="b" l="l" r="r" t="t"/>
              <a:pathLst>
                <a:path extrusionOk="0" h="18696" w="486">
                  <a:moveTo>
                    <a:pt x="243" y="0"/>
                  </a:moveTo>
                  <a:cubicBezTo>
                    <a:pt x="108" y="0"/>
                    <a:pt x="1" y="109"/>
                    <a:pt x="1" y="243"/>
                  </a:cubicBezTo>
                  <a:lnTo>
                    <a:pt x="1" y="18453"/>
                  </a:lnTo>
                  <a:cubicBezTo>
                    <a:pt x="1" y="18588"/>
                    <a:pt x="108" y="18695"/>
                    <a:pt x="243" y="18695"/>
                  </a:cubicBezTo>
                  <a:cubicBezTo>
                    <a:pt x="377" y="18695"/>
                    <a:pt x="485" y="18588"/>
                    <a:pt x="485" y="18453"/>
                  </a:cubicBezTo>
                  <a:lnTo>
                    <a:pt x="485" y="243"/>
                  </a:lnTo>
                  <a:cubicBezTo>
                    <a:pt x="485" y="109"/>
                    <a:pt x="377" y="0"/>
                    <a:pt x="243" y="0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76"/>
            <p:cNvSpPr/>
            <p:nvPr/>
          </p:nvSpPr>
          <p:spPr>
            <a:xfrm>
              <a:off x="2785174" y="2667796"/>
              <a:ext cx="287210" cy="99333"/>
            </a:xfrm>
            <a:custGeom>
              <a:rect b="b" l="l" r="r" t="t"/>
              <a:pathLst>
                <a:path extrusionOk="0" h="18698" w="54063">
                  <a:moveTo>
                    <a:pt x="53821" y="1"/>
                  </a:moveTo>
                  <a:cubicBezTo>
                    <a:pt x="53687" y="1"/>
                    <a:pt x="53579" y="108"/>
                    <a:pt x="53579" y="243"/>
                  </a:cubicBezTo>
                  <a:cubicBezTo>
                    <a:pt x="53579" y="3946"/>
                    <a:pt x="50564" y="6961"/>
                    <a:pt x="46861" y="6961"/>
                  </a:cubicBezTo>
                  <a:lnTo>
                    <a:pt x="6451" y="6961"/>
                  </a:lnTo>
                  <a:cubicBezTo>
                    <a:pt x="2895" y="6961"/>
                    <a:pt x="0" y="9857"/>
                    <a:pt x="0" y="13412"/>
                  </a:cubicBezTo>
                  <a:lnTo>
                    <a:pt x="0" y="18455"/>
                  </a:lnTo>
                  <a:cubicBezTo>
                    <a:pt x="0" y="18590"/>
                    <a:pt x="109" y="18697"/>
                    <a:pt x="242" y="18697"/>
                  </a:cubicBezTo>
                  <a:cubicBezTo>
                    <a:pt x="379" y="18697"/>
                    <a:pt x="487" y="18590"/>
                    <a:pt x="486" y="18455"/>
                  </a:cubicBezTo>
                  <a:lnTo>
                    <a:pt x="486" y="13412"/>
                  </a:lnTo>
                  <a:cubicBezTo>
                    <a:pt x="486" y="10122"/>
                    <a:pt x="3162" y="7447"/>
                    <a:pt x="6451" y="7447"/>
                  </a:cubicBezTo>
                  <a:lnTo>
                    <a:pt x="46858" y="7447"/>
                  </a:lnTo>
                  <a:cubicBezTo>
                    <a:pt x="50831" y="7447"/>
                    <a:pt x="54063" y="4215"/>
                    <a:pt x="54063" y="243"/>
                  </a:cubicBezTo>
                  <a:cubicBezTo>
                    <a:pt x="54063" y="108"/>
                    <a:pt x="53954" y="1"/>
                    <a:pt x="53821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76"/>
            <p:cNvSpPr/>
            <p:nvPr/>
          </p:nvSpPr>
          <p:spPr>
            <a:xfrm>
              <a:off x="2382892" y="2667796"/>
              <a:ext cx="287226" cy="99333"/>
            </a:xfrm>
            <a:custGeom>
              <a:rect b="b" l="l" r="r" t="t"/>
              <a:pathLst>
                <a:path extrusionOk="0" h="18698" w="54066">
                  <a:moveTo>
                    <a:pt x="243" y="1"/>
                  </a:moveTo>
                  <a:cubicBezTo>
                    <a:pt x="108" y="1"/>
                    <a:pt x="1" y="108"/>
                    <a:pt x="1" y="243"/>
                  </a:cubicBezTo>
                  <a:cubicBezTo>
                    <a:pt x="1" y="4216"/>
                    <a:pt x="3233" y="7447"/>
                    <a:pt x="7204" y="7447"/>
                  </a:cubicBezTo>
                  <a:lnTo>
                    <a:pt x="47616" y="7447"/>
                  </a:lnTo>
                  <a:cubicBezTo>
                    <a:pt x="50905" y="7447"/>
                    <a:pt x="53581" y="10122"/>
                    <a:pt x="53581" y="13412"/>
                  </a:cubicBezTo>
                  <a:lnTo>
                    <a:pt x="53581" y="18455"/>
                  </a:lnTo>
                  <a:cubicBezTo>
                    <a:pt x="53581" y="18590"/>
                    <a:pt x="53688" y="18697"/>
                    <a:pt x="53823" y="18697"/>
                  </a:cubicBezTo>
                  <a:cubicBezTo>
                    <a:pt x="53957" y="18697"/>
                    <a:pt x="54065" y="18590"/>
                    <a:pt x="54062" y="18455"/>
                  </a:cubicBezTo>
                  <a:lnTo>
                    <a:pt x="54062" y="13412"/>
                  </a:lnTo>
                  <a:cubicBezTo>
                    <a:pt x="54062" y="9854"/>
                    <a:pt x="51169" y="6961"/>
                    <a:pt x="47611" y="6961"/>
                  </a:cubicBezTo>
                  <a:lnTo>
                    <a:pt x="7203" y="6961"/>
                  </a:lnTo>
                  <a:cubicBezTo>
                    <a:pt x="3498" y="6961"/>
                    <a:pt x="485" y="3946"/>
                    <a:pt x="485" y="243"/>
                  </a:cubicBezTo>
                  <a:cubicBezTo>
                    <a:pt x="485" y="108"/>
                    <a:pt x="377" y="1"/>
                    <a:pt x="243" y="1"/>
                  </a:cubicBezTo>
                  <a:close/>
                </a:path>
              </a:pathLst>
            </a:custGeom>
            <a:solidFill>
              <a:srgbClr val="9FA0A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76"/>
            <p:cNvSpPr/>
            <p:nvPr/>
          </p:nvSpPr>
          <p:spPr>
            <a:xfrm>
              <a:off x="2596756" y="2428317"/>
              <a:ext cx="261784" cy="212447"/>
            </a:xfrm>
            <a:custGeom>
              <a:rect b="b" l="l" r="r" t="t"/>
              <a:pathLst>
                <a:path extrusionOk="0" h="39990" w="49277">
                  <a:moveTo>
                    <a:pt x="7996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6" y="39989"/>
                  </a:cubicBezTo>
                  <a:lnTo>
                    <a:pt x="41280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7" y="3580"/>
                    <a:pt x="45697" y="1"/>
                    <a:pt x="412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76"/>
            <p:cNvSpPr/>
            <p:nvPr/>
          </p:nvSpPr>
          <p:spPr>
            <a:xfrm>
              <a:off x="2940204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5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5" y="39989"/>
                  </a:cubicBezTo>
                  <a:lnTo>
                    <a:pt x="41282" y="39989"/>
                  </a:lnTo>
                  <a:cubicBezTo>
                    <a:pt x="45698" y="39989"/>
                    <a:pt x="49278" y="36409"/>
                    <a:pt x="49278" y="31993"/>
                  </a:cubicBezTo>
                  <a:lnTo>
                    <a:pt x="49278" y="7995"/>
                  </a:lnTo>
                  <a:cubicBezTo>
                    <a:pt x="49278" y="3580"/>
                    <a:pt x="45698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76"/>
            <p:cNvSpPr/>
            <p:nvPr/>
          </p:nvSpPr>
          <p:spPr>
            <a:xfrm>
              <a:off x="2253298" y="2428317"/>
              <a:ext cx="261795" cy="212447"/>
            </a:xfrm>
            <a:custGeom>
              <a:rect b="b" l="l" r="r" t="t"/>
              <a:pathLst>
                <a:path extrusionOk="0" h="39990" w="49279">
                  <a:moveTo>
                    <a:pt x="7997" y="1"/>
                  </a:moveTo>
                  <a:cubicBezTo>
                    <a:pt x="3580" y="1"/>
                    <a:pt x="0" y="3580"/>
                    <a:pt x="0" y="7995"/>
                  </a:cubicBezTo>
                  <a:lnTo>
                    <a:pt x="0" y="31993"/>
                  </a:lnTo>
                  <a:cubicBezTo>
                    <a:pt x="0" y="36409"/>
                    <a:pt x="3580" y="39989"/>
                    <a:pt x="7997" y="39989"/>
                  </a:cubicBezTo>
                  <a:lnTo>
                    <a:pt x="41282" y="39989"/>
                  </a:lnTo>
                  <a:cubicBezTo>
                    <a:pt x="45697" y="39989"/>
                    <a:pt x="49277" y="36409"/>
                    <a:pt x="49277" y="31993"/>
                  </a:cubicBezTo>
                  <a:lnTo>
                    <a:pt x="49277" y="7995"/>
                  </a:lnTo>
                  <a:cubicBezTo>
                    <a:pt x="49278" y="3580"/>
                    <a:pt x="45697" y="1"/>
                    <a:pt x="41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76"/>
            <p:cNvSpPr/>
            <p:nvPr/>
          </p:nvSpPr>
          <p:spPr>
            <a:xfrm>
              <a:off x="2718685" y="2660136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8" y="3373"/>
                    <a:pt x="3372" y="2617"/>
                    <a:pt x="3372" y="1687"/>
                  </a:cubicBezTo>
                  <a:cubicBezTo>
                    <a:pt x="3372" y="754"/>
                    <a:pt x="2618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76"/>
            <p:cNvSpPr/>
            <p:nvPr/>
          </p:nvSpPr>
          <p:spPr>
            <a:xfrm>
              <a:off x="3062128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0" y="754"/>
                    <a:pt x="0" y="1687"/>
                  </a:cubicBezTo>
                  <a:cubicBezTo>
                    <a:pt x="0" y="2619"/>
                    <a:pt x="755" y="3373"/>
                    <a:pt x="1687" y="3373"/>
                  </a:cubicBezTo>
                  <a:cubicBezTo>
                    <a:pt x="2619" y="3370"/>
                    <a:pt x="3373" y="2617"/>
                    <a:pt x="3373" y="1687"/>
                  </a:cubicBezTo>
                  <a:cubicBezTo>
                    <a:pt x="3373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76"/>
            <p:cNvSpPr/>
            <p:nvPr/>
          </p:nvSpPr>
          <p:spPr>
            <a:xfrm>
              <a:off x="2375226" y="2660136"/>
              <a:ext cx="17924" cy="17919"/>
            </a:xfrm>
            <a:custGeom>
              <a:rect b="b" l="l" r="r" t="t"/>
              <a:pathLst>
                <a:path extrusionOk="0" h="3373" w="3374">
                  <a:moveTo>
                    <a:pt x="1687" y="0"/>
                  </a:moveTo>
                  <a:cubicBezTo>
                    <a:pt x="755" y="0"/>
                    <a:pt x="1" y="754"/>
                    <a:pt x="1" y="1687"/>
                  </a:cubicBezTo>
                  <a:cubicBezTo>
                    <a:pt x="1" y="2619"/>
                    <a:pt x="755" y="3373"/>
                    <a:pt x="1687" y="3373"/>
                  </a:cubicBezTo>
                  <a:cubicBezTo>
                    <a:pt x="2619" y="3370"/>
                    <a:pt x="3374" y="2617"/>
                    <a:pt x="3374" y="1687"/>
                  </a:cubicBezTo>
                  <a:cubicBezTo>
                    <a:pt x="3374" y="754"/>
                    <a:pt x="2619" y="0"/>
                    <a:pt x="1687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76"/>
            <p:cNvSpPr/>
            <p:nvPr/>
          </p:nvSpPr>
          <p:spPr>
            <a:xfrm>
              <a:off x="2718685" y="2756878"/>
              <a:ext cx="17919" cy="17919"/>
            </a:xfrm>
            <a:custGeom>
              <a:rect b="b" l="l" r="r" t="t"/>
              <a:pathLst>
                <a:path extrusionOk="0" h="3373" w="3373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8" y="3372"/>
                    <a:pt x="3372" y="2616"/>
                    <a:pt x="3372" y="1686"/>
                  </a:cubicBezTo>
                  <a:cubicBezTo>
                    <a:pt x="3372" y="754"/>
                    <a:pt x="2618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76"/>
            <p:cNvSpPr/>
            <p:nvPr/>
          </p:nvSpPr>
          <p:spPr>
            <a:xfrm>
              <a:off x="2777509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5" y="1"/>
                  </a:moveTo>
                  <a:cubicBezTo>
                    <a:pt x="753" y="1"/>
                    <a:pt x="0" y="754"/>
                    <a:pt x="0" y="1686"/>
                  </a:cubicBezTo>
                  <a:cubicBezTo>
                    <a:pt x="0" y="2618"/>
                    <a:pt x="753" y="3372"/>
                    <a:pt x="1685" y="3372"/>
                  </a:cubicBezTo>
                  <a:cubicBezTo>
                    <a:pt x="2617" y="3372"/>
                    <a:pt x="3372" y="2616"/>
                    <a:pt x="3372" y="1686"/>
                  </a:cubicBezTo>
                  <a:cubicBezTo>
                    <a:pt x="3372" y="754"/>
                    <a:pt x="2617" y="1"/>
                    <a:pt x="1685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76"/>
            <p:cNvSpPr/>
            <p:nvPr/>
          </p:nvSpPr>
          <p:spPr>
            <a:xfrm>
              <a:off x="2659856" y="2756878"/>
              <a:ext cx="17914" cy="17919"/>
            </a:xfrm>
            <a:custGeom>
              <a:rect b="b" l="l" r="r" t="t"/>
              <a:pathLst>
                <a:path extrusionOk="0" h="3373" w="3372">
                  <a:moveTo>
                    <a:pt x="1687" y="1"/>
                  </a:moveTo>
                  <a:cubicBezTo>
                    <a:pt x="755" y="1"/>
                    <a:pt x="1" y="754"/>
                    <a:pt x="1" y="1686"/>
                  </a:cubicBezTo>
                  <a:cubicBezTo>
                    <a:pt x="1" y="2618"/>
                    <a:pt x="755" y="3372"/>
                    <a:pt x="1687" y="3372"/>
                  </a:cubicBezTo>
                  <a:cubicBezTo>
                    <a:pt x="2619" y="3372"/>
                    <a:pt x="3372" y="2616"/>
                    <a:pt x="3372" y="1686"/>
                  </a:cubicBezTo>
                  <a:cubicBezTo>
                    <a:pt x="3372" y="754"/>
                    <a:pt x="2619" y="1"/>
                    <a:pt x="1687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76"/>
            <p:cNvSpPr/>
            <p:nvPr/>
          </p:nvSpPr>
          <p:spPr>
            <a:xfrm>
              <a:off x="2301024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3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76"/>
            <p:cNvSpPr/>
            <p:nvPr/>
          </p:nvSpPr>
          <p:spPr>
            <a:xfrm>
              <a:off x="2644918" y="2533889"/>
              <a:ext cx="163747" cy="1291"/>
            </a:xfrm>
            <a:custGeom>
              <a:rect b="b" l="l" r="r" t="t"/>
              <a:pathLst>
                <a:path extrusionOk="0" h="243" w="30823">
                  <a:moveTo>
                    <a:pt x="121" y="1"/>
                  </a:moveTo>
                  <a:cubicBezTo>
                    <a:pt x="55" y="1"/>
                    <a:pt x="0" y="55"/>
                    <a:pt x="0" y="121"/>
                  </a:cubicBezTo>
                  <a:cubicBezTo>
                    <a:pt x="0" y="187"/>
                    <a:pt x="55" y="243"/>
                    <a:pt x="121" y="243"/>
                  </a:cubicBezTo>
                  <a:lnTo>
                    <a:pt x="30701" y="243"/>
                  </a:lnTo>
                  <a:cubicBezTo>
                    <a:pt x="30769" y="243"/>
                    <a:pt x="30823" y="187"/>
                    <a:pt x="30823" y="121"/>
                  </a:cubicBezTo>
                  <a:cubicBezTo>
                    <a:pt x="30823" y="55"/>
                    <a:pt x="30767" y="1"/>
                    <a:pt x="3070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76"/>
            <p:cNvSpPr/>
            <p:nvPr/>
          </p:nvSpPr>
          <p:spPr>
            <a:xfrm>
              <a:off x="2990071" y="2533889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76"/>
            <p:cNvSpPr/>
            <p:nvPr/>
          </p:nvSpPr>
          <p:spPr>
            <a:xfrm>
              <a:off x="2644918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1" y="0"/>
                  </a:moveTo>
                  <a:cubicBezTo>
                    <a:pt x="55" y="0"/>
                    <a:pt x="0" y="55"/>
                    <a:pt x="0" y="122"/>
                  </a:cubicBezTo>
                  <a:cubicBezTo>
                    <a:pt x="0" y="188"/>
                    <a:pt x="55" y="242"/>
                    <a:pt x="121" y="242"/>
                  </a:cubicBezTo>
                  <a:lnTo>
                    <a:pt x="30701" y="242"/>
                  </a:lnTo>
                  <a:cubicBezTo>
                    <a:pt x="30769" y="242"/>
                    <a:pt x="30824" y="190"/>
                    <a:pt x="30823" y="122"/>
                  </a:cubicBezTo>
                  <a:cubicBezTo>
                    <a:pt x="30823" y="56"/>
                    <a:pt x="30767" y="0"/>
                    <a:pt x="3070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76"/>
            <p:cNvSpPr/>
            <p:nvPr/>
          </p:nvSpPr>
          <p:spPr>
            <a:xfrm>
              <a:off x="2301427" y="3256825"/>
              <a:ext cx="163758" cy="1291"/>
            </a:xfrm>
            <a:custGeom>
              <a:rect b="b" l="l" r="r" t="t"/>
              <a:pathLst>
                <a:path extrusionOk="0" h="243" w="30825">
                  <a:moveTo>
                    <a:pt x="123" y="0"/>
                  </a:moveTo>
                  <a:cubicBezTo>
                    <a:pt x="57" y="0"/>
                    <a:pt x="1" y="55"/>
                    <a:pt x="1" y="122"/>
                  </a:cubicBezTo>
                  <a:cubicBezTo>
                    <a:pt x="1" y="188"/>
                    <a:pt x="57" y="242"/>
                    <a:pt x="123" y="242"/>
                  </a:cubicBezTo>
                  <a:lnTo>
                    <a:pt x="30702" y="242"/>
                  </a:lnTo>
                  <a:cubicBezTo>
                    <a:pt x="30771" y="242"/>
                    <a:pt x="30825" y="190"/>
                    <a:pt x="30823" y="122"/>
                  </a:cubicBezTo>
                  <a:cubicBezTo>
                    <a:pt x="30823" y="56"/>
                    <a:pt x="30769" y="0"/>
                    <a:pt x="3070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76"/>
            <p:cNvSpPr/>
            <p:nvPr/>
          </p:nvSpPr>
          <p:spPr>
            <a:xfrm>
              <a:off x="2990102" y="3256847"/>
              <a:ext cx="163753" cy="1291"/>
            </a:xfrm>
            <a:custGeom>
              <a:rect b="b" l="l" r="r" t="t"/>
              <a:pathLst>
                <a:path extrusionOk="0" h="243" w="30824">
                  <a:moveTo>
                    <a:pt x="123" y="1"/>
                  </a:moveTo>
                  <a:cubicBezTo>
                    <a:pt x="57" y="1"/>
                    <a:pt x="1" y="55"/>
                    <a:pt x="1" y="121"/>
                  </a:cubicBezTo>
                  <a:cubicBezTo>
                    <a:pt x="1" y="187"/>
                    <a:pt x="57" y="243"/>
                    <a:pt x="123" y="243"/>
                  </a:cubicBezTo>
                  <a:lnTo>
                    <a:pt x="30703" y="243"/>
                  </a:lnTo>
                  <a:cubicBezTo>
                    <a:pt x="30769" y="243"/>
                    <a:pt x="30824" y="187"/>
                    <a:pt x="30824" y="121"/>
                  </a:cubicBezTo>
                  <a:cubicBezTo>
                    <a:pt x="30824" y="55"/>
                    <a:pt x="30769" y="1"/>
                    <a:pt x="3070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76"/>
            <p:cNvSpPr/>
            <p:nvPr/>
          </p:nvSpPr>
          <p:spPr>
            <a:xfrm>
              <a:off x="2833559" y="2761962"/>
              <a:ext cx="248503" cy="268106"/>
            </a:xfrm>
            <a:custGeom>
              <a:rect b="b" l="l" r="r" t="t"/>
              <a:pathLst>
                <a:path extrusionOk="0" h="50467" w="46777">
                  <a:moveTo>
                    <a:pt x="1" y="1"/>
                  </a:moveTo>
                  <a:lnTo>
                    <a:pt x="1" y="1458"/>
                  </a:lnTo>
                  <a:lnTo>
                    <a:pt x="21544" y="1458"/>
                  </a:lnTo>
                  <a:cubicBezTo>
                    <a:pt x="34653" y="1458"/>
                    <a:pt x="45320" y="12123"/>
                    <a:pt x="45320" y="25233"/>
                  </a:cubicBezTo>
                  <a:cubicBezTo>
                    <a:pt x="45320" y="38344"/>
                    <a:pt x="34653" y="49009"/>
                    <a:pt x="21544" y="49009"/>
                  </a:cubicBezTo>
                  <a:lnTo>
                    <a:pt x="1" y="49009"/>
                  </a:lnTo>
                  <a:lnTo>
                    <a:pt x="1" y="50466"/>
                  </a:lnTo>
                  <a:lnTo>
                    <a:pt x="21544" y="50466"/>
                  </a:lnTo>
                  <a:cubicBezTo>
                    <a:pt x="35457" y="50466"/>
                    <a:pt x="46776" y="39146"/>
                    <a:pt x="46776" y="25233"/>
                  </a:cubicBezTo>
                  <a:cubicBezTo>
                    <a:pt x="46776" y="11322"/>
                    <a:pt x="35457" y="1"/>
                    <a:pt x="21544" y="1"/>
                  </a:cubicBezTo>
                  <a:close/>
                </a:path>
              </a:pathLst>
            </a:custGeom>
            <a:solidFill>
              <a:srgbClr val="96979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63" name="Shape 1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4" name="Google Shape;1864;p41"/>
          <p:cNvSpPr txBox="1"/>
          <p:nvPr>
            <p:ph idx="2" type="title"/>
          </p:nvPr>
        </p:nvSpPr>
        <p:spPr>
          <a:xfrm>
            <a:off x="2691300" y="1948575"/>
            <a:ext cx="3734100" cy="62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865" name="Google Shape;1865;p41"/>
          <p:cNvSpPr txBox="1"/>
          <p:nvPr>
            <p:ph idx="1" type="subTitle"/>
          </p:nvPr>
        </p:nvSpPr>
        <p:spPr>
          <a:xfrm flipH="1">
            <a:off x="914550" y="3099195"/>
            <a:ext cx="7299900" cy="381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You could enter a subtitle here if you need it</a:t>
            </a:r>
            <a:endParaRPr sz="1800"/>
          </a:p>
        </p:txBody>
      </p:sp>
      <p:sp>
        <p:nvSpPr>
          <p:cNvPr id="1866" name="Google Shape;1866;p41"/>
          <p:cNvSpPr txBox="1"/>
          <p:nvPr>
            <p:ph type="ctrTitle"/>
          </p:nvPr>
        </p:nvSpPr>
        <p:spPr>
          <a:xfrm flipH="1">
            <a:off x="914250" y="2579950"/>
            <a:ext cx="7299900" cy="5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658" name="Shape 6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9" name="Google Shape;6659;p77"/>
          <p:cNvGrpSpPr/>
          <p:nvPr/>
        </p:nvGrpSpPr>
        <p:grpSpPr>
          <a:xfrm>
            <a:off x="3353582" y="1145627"/>
            <a:ext cx="2363393" cy="1017867"/>
            <a:chOff x="3292400" y="1219146"/>
            <a:chExt cx="2615240" cy="1110239"/>
          </a:xfrm>
        </p:grpSpPr>
        <p:sp>
          <p:nvSpPr>
            <p:cNvPr id="6660" name="Google Shape;6660;p77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ABBCC9"/>
            </a:solidFill>
            <a:ln>
              <a:noFill/>
            </a:ln>
          </p:spPr>
          <p:txBody>
            <a:bodyPr anchorCtr="0" anchor="ctr" bIns="0" lIns="0" spcFirstLastPara="1" rIns="0" wrap="square" tIns="0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1" name="Google Shape;6661;p77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2" name="Google Shape;6662;p77"/>
            <p:cNvSpPr txBox="1"/>
            <p:nvPr/>
          </p:nvSpPr>
          <p:spPr>
            <a:xfrm flipH="1">
              <a:off x="3678794" y="1219157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3" name="Google Shape;6663;p77"/>
            <p:cNvSpPr txBox="1"/>
            <p:nvPr/>
          </p:nvSpPr>
          <p:spPr>
            <a:xfrm flipH="1">
              <a:off x="4051671" y="1219146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4" name="Google Shape;6664;p77"/>
            <p:cNvSpPr txBox="1"/>
            <p:nvPr/>
          </p:nvSpPr>
          <p:spPr>
            <a:xfrm flipH="1">
              <a:off x="4453057" y="1219146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5" name="Google Shape;6665;p77"/>
            <p:cNvSpPr txBox="1"/>
            <p:nvPr/>
          </p:nvSpPr>
          <p:spPr>
            <a:xfrm flipH="1">
              <a:off x="4831790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6" name="Google Shape;6666;p77"/>
            <p:cNvSpPr txBox="1"/>
            <p:nvPr/>
          </p:nvSpPr>
          <p:spPr>
            <a:xfrm flipH="1">
              <a:off x="5186134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7" name="Google Shape;6667;p77"/>
            <p:cNvSpPr txBox="1"/>
            <p:nvPr/>
          </p:nvSpPr>
          <p:spPr>
            <a:xfrm flipH="1">
              <a:off x="5562148" y="1219155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8" name="Google Shape;6668;p77"/>
            <p:cNvSpPr txBox="1"/>
            <p:nvPr/>
          </p:nvSpPr>
          <p:spPr>
            <a:xfrm flipH="1">
              <a:off x="3338153" y="1379250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69" name="Google Shape;6669;p77"/>
            <p:cNvSpPr txBox="1"/>
            <p:nvPr/>
          </p:nvSpPr>
          <p:spPr>
            <a:xfrm flipH="1">
              <a:off x="3338156" y="1902299"/>
              <a:ext cx="2790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70" name="Google Shape;6670;p77"/>
            <p:cNvSpPr txBox="1"/>
            <p:nvPr/>
          </p:nvSpPr>
          <p:spPr>
            <a:xfrm flipH="1">
              <a:off x="3344522" y="1537172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71" name="Google Shape;6671;p77"/>
            <p:cNvSpPr txBox="1"/>
            <p:nvPr/>
          </p:nvSpPr>
          <p:spPr>
            <a:xfrm flipH="1">
              <a:off x="3344522" y="1713877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72" name="Google Shape;6672;p77"/>
            <p:cNvSpPr txBox="1"/>
            <p:nvPr/>
          </p:nvSpPr>
          <p:spPr>
            <a:xfrm flipH="1">
              <a:off x="3344522" y="2079003"/>
              <a:ext cx="262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6673" name="Google Shape;6673;p77"/>
            <p:cNvSpPr txBox="1"/>
            <p:nvPr/>
          </p:nvSpPr>
          <p:spPr>
            <a:xfrm flipH="1">
              <a:off x="3344527" y="2246885"/>
              <a:ext cx="262200" cy="82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6674" name="Google Shape;6674;p77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6675" name="Google Shape;6675;p77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6" name="Google Shape;6676;p77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7" name="Google Shape;6677;p77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8" name="Google Shape;6678;p77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79" name="Google Shape;6679;p77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80" name="Google Shape;6680;p77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81" name="Google Shape;6681;p77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82" name="Google Shape;6682;p77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83" name="Google Shape;6683;p77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84" name="Google Shape;6684;p77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85" name="Google Shape;6685;p77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6686" name="Google Shape;6686;p77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  <p:graphicFrame>
        <p:nvGraphicFramePr>
          <p:cNvPr id="6687" name="Google Shape;6687;p77"/>
          <p:cNvGraphicFramePr/>
          <p:nvPr/>
        </p:nvGraphicFramePr>
        <p:xfrm>
          <a:off x="594967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{8CBAE242-2221-4D18-AC36-0465CD346158}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19050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6688" name="Google Shape;6688;p77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6689" name="Google Shape;6689;p77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690" name="Google Shape;6690;p77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6691" name="Google Shape;6691;p77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6692" name="Google Shape;6692;p77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93" name="Google Shape;6693;p77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94" name="Google Shape;6694;p77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95" name="Google Shape;6695;p77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696" name="Google Shape;6696;p77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77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77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77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77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77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77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703" name="Google Shape;6703;p77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704" name="Google Shape;6704;p77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6705" name="Google Shape;6705;p77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6" name="Google Shape;6706;p77"/>
          <p:cNvGrpSpPr/>
          <p:nvPr/>
        </p:nvGrpSpPr>
        <p:grpSpPr>
          <a:xfrm>
            <a:off x="726399" y="1190655"/>
            <a:ext cx="2394370" cy="976502"/>
            <a:chOff x="749309" y="1112739"/>
            <a:chExt cx="2371603" cy="976502"/>
          </a:xfrm>
        </p:grpSpPr>
        <p:sp>
          <p:nvSpPr>
            <p:cNvPr id="6707" name="Google Shape;6707;p77"/>
            <p:cNvSpPr/>
            <p:nvPr/>
          </p:nvSpPr>
          <p:spPr>
            <a:xfrm>
              <a:off x="1092126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77"/>
            <p:cNvSpPr/>
            <p:nvPr/>
          </p:nvSpPr>
          <p:spPr>
            <a:xfrm>
              <a:off x="1434943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77"/>
            <p:cNvSpPr/>
            <p:nvPr/>
          </p:nvSpPr>
          <p:spPr>
            <a:xfrm>
              <a:off x="1777760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77"/>
            <p:cNvSpPr/>
            <p:nvPr/>
          </p:nvSpPr>
          <p:spPr>
            <a:xfrm>
              <a:off x="2120578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77"/>
            <p:cNvSpPr/>
            <p:nvPr/>
          </p:nvSpPr>
          <p:spPr>
            <a:xfrm>
              <a:off x="2463395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77"/>
            <p:cNvSpPr/>
            <p:nvPr/>
          </p:nvSpPr>
          <p:spPr>
            <a:xfrm>
              <a:off x="2806212" y="111273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77"/>
            <p:cNvSpPr/>
            <p:nvPr/>
          </p:nvSpPr>
          <p:spPr>
            <a:xfrm>
              <a:off x="749309" y="136229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77"/>
            <p:cNvSpPr/>
            <p:nvPr/>
          </p:nvSpPr>
          <p:spPr>
            <a:xfrm>
              <a:off x="1092126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77"/>
            <p:cNvSpPr/>
            <p:nvPr/>
          </p:nvSpPr>
          <p:spPr>
            <a:xfrm>
              <a:off x="1434943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77"/>
            <p:cNvSpPr/>
            <p:nvPr/>
          </p:nvSpPr>
          <p:spPr>
            <a:xfrm>
              <a:off x="1777760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77"/>
            <p:cNvSpPr/>
            <p:nvPr/>
          </p:nvSpPr>
          <p:spPr>
            <a:xfrm>
              <a:off x="2120578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77"/>
            <p:cNvSpPr/>
            <p:nvPr/>
          </p:nvSpPr>
          <p:spPr>
            <a:xfrm>
              <a:off x="2463395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77"/>
            <p:cNvSpPr/>
            <p:nvPr/>
          </p:nvSpPr>
          <p:spPr>
            <a:xfrm>
              <a:off x="2806212" y="136229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77"/>
            <p:cNvSpPr/>
            <p:nvPr/>
          </p:nvSpPr>
          <p:spPr>
            <a:xfrm>
              <a:off x="749309" y="161184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77"/>
            <p:cNvSpPr/>
            <p:nvPr/>
          </p:nvSpPr>
          <p:spPr>
            <a:xfrm>
              <a:off x="1092126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77"/>
            <p:cNvSpPr/>
            <p:nvPr/>
          </p:nvSpPr>
          <p:spPr>
            <a:xfrm>
              <a:off x="1434943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77"/>
            <p:cNvSpPr/>
            <p:nvPr/>
          </p:nvSpPr>
          <p:spPr>
            <a:xfrm>
              <a:off x="1777760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77"/>
            <p:cNvSpPr/>
            <p:nvPr/>
          </p:nvSpPr>
          <p:spPr>
            <a:xfrm>
              <a:off x="2120578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77"/>
            <p:cNvSpPr/>
            <p:nvPr/>
          </p:nvSpPr>
          <p:spPr>
            <a:xfrm>
              <a:off x="2463395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77"/>
            <p:cNvSpPr/>
            <p:nvPr/>
          </p:nvSpPr>
          <p:spPr>
            <a:xfrm>
              <a:off x="2806212" y="1611849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77"/>
            <p:cNvSpPr/>
            <p:nvPr/>
          </p:nvSpPr>
          <p:spPr>
            <a:xfrm>
              <a:off x="749309" y="1861404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77"/>
            <p:cNvSpPr/>
            <p:nvPr/>
          </p:nvSpPr>
          <p:spPr>
            <a:xfrm>
              <a:off x="1092126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77"/>
            <p:cNvSpPr/>
            <p:nvPr/>
          </p:nvSpPr>
          <p:spPr>
            <a:xfrm>
              <a:off x="1434943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77"/>
            <p:cNvSpPr/>
            <p:nvPr/>
          </p:nvSpPr>
          <p:spPr>
            <a:xfrm>
              <a:off x="1777760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77"/>
            <p:cNvSpPr/>
            <p:nvPr/>
          </p:nvSpPr>
          <p:spPr>
            <a:xfrm>
              <a:off x="2120578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77"/>
            <p:cNvSpPr/>
            <p:nvPr/>
          </p:nvSpPr>
          <p:spPr>
            <a:xfrm>
              <a:off x="2463395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77"/>
            <p:cNvSpPr/>
            <p:nvPr/>
          </p:nvSpPr>
          <p:spPr>
            <a:xfrm>
              <a:off x="2806212" y="1861404"/>
              <a:ext cx="314700" cy="226800"/>
            </a:xfrm>
            <a:prstGeom prst="rect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77"/>
            <p:cNvSpPr/>
            <p:nvPr/>
          </p:nvSpPr>
          <p:spPr>
            <a:xfrm>
              <a:off x="749309" y="1112739"/>
              <a:ext cx="314700" cy="2268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77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77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77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77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6739" name="Google Shape;6739;p77"/>
          <p:cNvGraphicFramePr/>
          <p:nvPr/>
        </p:nvGraphicFramePr>
        <p:xfrm>
          <a:off x="59497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{8CBAE242-2221-4D18-AC36-0465CD346158}</a:tableStyleId>
              </a:tblPr>
              <a:tblGrid>
                <a:gridCol w="622825"/>
                <a:gridCol w="622825"/>
                <a:gridCol w="622825"/>
                <a:gridCol w="622825"/>
              </a:tblGrid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3254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</a:tbl>
          </a:graphicData>
        </a:graphic>
      </p:graphicFrame>
      <p:graphicFrame>
        <p:nvGraphicFramePr>
          <p:cNvPr id="6740" name="Google Shape;6740;p77"/>
          <p:cNvGraphicFramePr/>
          <p:nvPr/>
        </p:nvGraphicFramePr>
        <p:xfrm>
          <a:off x="3356413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{8CBAE242-2221-4D18-AC36-0465CD346158}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0E2A4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6741" name="Google Shape;6741;p77"/>
          <p:cNvGrpSpPr/>
          <p:nvPr/>
        </p:nvGrpSpPr>
        <p:grpSpPr>
          <a:xfrm>
            <a:off x="4100342" y="2709743"/>
            <a:ext cx="1517436" cy="74460"/>
            <a:chOff x="3980086" y="2804397"/>
            <a:chExt cx="1227600" cy="66900"/>
          </a:xfrm>
        </p:grpSpPr>
        <p:sp>
          <p:nvSpPr>
            <p:cNvPr id="6742" name="Google Shape;6742;p77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77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4" name="Google Shape;6744;p77"/>
          <p:cNvGrpSpPr/>
          <p:nvPr/>
        </p:nvGrpSpPr>
        <p:grpSpPr>
          <a:xfrm>
            <a:off x="4725406" y="3002330"/>
            <a:ext cx="892956" cy="74460"/>
            <a:chOff x="3980086" y="2804397"/>
            <a:chExt cx="1227600" cy="66900"/>
          </a:xfrm>
        </p:grpSpPr>
        <p:sp>
          <p:nvSpPr>
            <p:cNvPr id="6745" name="Google Shape;6745;p77"/>
            <p:cNvSpPr/>
            <p:nvPr/>
          </p:nvSpPr>
          <p:spPr>
            <a:xfrm flipH="1" rot="5400000">
              <a:off x="4560736" y="2223904"/>
              <a:ext cx="66300" cy="12276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F4F6F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77"/>
            <p:cNvSpPr/>
            <p:nvPr/>
          </p:nvSpPr>
          <p:spPr>
            <a:xfrm flipH="1" rot="5400000">
              <a:off x="4086125" y="2698647"/>
              <a:ext cx="66900" cy="278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7" name="Google Shape;6747;p77"/>
          <p:cNvGrpSpPr/>
          <p:nvPr/>
        </p:nvGrpSpPr>
        <p:grpSpPr>
          <a:xfrm>
            <a:off x="3358498" y="3361213"/>
            <a:ext cx="2363244" cy="1005943"/>
            <a:chOff x="3358415" y="3361302"/>
            <a:chExt cx="2363244" cy="1024695"/>
          </a:xfrm>
        </p:grpSpPr>
        <p:grpSp>
          <p:nvGrpSpPr>
            <p:cNvPr id="6748" name="Google Shape;6748;p77"/>
            <p:cNvGrpSpPr/>
            <p:nvPr/>
          </p:nvGrpSpPr>
          <p:grpSpPr>
            <a:xfrm>
              <a:off x="3358415" y="3361302"/>
              <a:ext cx="441300" cy="1024695"/>
              <a:chOff x="3358415" y="3361302"/>
              <a:chExt cx="441300" cy="1024695"/>
            </a:xfrm>
          </p:grpSpPr>
          <p:sp>
            <p:nvSpPr>
              <p:cNvPr id="6749" name="Google Shape;6749;p77"/>
              <p:cNvSpPr/>
              <p:nvPr/>
            </p:nvSpPr>
            <p:spPr>
              <a:xfrm>
                <a:off x="3358415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0" name="Google Shape;6750;p77"/>
              <p:cNvSpPr/>
              <p:nvPr/>
            </p:nvSpPr>
            <p:spPr>
              <a:xfrm>
                <a:off x="3358415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1" name="Google Shape;6751;p77"/>
              <p:cNvSpPr/>
              <p:nvPr/>
            </p:nvSpPr>
            <p:spPr>
              <a:xfrm>
                <a:off x="3358415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77"/>
              <p:cNvSpPr/>
              <p:nvPr/>
            </p:nvSpPr>
            <p:spPr>
              <a:xfrm>
                <a:off x="3358415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77"/>
              <p:cNvSpPr/>
              <p:nvPr/>
            </p:nvSpPr>
            <p:spPr>
              <a:xfrm>
                <a:off x="3358415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77"/>
              <p:cNvSpPr/>
              <p:nvPr/>
            </p:nvSpPr>
            <p:spPr>
              <a:xfrm>
                <a:off x="3358415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55" name="Google Shape;6755;p77"/>
            <p:cNvGrpSpPr/>
            <p:nvPr/>
          </p:nvGrpSpPr>
          <p:grpSpPr>
            <a:xfrm>
              <a:off x="3838901" y="3361302"/>
              <a:ext cx="441300" cy="1024695"/>
              <a:chOff x="3838901" y="3361302"/>
              <a:chExt cx="441300" cy="1024695"/>
            </a:xfrm>
          </p:grpSpPr>
          <p:sp>
            <p:nvSpPr>
              <p:cNvPr id="6756" name="Google Shape;6756;p77"/>
              <p:cNvSpPr/>
              <p:nvPr/>
            </p:nvSpPr>
            <p:spPr>
              <a:xfrm>
                <a:off x="3838901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77"/>
              <p:cNvSpPr/>
              <p:nvPr/>
            </p:nvSpPr>
            <p:spPr>
              <a:xfrm>
                <a:off x="3838901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77"/>
              <p:cNvSpPr/>
              <p:nvPr/>
            </p:nvSpPr>
            <p:spPr>
              <a:xfrm>
                <a:off x="3838901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77"/>
              <p:cNvSpPr/>
              <p:nvPr/>
            </p:nvSpPr>
            <p:spPr>
              <a:xfrm>
                <a:off x="3838901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0" name="Google Shape;6760;p77"/>
              <p:cNvSpPr/>
              <p:nvPr/>
            </p:nvSpPr>
            <p:spPr>
              <a:xfrm>
                <a:off x="3838901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77"/>
              <p:cNvSpPr/>
              <p:nvPr/>
            </p:nvSpPr>
            <p:spPr>
              <a:xfrm>
                <a:off x="3838901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62" name="Google Shape;6762;p77"/>
            <p:cNvGrpSpPr/>
            <p:nvPr/>
          </p:nvGrpSpPr>
          <p:grpSpPr>
            <a:xfrm>
              <a:off x="4319387" y="3361302"/>
              <a:ext cx="441300" cy="1024695"/>
              <a:chOff x="4319387" y="3361302"/>
              <a:chExt cx="441300" cy="1024695"/>
            </a:xfrm>
          </p:grpSpPr>
          <p:sp>
            <p:nvSpPr>
              <p:cNvPr id="6763" name="Google Shape;6763;p77"/>
              <p:cNvSpPr/>
              <p:nvPr/>
            </p:nvSpPr>
            <p:spPr>
              <a:xfrm>
                <a:off x="4319387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4" name="Google Shape;6764;p77"/>
              <p:cNvSpPr/>
              <p:nvPr/>
            </p:nvSpPr>
            <p:spPr>
              <a:xfrm>
                <a:off x="4319387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5" name="Google Shape;6765;p77"/>
              <p:cNvSpPr/>
              <p:nvPr/>
            </p:nvSpPr>
            <p:spPr>
              <a:xfrm>
                <a:off x="4319387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6" name="Google Shape;6766;p77"/>
              <p:cNvSpPr/>
              <p:nvPr/>
            </p:nvSpPr>
            <p:spPr>
              <a:xfrm>
                <a:off x="4319387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7" name="Google Shape;6767;p77"/>
              <p:cNvSpPr/>
              <p:nvPr/>
            </p:nvSpPr>
            <p:spPr>
              <a:xfrm>
                <a:off x="4319387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77"/>
              <p:cNvSpPr/>
              <p:nvPr/>
            </p:nvSpPr>
            <p:spPr>
              <a:xfrm>
                <a:off x="4319387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69" name="Google Shape;6769;p77"/>
            <p:cNvGrpSpPr/>
            <p:nvPr/>
          </p:nvGrpSpPr>
          <p:grpSpPr>
            <a:xfrm>
              <a:off x="4799873" y="3361302"/>
              <a:ext cx="441300" cy="1024695"/>
              <a:chOff x="4799873" y="3361302"/>
              <a:chExt cx="441300" cy="1024695"/>
            </a:xfrm>
          </p:grpSpPr>
          <p:sp>
            <p:nvSpPr>
              <p:cNvPr id="6770" name="Google Shape;6770;p77"/>
              <p:cNvSpPr/>
              <p:nvPr/>
            </p:nvSpPr>
            <p:spPr>
              <a:xfrm>
                <a:off x="4799873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1" name="Google Shape;6771;p77"/>
              <p:cNvSpPr/>
              <p:nvPr/>
            </p:nvSpPr>
            <p:spPr>
              <a:xfrm>
                <a:off x="4799873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77"/>
              <p:cNvSpPr/>
              <p:nvPr/>
            </p:nvSpPr>
            <p:spPr>
              <a:xfrm>
                <a:off x="4799873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3" name="Google Shape;6773;p77"/>
              <p:cNvSpPr/>
              <p:nvPr/>
            </p:nvSpPr>
            <p:spPr>
              <a:xfrm>
                <a:off x="4799873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77"/>
              <p:cNvSpPr/>
              <p:nvPr/>
            </p:nvSpPr>
            <p:spPr>
              <a:xfrm>
                <a:off x="4799873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77"/>
              <p:cNvSpPr/>
              <p:nvPr/>
            </p:nvSpPr>
            <p:spPr>
              <a:xfrm>
                <a:off x="4799873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776" name="Google Shape;6776;p77"/>
            <p:cNvGrpSpPr/>
            <p:nvPr/>
          </p:nvGrpSpPr>
          <p:grpSpPr>
            <a:xfrm>
              <a:off x="5280360" y="3361302"/>
              <a:ext cx="441300" cy="1024695"/>
              <a:chOff x="5280360" y="3361302"/>
              <a:chExt cx="441300" cy="1024695"/>
            </a:xfrm>
          </p:grpSpPr>
          <p:sp>
            <p:nvSpPr>
              <p:cNvPr id="6777" name="Google Shape;6777;p77"/>
              <p:cNvSpPr/>
              <p:nvPr/>
            </p:nvSpPr>
            <p:spPr>
              <a:xfrm>
                <a:off x="5280360" y="3361302"/>
                <a:ext cx="441300" cy="136500"/>
              </a:xfrm>
              <a:prstGeom prst="flowChartAlternateProcess">
                <a:avLst/>
              </a:pr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8" name="Google Shape;6778;p77"/>
              <p:cNvSpPr/>
              <p:nvPr/>
            </p:nvSpPr>
            <p:spPr>
              <a:xfrm>
                <a:off x="5280360" y="353894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9" name="Google Shape;6779;p77"/>
              <p:cNvSpPr/>
              <p:nvPr/>
            </p:nvSpPr>
            <p:spPr>
              <a:xfrm>
                <a:off x="5280360" y="3716591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0" name="Google Shape;6780;p77"/>
              <p:cNvSpPr/>
              <p:nvPr/>
            </p:nvSpPr>
            <p:spPr>
              <a:xfrm>
                <a:off x="5280360" y="389423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1" name="Google Shape;6781;p77"/>
              <p:cNvSpPr/>
              <p:nvPr/>
            </p:nvSpPr>
            <p:spPr>
              <a:xfrm>
                <a:off x="5280360" y="4071866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2" name="Google Shape;6782;p77"/>
              <p:cNvSpPr/>
              <p:nvPr/>
            </p:nvSpPr>
            <p:spPr>
              <a:xfrm>
                <a:off x="5280360" y="4249497"/>
                <a:ext cx="441300" cy="136500"/>
              </a:xfrm>
              <a:prstGeom prst="flowChartAlternateProcess">
                <a:avLst/>
              </a:pr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6783" name="Google Shape;6783;p77"/>
          <p:cNvGraphicFramePr/>
          <p:nvPr/>
        </p:nvGraphicFramePr>
        <p:xfrm>
          <a:off x="724925" y="23231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{8CBAE242-2221-4D18-AC36-0465CD346158}</a:tableStyleId>
              </a:tblPr>
              <a:tblGrid>
                <a:gridCol w="600900"/>
                <a:gridCol w="600900"/>
                <a:gridCol w="600900"/>
                <a:gridCol w="600900"/>
              </a:tblGrid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5F819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869FB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5B7C5"/>
                    </a:solidFill>
                  </a:tcPr>
                </a:tc>
              </a:tr>
              <a:tr h="2938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7994A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ABBCC9"/>
                    </a:solidFill>
                  </a:tcPr>
                </a:tc>
              </a:tr>
            </a:tbl>
          </a:graphicData>
        </a:graphic>
      </p:graphicFrame>
      <p:grpSp>
        <p:nvGrpSpPr>
          <p:cNvPr id="6784" name="Google Shape;6784;p77"/>
          <p:cNvGrpSpPr/>
          <p:nvPr/>
        </p:nvGrpSpPr>
        <p:grpSpPr>
          <a:xfrm>
            <a:off x="726450" y="3372825"/>
            <a:ext cx="2403614" cy="1005900"/>
            <a:chOff x="726450" y="3372825"/>
            <a:chExt cx="2403614" cy="1005900"/>
          </a:xfrm>
        </p:grpSpPr>
        <p:grpSp>
          <p:nvGrpSpPr>
            <p:cNvPr id="6785" name="Google Shape;6785;p77"/>
            <p:cNvGrpSpPr/>
            <p:nvPr/>
          </p:nvGrpSpPr>
          <p:grpSpPr>
            <a:xfrm>
              <a:off x="726450" y="3696000"/>
              <a:ext cx="2403614" cy="500898"/>
              <a:chOff x="726450" y="3696000"/>
              <a:chExt cx="2403614" cy="500898"/>
            </a:xfrm>
          </p:grpSpPr>
          <p:sp>
            <p:nvSpPr>
              <p:cNvPr id="6786" name="Google Shape;6786;p77"/>
              <p:cNvSpPr/>
              <p:nvPr/>
            </p:nvSpPr>
            <p:spPr>
              <a:xfrm>
                <a:off x="726450" y="3696000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87" name="Google Shape;6787;p77"/>
              <p:cNvSpPr/>
              <p:nvPr/>
            </p:nvSpPr>
            <p:spPr>
              <a:xfrm>
                <a:off x="726464" y="4029798"/>
                <a:ext cx="2403600" cy="167100"/>
              </a:xfrm>
              <a:prstGeom prst="rect">
                <a:avLst/>
              </a:pr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6788" name="Google Shape;6788;p77"/>
            <p:cNvGrpSpPr/>
            <p:nvPr/>
          </p:nvGrpSpPr>
          <p:grpSpPr>
            <a:xfrm>
              <a:off x="1348050" y="3372825"/>
              <a:ext cx="1720425" cy="1005900"/>
              <a:chOff x="1348050" y="3372825"/>
              <a:chExt cx="1720425" cy="1005900"/>
            </a:xfrm>
          </p:grpSpPr>
          <p:sp>
            <p:nvSpPr>
              <p:cNvPr id="6789" name="Google Shape;6789;p77"/>
              <p:cNvSpPr/>
              <p:nvPr/>
            </p:nvSpPr>
            <p:spPr>
              <a:xfrm>
                <a:off x="1348050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90" name="Google Shape;6790;p77"/>
              <p:cNvSpPr/>
              <p:nvPr/>
            </p:nvSpPr>
            <p:spPr>
              <a:xfrm>
                <a:off x="1701356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91" name="Google Shape;6791;p77"/>
              <p:cNvSpPr/>
              <p:nvPr/>
            </p:nvSpPr>
            <p:spPr>
              <a:xfrm>
                <a:off x="2054663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92" name="Google Shape;6792;p77"/>
              <p:cNvSpPr/>
              <p:nvPr/>
            </p:nvSpPr>
            <p:spPr>
              <a:xfrm>
                <a:off x="2407969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6793" name="Google Shape;6793;p77"/>
              <p:cNvSpPr/>
              <p:nvPr/>
            </p:nvSpPr>
            <p:spPr>
              <a:xfrm>
                <a:off x="2761275" y="3372825"/>
                <a:ext cx="307200" cy="1005900"/>
              </a:xfrm>
              <a:prstGeom prst="rect">
                <a:avLst/>
              </a:prstGeom>
              <a:solidFill>
                <a:srgbClr val="869FB1"/>
              </a:solidFill>
              <a:ln cap="flat" cmpd="sng" w="19050">
                <a:solidFill>
                  <a:srgbClr val="0E2A4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6794" name="Google Shape;6794;p77"/>
            <p:cNvGrpSpPr/>
            <p:nvPr/>
          </p:nvGrpSpPr>
          <p:grpSpPr>
            <a:xfrm>
              <a:off x="1455707" y="3731058"/>
              <a:ext cx="1491150" cy="417657"/>
              <a:chOff x="1455707" y="3731058"/>
              <a:chExt cx="1491150" cy="417657"/>
            </a:xfrm>
          </p:grpSpPr>
          <p:grpSp>
            <p:nvGrpSpPr>
              <p:cNvPr id="6795" name="Google Shape;6795;p77"/>
              <p:cNvGrpSpPr/>
              <p:nvPr/>
            </p:nvGrpSpPr>
            <p:grpSpPr>
              <a:xfrm>
                <a:off x="1472938" y="3745828"/>
                <a:ext cx="72126" cy="53788"/>
                <a:chOff x="1472938" y="3745828"/>
                <a:chExt cx="72126" cy="53788"/>
              </a:xfrm>
            </p:grpSpPr>
            <p:sp>
              <p:nvSpPr>
                <p:cNvPr id="6796" name="Google Shape;6796;p77"/>
                <p:cNvSpPr/>
                <p:nvPr/>
              </p:nvSpPr>
              <p:spPr>
                <a:xfrm>
                  <a:off x="1472938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797" name="Google Shape;6797;p77"/>
                <p:cNvSpPr/>
                <p:nvPr/>
              </p:nvSpPr>
              <p:spPr>
                <a:xfrm>
                  <a:off x="1490853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798" name="Google Shape;6798;p77"/>
              <p:cNvGrpSpPr/>
              <p:nvPr/>
            </p:nvGrpSpPr>
            <p:grpSpPr>
              <a:xfrm>
                <a:off x="1819181" y="4089633"/>
                <a:ext cx="72126" cy="53788"/>
                <a:chOff x="1819181" y="4089633"/>
                <a:chExt cx="72126" cy="53788"/>
              </a:xfrm>
            </p:grpSpPr>
            <p:sp>
              <p:nvSpPr>
                <p:cNvPr id="6799" name="Google Shape;6799;p77"/>
                <p:cNvSpPr/>
                <p:nvPr/>
              </p:nvSpPr>
              <p:spPr>
                <a:xfrm>
                  <a:off x="181918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0" name="Google Shape;6800;p77"/>
                <p:cNvSpPr/>
                <p:nvPr/>
              </p:nvSpPr>
              <p:spPr>
                <a:xfrm>
                  <a:off x="183709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1" name="Google Shape;6801;p77"/>
              <p:cNvGrpSpPr/>
              <p:nvPr/>
            </p:nvGrpSpPr>
            <p:grpSpPr>
              <a:xfrm>
                <a:off x="1455707" y="4084171"/>
                <a:ext cx="64321" cy="64544"/>
                <a:chOff x="1455707" y="4084171"/>
                <a:chExt cx="64321" cy="64544"/>
              </a:xfrm>
            </p:grpSpPr>
            <p:sp>
              <p:nvSpPr>
                <p:cNvPr id="6802" name="Google Shape;6802;p77"/>
                <p:cNvSpPr/>
                <p:nvPr/>
              </p:nvSpPr>
              <p:spPr>
                <a:xfrm>
                  <a:off x="1478676" y="408440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3" name="Google Shape;6803;p77"/>
                <p:cNvSpPr/>
                <p:nvPr/>
              </p:nvSpPr>
              <p:spPr>
                <a:xfrm>
                  <a:off x="1455707" y="408417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4" name="Google Shape;6804;p77"/>
              <p:cNvGrpSpPr/>
              <p:nvPr/>
            </p:nvGrpSpPr>
            <p:grpSpPr>
              <a:xfrm>
                <a:off x="1818610" y="3731058"/>
                <a:ext cx="64321" cy="64544"/>
                <a:chOff x="1818610" y="3731058"/>
                <a:chExt cx="64321" cy="64544"/>
              </a:xfrm>
            </p:grpSpPr>
            <p:sp>
              <p:nvSpPr>
                <p:cNvPr id="6805" name="Google Shape;6805;p77"/>
                <p:cNvSpPr/>
                <p:nvPr/>
              </p:nvSpPr>
              <p:spPr>
                <a:xfrm>
                  <a:off x="184157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6" name="Google Shape;6806;p77"/>
                <p:cNvSpPr/>
                <p:nvPr/>
              </p:nvSpPr>
              <p:spPr>
                <a:xfrm>
                  <a:off x="181861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07" name="Google Shape;6807;p77"/>
              <p:cNvGrpSpPr/>
              <p:nvPr/>
            </p:nvGrpSpPr>
            <p:grpSpPr>
              <a:xfrm>
                <a:off x="2172491" y="4089633"/>
                <a:ext cx="72126" cy="53788"/>
                <a:chOff x="2172491" y="4089633"/>
                <a:chExt cx="72126" cy="53788"/>
              </a:xfrm>
            </p:grpSpPr>
            <p:sp>
              <p:nvSpPr>
                <p:cNvPr id="6808" name="Google Shape;6808;p77"/>
                <p:cNvSpPr/>
                <p:nvPr/>
              </p:nvSpPr>
              <p:spPr>
                <a:xfrm>
                  <a:off x="2172491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09" name="Google Shape;6809;p77"/>
                <p:cNvSpPr/>
                <p:nvPr/>
              </p:nvSpPr>
              <p:spPr>
                <a:xfrm>
                  <a:off x="2190406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0" name="Google Shape;6810;p77"/>
              <p:cNvGrpSpPr/>
              <p:nvPr/>
            </p:nvGrpSpPr>
            <p:grpSpPr>
              <a:xfrm>
                <a:off x="2171920" y="3731058"/>
                <a:ext cx="64321" cy="64544"/>
                <a:chOff x="2171920" y="3731058"/>
                <a:chExt cx="64321" cy="64544"/>
              </a:xfrm>
            </p:grpSpPr>
            <p:sp>
              <p:nvSpPr>
                <p:cNvPr id="6811" name="Google Shape;6811;p77"/>
                <p:cNvSpPr/>
                <p:nvPr/>
              </p:nvSpPr>
              <p:spPr>
                <a:xfrm>
                  <a:off x="2194889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2" name="Google Shape;6812;p77"/>
                <p:cNvSpPr/>
                <p:nvPr/>
              </p:nvSpPr>
              <p:spPr>
                <a:xfrm>
                  <a:off x="2171920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3" name="Google Shape;6813;p77"/>
              <p:cNvGrpSpPr/>
              <p:nvPr/>
            </p:nvGrpSpPr>
            <p:grpSpPr>
              <a:xfrm>
                <a:off x="2874730" y="3745828"/>
                <a:ext cx="72126" cy="53788"/>
                <a:chOff x="2874730" y="3745828"/>
                <a:chExt cx="72126" cy="53788"/>
              </a:xfrm>
            </p:grpSpPr>
            <p:sp>
              <p:nvSpPr>
                <p:cNvPr id="6814" name="Google Shape;6814;p77"/>
                <p:cNvSpPr/>
                <p:nvPr/>
              </p:nvSpPr>
              <p:spPr>
                <a:xfrm>
                  <a:off x="2874730" y="3763820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5" name="Google Shape;6815;p77"/>
                <p:cNvSpPr/>
                <p:nvPr/>
              </p:nvSpPr>
              <p:spPr>
                <a:xfrm>
                  <a:off x="2892645" y="3745828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6" name="Google Shape;6816;p77"/>
              <p:cNvGrpSpPr/>
              <p:nvPr/>
            </p:nvGrpSpPr>
            <p:grpSpPr>
              <a:xfrm>
                <a:off x="2878589" y="4081481"/>
                <a:ext cx="64321" cy="64544"/>
                <a:chOff x="2878589" y="4081481"/>
                <a:chExt cx="64321" cy="64544"/>
              </a:xfrm>
            </p:grpSpPr>
            <p:sp>
              <p:nvSpPr>
                <p:cNvPr id="6817" name="Google Shape;6817;p77"/>
                <p:cNvSpPr/>
                <p:nvPr/>
              </p:nvSpPr>
              <p:spPr>
                <a:xfrm>
                  <a:off x="2901559" y="4081712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8" name="Google Shape;6818;p77"/>
                <p:cNvSpPr/>
                <p:nvPr/>
              </p:nvSpPr>
              <p:spPr>
                <a:xfrm>
                  <a:off x="2878589" y="4081481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19" name="Google Shape;6819;p77"/>
              <p:cNvGrpSpPr/>
              <p:nvPr/>
            </p:nvGrpSpPr>
            <p:grpSpPr>
              <a:xfrm>
                <a:off x="2525796" y="4089633"/>
                <a:ext cx="72126" cy="53788"/>
                <a:chOff x="2525796" y="4089633"/>
                <a:chExt cx="72126" cy="53788"/>
              </a:xfrm>
            </p:grpSpPr>
            <p:sp>
              <p:nvSpPr>
                <p:cNvPr id="6820" name="Google Shape;6820;p77"/>
                <p:cNvSpPr/>
                <p:nvPr/>
              </p:nvSpPr>
              <p:spPr>
                <a:xfrm>
                  <a:off x="2525796" y="4107625"/>
                  <a:ext cx="60030" cy="35796"/>
                </a:xfrm>
                <a:custGeom>
                  <a:rect b="b" l="l" r="r" t="t"/>
                  <a:pathLst>
                    <a:path extrusionOk="0" h="5567" w="9336">
                      <a:moveTo>
                        <a:pt x="1876" y="0"/>
                      </a:moveTo>
                      <a:cubicBezTo>
                        <a:pt x="1831" y="0"/>
                        <a:pt x="1787" y="18"/>
                        <a:pt x="1751" y="54"/>
                      </a:cubicBezTo>
                      <a:lnTo>
                        <a:pt x="84" y="1721"/>
                      </a:lnTo>
                      <a:cubicBezTo>
                        <a:pt x="1" y="1804"/>
                        <a:pt x="1" y="1899"/>
                        <a:pt x="84" y="1983"/>
                      </a:cubicBezTo>
                      <a:lnTo>
                        <a:pt x="3263" y="5162"/>
                      </a:lnTo>
                      <a:cubicBezTo>
                        <a:pt x="3513" y="5412"/>
                        <a:pt x="3858" y="5566"/>
                        <a:pt x="4215" y="5566"/>
                      </a:cubicBezTo>
                      <a:cubicBezTo>
                        <a:pt x="4573" y="5566"/>
                        <a:pt x="4918" y="5435"/>
                        <a:pt x="5168" y="5162"/>
                      </a:cubicBezTo>
                      <a:lnTo>
                        <a:pt x="9252" y="1090"/>
                      </a:lnTo>
                      <a:cubicBezTo>
                        <a:pt x="9335" y="1006"/>
                        <a:pt x="9335" y="887"/>
                        <a:pt x="9276" y="828"/>
                      </a:cubicBezTo>
                      <a:cubicBezTo>
                        <a:pt x="9240" y="792"/>
                        <a:pt x="9195" y="774"/>
                        <a:pt x="9151" y="774"/>
                      </a:cubicBezTo>
                      <a:cubicBezTo>
                        <a:pt x="9106" y="774"/>
                        <a:pt x="9061" y="792"/>
                        <a:pt x="9026" y="828"/>
                      </a:cubicBezTo>
                      <a:lnTo>
                        <a:pt x="4942" y="4912"/>
                      </a:lnTo>
                      <a:cubicBezTo>
                        <a:pt x="4751" y="5102"/>
                        <a:pt x="4501" y="5209"/>
                        <a:pt x="4227" y="5209"/>
                      </a:cubicBezTo>
                      <a:cubicBezTo>
                        <a:pt x="3965" y="5209"/>
                        <a:pt x="3715" y="5102"/>
                        <a:pt x="3513" y="4912"/>
                      </a:cubicBezTo>
                      <a:lnTo>
                        <a:pt x="453" y="1840"/>
                      </a:lnTo>
                      <a:lnTo>
                        <a:pt x="1870" y="435"/>
                      </a:lnTo>
                      <a:lnTo>
                        <a:pt x="2370" y="935"/>
                      </a:lnTo>
                      <a:cubicBezTo>
                        <a:pt x="2406" y="971"/>
                        <a:pt x="2450" y="988"/>
                        <a:pt x="2495" y="988"/>
                      </a:cubicBezTo>
                      <a:cubicBezTo>
                        <a:pt x="2540" y="988"/>
                        <a:pt x="2584" y="971"/>
                        <a:pt x="2620" y="935"/>
                      </a:cubicBezTo>
                      <a:cubicBezTo>
                        <a:pt x="2703" y="863"/>
                        <a:pt x="2703" y="756"/>
                        <a:pt x="2620" y="685"/>
                      </a:cubicBezTo>
                      <a:lnTo>
                        <a:pt x="2001" y="54"/>
                      </a:lnTo>
                      <a:cubicBezTo>
                        <a:pt x="1965" y="18"/>
                        <a:pt x="1920" y="0"/>
                        <a:pt x="1876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1" name="Google Shape;6821;p77"/>
                <p:cNvSpPr/>
                <p:nvPr/>
              </p:nvSpPr>
              <p:spPr>
                <a:xfrm>
                  <a:off x="2543711" y="4089633"/>
                  <a:ext cx="54211" cy="34568"/>
                </a:xfrm>
                <a:custGeom>
                  <a:rect b="b" l="l" r="r" t="t"/>
                  <a:pathLst>
                    <a:path extrusionOk="0" h="5376" w="8431">
                      <a:moveTo>
                        <a:pt x="6585" y="0"/>
                      </a:moveTo>
                      <a:cubicBezTo>
                        <a:pt x="6540" y="0"/>
                        <a:pt x="6495" y="18"/>
                        <a:pt x="6454" y="54"/>
                      </a:cubicBezTo>
                      <a:lnTo>
                        <a:pt x="1548" y="4971"/>
                      </a:lnTo>
                      <a:cubicBezTo>
                        <a:pt x="1513" y="4995"/>
                        <a:pt x="1477" y="5007"/>
                        <a:pt x="1429" y="5007"/>
                      </a:cubicBezTo>
                      <a:cubicBezTo>
                        <a:pt x="1382" y="5007"/>
                        <a:pt x="1346" y="4995"/>
                        <a:pt x="1310" y="4971"/>
                      </a:cubicBezTo>
                      <a:lnTo>
                        <a:pt x="334" y="3983"/>
                      </a:lnTo>
                      <a:cubicBezTo>
                        <a:pt x="292" y="3947"/>
                        <a:pt x="248" y="3929"/>
                        <a:pt x="203" y="3929"/>
                      </a:cubicBezTo>
                      <a:cubicBezTo>
                        <a:pt x="158" y="3929"/>
                        <a:pt x="114" y="3947"/>
                        <a:pt x="72" y="3983"/>
                      </a:cubicBezTo>
                      <a:cubicBezTo>
                        <a:pt x="1" y="4054"/>
                        <a:pt x="1" y="4161"/>
                        <a:pt x="72" y="4245"/>
                      </a:cubicBezTo>
                      <a:lnTo>
                        <a:pt x="1060" y="5221"/>
                      </a:lnTo>
                      <a:cubicBezTo>
                        <a:pt x="1156" y="5328"/>
                        <a:pt x="1275" y="5376"/>
                        <a:pt x="1417" y="5376"/>
                      </a:cubicBezTo>
                      <a:cubicBezTo>
                        <a:pt x="1548" y="5376"/>
                        <a:pt x="1679" y="5316"/>
                        <a:pt x="1775" y="5221"/>
                      </a:cubicBezTo>
                      <a:lnTo>
                        <a:pt x="6549" y="447"/>
                      </a:lnTo>
                      <a:lnTo>
                        <a:pt x="7966" y="1852"/>
                      </a:lnTo>
                      <a:lnTo>
                        <a:pt x="6704" y="3126"/>
                      </a:lnTo>
                      <a:cubicBezTo>
                        <a:pt x="6621" y="3197"/>
                        <a:pt x="6621" y="3304"/>
                        <a:pt x="6704" y="3376"/>
                      </a:cubicBezTo>
                      <a:cubicBezTo>
                        <a:pt x="6740" y="3411"/>
                        <a:pt x="6784" y="3429"/>
                        <a:pt x="6829" y="3429"/>
                      </a:cubicBezTo>
                      <a:cubicBezTo>
                        <a:pt x="6874" y="3429"/>
                        <a:pt x="6918" y="3411"/>
                        <a:pt x="6954" y="3376"/>
                      </a:cubicBezTo>
                      <a:lnTo>
                        <a:pt x="8347" y="1983"/>
                      </a:lnTo>
                      <a:cubicBezTo>
                        <a:pt x="8383" y="1947"/>
                        <a:pt x="8395" y="1899"/>
                        <a:pt x="8395" y="1864"/>
                      </a:cubicBezTo>
                      <a:cubicBezTo>
                        <a:pt x="8430" y="1816"/>
                        <a:pt x="8406" y="1768"/>
                        <a:pt x="8383" y="1721"/>
                      </a:cubicBezTo>
                      <a:lnTo>
                        <a:pt x="6716" y="54"/>
                      </a:lnTo>
                      <a:cubicBezTo>
                        <a:pt x="6674" y="18"/>
                        <a:pt x="6629" y="0"/>
                        <a:pt x="658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2" name="Google Shape;6822;p77"/>
              <p:cNvGrpSpPr/>
              <p:nvPr/>
            </p:nvGrpSpPr>
            <p:grpSpPr>
              <a:xfrm>
                <a:off x="2525225" y="3731058"/>
                <a:ext cx="64321" cy="64544"/>
                <a:chOff x="2525225" y="3731058"/>
                <a:chExt cx="64321" cy="64544"/>
              </a:xfrm>
            </p:grpSpPr>
            <p:sp>
              <p:nvSpPr>
                <p:cNvPr id="6823" name="Google Shape;6823;p77"/>
                <p:cNvSpPr/>
                <p:nvPr/>
              </p:nvSpPr>
              <p:spPr>
                <a:xfrm>
                  <a:off x="2548194" y="3731290"/>
                  <a:ext cx="41351" cy="64313"/>
                </a:xfrm>
                <a:custGeom>
                  <a:rect b="b" l="l" r="r" t="t"/>
                  <a:pathLst>
                    <a:path extrusionOk="0" h="10002" w="6431">
                      <a:moveTo>
                        <a:pt x="4025" y="0"/>
                      </a:moveTo>
                      <a:cubicBezTo>
                        <a:pt x="3870" y="0"/>
                        <a:pt x="3704" y="60"/>
                        <a:pt x="3608" y="179"/>
                      </a:cubicBezTo>
                      <a:lnTo>
                        <a:pt x="1465" y="2322"/>
                      </a:lnTo>
                      <a:lnTo>
                        <a:pt x="299" y="1167"/>
                      </a:lnTo>
                      <a:cubicBezTo>
                        <a:pt x="269" y="1138"/>
                        <a:pt x="227" y="1123"/>
                        <a:pt x="184" y="1123"/>
                      </a:cubicBezTo>
                      <a:cubicBezTo>
                        <a:pt x="141" y="1123"/>
                        <a:pt x="96" y="1138"/>
                        <a:pt x="60" y="1167"/>
                      </a:cubicBezTo>
                      <a:cubicBezTo>
                        <a:pt x="1" y="1227"/>
                        <a:pt x="1" y="1322"/>
                        <a:pt x="60" y="1405"/>
                      </a:cubicBezTo>
                      <a:lnTo>
                        <a:pt x="1346" y="2679"/>
                      </a:lnTo>
                      <a:cubicBezTo>
                        <a:pt x="1370" y="2715"/>
                        <a:pt x="1418" y="2727"/>
                        <a:pt x="1465" y="2727"/>
                      </a:cubicBezTo>
                      <a:cubicBezTo>
                        <a:pt x="1501" y="2727"/>
                        <a:pt x="1549" y="2715"/>
                        <a:pt x="1584" y="2679"/>
                      </a:cubicBezTo>
                      <a:lnTo>
                        <a:pt x="3847" y="417"/>
                      </a:lnTo>
                      <a:cubicBezTo>
                        <a:pt x="3882" y="370"/>
                        <a:pt x="3966" y="346"/>
                        <a:pt x="4037" y="346"/>
                      </a:cubicBezTo>
                      <a:cubicBezTo>
                        <a:pt x="4109" y="346"/>
                        <a:pt x="4168" y="370"/>
                        <a:pt x="4228" y="417"/>
                      </a:cubicBezTo>
                      <a:lnTo>
                        <a:pt x="6049" y="2239"/>
                      </a:lnTo>
                      <a:cubicBezTo>
                        <a:pt x="6085" y="2275"/>
                        <a:pt x="6121" y="2358"/>
                        <a:pt x="6121" y="2429"/>
                      </a:cubicBezTo>
                      <a:cubicBezTo>
                        <a:pt x="6121" y="2501"/>
                        <a:pt x="6085" y="2560"/>
                        <a:pt x="6049" y="2620"/>
                      </a:cubicBezTo>
                      <a:lnTo>
                        <a:pt x="3775" y="4882"/>
                      </a:lnTo>
                      <a:cubicBezTo>
                        <a:pt x="3716" y="4942"/>
                        <a:pt x="3716" y="5049"/>
                        <a:pt x="3775" y="5120"/>
                      </a:cubicBezTo>
                      <a:lnTo>
                        <a:pt x="6049" y="7382"/>
                      </a:lnTo>
                      <a:cubicBezTo>
                        <a:pt x="6085" y="7430"/>
                        <a:pt x="6121" y="7501"/>
                        <a:pt x="6121" y="7573"/>
                      </a:cubicBezTo>
                      <a:cubicBezTo>
                        <a:pt x="6121" y="7656"/>
                        <a:pt x="6085" y="7716"/>
                        <a:pt x="6049" y="7775"/>
                      </a:cubicBezTo>
                      <a:lnTo>
                        <a:pt x="4228" y="9585"/>
                      </a:lnTo>
                      <a:cubicBezTo>
                        <a:pt x="4174" y="9639"/>
                        <a:pt x="4103" y="9665"/>
                        <a:pt x="4033" y="9665"/>
                      </a:cubicBezTo>
                      <a:cubicBezTo>
                        <a:pt x="3963" y="9665"/>
                        <a:pt x="3894" y="9639"/>
                        <a:pt x="3847" y="9585"/>
                      </a:cubicBezTo>
                      <a:lnTo>
                        <a:pt x="2989" y="8740"/>
                      </a:lnTo>
                      <a:cubicBezTo>
                        <a:pt x="2960" y="8710"/>
                        <a:pt x="2921" y="8695"/>
                        <a:pt x="2879" y="8695"/>
                      </a:cubicBezTo>
                      <a:cubicBezTo>
                        <a:pt x="2838" y="8695"/>
                        <a:pt x="2793" y="8710"/>
                        <a:pt x="2751" y="8740"/>
                      </a:cubicBezTo>
                      <a:cubicBezTo>
                        <a:pt x="2692" y="8799"/>
                        <a:pt x="2692" y="8906"/>
                        <a:pt x="2751" y="8978"/>
                      </a:cubicBezTo>
                      <a:lnTo>
                        <a:pt x="3608" y="9823"/>
                      </a:lnTo>
                      <a:cubicBezTo>
                        <a:pt x="3728" y="9942"/>
                        <a:pt x="3870" y="10002"/>
                        <a:pt x="4025" y="10002"/>
                      </a:cubicBezTo>
                      <a:cubicBezTo>
                        <a:pt x="4168" y="10002"/>
                        <a:pt x="4335" y="9942"/>
                        <a:pt x="4442" y="9823"/>
                      </a:cubicBezTo>
                      <a:lnTo>
                        <a:pt x="6252" y="8013"/>
                      </a:lnTo>
                      <a:cubicBezTo>
                        <a:pt x="6371" y="7894"/>
                        <a:pt x="6430" y="7740"/>
                        <a:pt x="6430" y="7597"/>
                      </a:cubicBezTo>
                      <a:cubicBezTo>
                        <a:pt x="6430" y="7430"/>
                        <a:pt x="6371" y="7275"/>
                        <a:pt x="6252" y="7180"/>
                      </a:cubicBezTo>
                      <a:lnTo>
                        <a:pt x="4109" y="4977"/>
                      </a:lnTo>
                      <a:lnTo>
                        <a:pt x="6252" y="2834"/>
                      </a:lnTo>
                      <a:cubicBezTo>
                        <a:pt x="6371" y="2715"/>
                        <a:pt x="6430" y="2560"/>
                        <a:pt x="6430" y="2417"/>
                      </a:cubicBezTo>
                      <a:cubicBezTo>
                        <a:pt x="6430" y="2251"/>
                        <a:pt x="6371" y="2096"/>
                        <a:pt x="6252" y="2001"/>
                      </a:cubicBezTo>
                      <a:lnTo>
                        <a:pt x="4442" y="179"/>
                      </a:lnTo>
                      <a:cubicBezTo>
                        <a:pt x="4323" y="60"/>
                        <a:pt x="4168" y="0"/>
                        <a:pt x="4025" y="0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4" name="Google Shape;6824;p77"/>
                <p:cNvSpPr/>
                <p:nvPr/>
              </p:nvSpPr>
              <p:spPr>
                <a:xfrm>
                  <a:off x="2525225" y="3731058"/>
                  <a:ext cx="39512" cy="64165"/>
                </a:xfrm>
                <a:custGeom>
                  <a:rect b="b" l="l" r="r" t="t"/>
                  <a:pathLst>
                    <a:path extrusionOk="0" h="9979" w="6145">
                      <a:moveTo>
                        <a:pt x="2477" y="1"/>
                      </a:moveTo>
                      <a:cubicBezTo>
                        <a:pt x="2311" y="1"/>
                        <a:pt x="2156" y="60"/>
                        <a:pt x="2061" y="179"/>
                      </a:cubicBezTo>
                      <a:lnTo>
                        <a:pt x="239" y="2001"/>
                      </a:lnTo>
                      <a:cubicBezTo>
                        <a:pt x="1" y="2239"/>
                        <a:pt x="1" y="2608"/>
                        <a:pt x="239" y="2846"/>
                      </a:cubicBezTo>
                      <a:lnTo>
                        <a:pt x="2382" y="4989"/>
                      </a:lnTo>
                      <a:lnTo>
                        <a:pt x="239" y="7133"/>
                      </a:lnTo>
                      <a:cubicBezTo>
                        <a:pt x="1" y="7371"/>
                        <a:pt x="1" y="7752"/>
                        <a:pt x="239" y="7990"/>
                      </a:cubicBezTo>
                      <a:lnTo>
                        <a:pt x="2061" y="9800"/>
                      </a:lnTo>
                      <a:cubicBezTo>
                        <a:pt x="2180" y="9919"/>
                        <a:pt x="2323" y="9978"/>
                        <a:pt x="2477" y="9978"/>
                      </a:cubicBezTo>
                      <a:cubicBezTo>
                        <a:pt x="2620" y="9978"/>
                        <a:pt x="2787" y="9919"/>
                        <a:pt x="2882" y="9800"/>
                      </a:cubicBezTo>
                      <a:lnTo>
                        <a:pt x="5037" y="7656"/>
                      </a:lnTo>
                      <a:lnTo>
                        <a:pt x="5859" y="8490"/>
                      </a:lnTo>
                      <a:cubicBezTo>
                        <a:pt x="5895" y="8520"/>
                        <a:pt x="5936" y="8535"/>
                        <a:pt x="5978" y="8535"/>
                      </a:cubicBezTo>
                      <a:cubicBezTo>
                        <a:pt x="6020" y="8535"/>
                        <a:pt x="6061" y="8520"/>
                        <a:pt x="6097" y="8490"/>
                      </a:cubicBezTo>
                      <a:cubicBezTo>
                        <a:pt x="6145" y="8430"/>
                        <a:pt x="6145" y="8323"/>
                        <a:pt x="6085" y="8264"/>
                      </a:cubicBezTo>
                      <a:lnTo>
                        <a:pt x="5156" y="7335"/>
                      </a:lnTo>
                      <a:cubicBezTo>
                        <a:pt x="5121" y="7299"/>
                        <a:pt x="5073" y="7287"/>
                        <a:pt x="5037" y="7287"/>
                      </a:cubicBezTo>
                      <a:cubicBezTo>
                        <a:pt x="4990" y="7287"/>
                        <a:pt x="4942" y="7299"/>
                        <a:pt x="4918" y="7335"/>
                      </a:cubicBezTo>
                      <a:lnTo>
                        <a:pt x="2656" y="9597"/>
                      </a:lnTo>
                      <a:cubicBezTo>
                        <a:pt x="2608" y="9633"/>
                        <a:pt x="2537" y="9669"/>
                        <a:pt x="2454" y="9669"/>
                      </a:cubicBezTo>
                      <a:cubicBezTo>
                        <a:pt x="2382" y="9669"/>
                        <a:pt x="2323" y="9633"/>
                        <a:pt x="2263" y="9597"/>
                      </a:cubicBezTo>
                      <a:lnTo>
                        <a:pt x="453" y="7776"/>
                      </a:lnTo>
                      <a:cubicBezTo>
                        <a:pt x="346" y="7668"/>
                        <a:pt x="346" y="7490"/>
                        <a:pt x="453" y="7395"/>
                      </a:cubicBezTo>
                      <a:lnTo>
                        <a:pt x="2716" y="5132"/>
                      </a:lnTo>
                      <a:cubicBezTo>
                        <a:pt x="2739" y="5097"/>
                        <a:pt x="2751" y="5049"/>
                        <a:pt x="2751" y="5013"/>
                      </a:cubicBezTo>
                      <a:cubicBezTo>
                        <a:pt x="2751" y="4966"/>
                        <a:pt x="2739" y="4918"/>
                        <a:pt x="2716" y="4894"/>
                      </a:cubicBezTo>
                      <a:lnTo>
                        <a:pt x="453" y="2632"/>
                      </a:lnTo>
                      <a:cubicBezTo>
                        <a:pt x="346" y="2525"/>
                        <a:pt x="346" y="2346"/>
                        <a:pt x="453" y="2239"/>
                      </a:cubicBezTo>
                      <a:lnTo>
                        <a:pt x="2263" y="417"/>
                      </a:lnTo>
                      <a:cubicBezTo>
                        <a:pt x="2311" y="382"/>
                        <a:pt x="2382" y="346"/>
                        <a:pt x="2454" y="346"/>
                      </a:cubicBezTo>
                      <a:cubicBezTo>
                        <a:pt x="2537" y="346"/>
                        <a:pt x="2597" y="382"/>
                        <a:pt x="2656" y="417"/>
                      </a:cubicBezTo>
                      <a:lnTo>
                        <a:pt x="3168" y="941"/>
                      </a:lnTo>
                      <a:cubicBezTo>
                        <a:pt x="3198" y="971"/>
                        <a:pt x="3239" y="986"/>
                        <a:pt x="3283" y="986"/>
                      </a:cubicBezTo>
                      <a:cubicBezTo>
                        <a:pt x="3326" y="986"/>
                        <a:pt x="3370" y="971"/>
                        <a:pt x="3406" y="941"/>
                      </a:cubicBezTo>
                      <a:cubicBezTo>
                        <a:pt x="3466" y="882"/>
                        <a:pt x="3466" y="775"/>
                        <a:pt x="3406" y="703"/>
                      </a:cubicBezTo>
                      <a:lnTo>
                        <a:pt x="2882" y="179"/>
                      </a:lnTo>
                      <a:cubicBezTo>
                        <a:pt x="2775" y="60"/>
                        <a:pt x="2620" y="1"/>
                        <a:pt x="2477" y="1"/>
                      </a:cubicBezTo>
                      <a:close/>
                    </a:path>
                  </a:pathLst>
                </a:custGeom>
                <a:solidFill>
                  <a:srgbClr val="E3E9ED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828" name="Shape 6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29" name="Google Shape;6829;p78"/>
          <p:cNvGrpSpPr/>
          <p:nvPr/>
        </p:nvGrpSpPr>
        <p:grpSpPr>
          <a:xfrm>
            <a:off x="732428" y="1171356"/>
            <a:ext cx="845921" cy="690752"/>
            <a:chOff x="732428" y="1198513"/>
            <a:chExt cx="845921" cy="690752"/>
          </a:xfrm>
        </p:grpSpPr>
        <p:grpSp>
          <p:nvGrpSpPr>
            <p:cNvPr id="6830" name="Google Shape;6830;p78"/>
            <p:cNvGrpSpPr/>
            <p:nvPr/>
          </p:nvGrpSpPr>
          <p:grpSpPr>
            <a:xfrm>
              <a:off x="823030" y="1198513"/>
              <a:ext cx="755319" cy="690752"/>
              <a:chOff x="823030" y="1198513"/>
              <a:chExt cx="755319" cy="690752"/>
            </a:xfrm>
          </p:grpSpPr>
          <p:sp>
            <p:nvSpPr>
              <p:cNvPr id="6831" name="Google Shape;6831;p78"/>
              <p:cNvSpPr/>
              <p:nvPr/>
            </p:nvSpPr>
            <p:spPr>
              <a:xfrm>
                <a:off x="823030" y="1198513"/>
                <a:ext cx="755319" cy="690752"/>
              </a:xfrm>
              <a:custGeom>
                <a:rect b="b" l="l" r="r" t="t"/>
                <a:pathLst>
                  <a:path extrusionOk="0" h="42771" w="46769">
                    <a:moveTo>
                      <a:pt x="21384" y="0"/>
                    </a:moveTo>
                    <a:cubicBezTo>
                      <a:pt x="9575" y="0"/>
                      <a:pt x="0" y="9575"/>
                      <a:pt x="0" y="21386"/>
                    </a:cubicBezTo>
                    <a:cubicBezTo>
                      <a:pt x="0" y="33196"/>
                      <a:pt x="9575" y="42770"/>
                      <a:pt x="21384" y="42770"/>
                    </a:cubicBezTo>
                    <a:cubicBezTo>
                      <a:pt x="33196" y="42770"/>
                      <a:pt x="42770" y="33196"/>
                      <a:pt x="42770" y="21386"/>
                    </a:cubicBezTo>
                    <a:cubicBezTo>
                      <a:pt x="42770" y="16313"/>
                      <a:pt x="41002" y="11653"/>
                      <a:pt x="38053" y="7988"/>
                    </a:cubicBezTo>
                    <a:lnTo>
                      <a:pt x="42775" y="7988"/>
                    </a:lnTo>
                    <a:cubicBezTo>
                      <a:pt x="44970" y="7988"/>
                      <a:pt x="46769" y="6191"/>
                      <a:pt x="46769" y="3994"/>
                    </a:cubicBezTo>
                    <a:cubicBezTo>
                      <a:pt x="46769" y="1797"/>
                      <a:pt x="44972" y="0"/>
                      <a:pt x="42775" y="0"/>
                    </a:cubicBezTo>
                    <a:lnTo>
                      <a:pt x="22286" y="0"/>
                    </a:lnTo>
                    <a:cubicBezTo>
                      <a:pt x="22196" y="0"/>
                      <a:pt x="22105" y="5"/>
                      <a:pt x="22018" y="10"/>
                    </a:cubicBezTo>
                    <a:cubicBezTo>
                      <a:pt x="21807" y="3"/>
                      <a:pt x="21597" y="0"/>
                      <a:pt x="21384" y="0"/>
                    </a:cubicBezTo>
                    <a:close/>
                  </a:path>
                </a:pathLst>
              </a:custGeom>
              <a:solidFill>
                <a:srgbClr val="325D7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2" name="Google Shape;6832;p78"/>
              <p:cNvSpPr/>
              <p:nvPr/>
            </p:nvSpPr>
            <p:spPr>
              <a:xfrm>
                <a:off x="1470047" y="121787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1"/>
                    </a:moveTo>
                    <a:cubicBezTo>
                      <a:pt x="1231" y="1"/>
                      <a:pt x="1" y="1230"/>
                      <a:pt x="1" y="2749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9"/>
                    </a:cubicBezTo>
                    <a:cubicBezTo>
                      <a:pt x="5495" y="1230"/>
                      <a:pt x="4265" y="1"/>
                      <a:pt x="274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33" name="Google Shape;6833;p78"/>
            <p:cNvGrpSpPr/>
            <p:nvPr/>
          </p:nvGrpSpPr>
          <p:grpSpPr>
            <a:xfrm>
              <a:off x="732428" y="1239937"/>
              <a:ext cx="739912" cy="607886"/>
              <a:chOff x="732428" y="1239937"/>
              <a:chExt cx="739912" cy="607886"/>
            </a:xfrm>
          </p:grpSpPr>
          <p:sp>
            <p:nvSpPr>
              <p:cNvPr id="6834" name="Google Shape;6834;p78"/>
              <p:cNvSpPr/>
              <p:nvPr/>
            </p:nvSpPr>
            <p:spPr>
              <a:xfrm>
                <a:off x="732428" y="1239937"/>
                <a:ext cx="739912" cy="607886"/>
              </a:xfrm>
              <a:custGeom>
                <a:rect b="b" l="l" r="r" t="t"/>
                <a:pathLst>
                  <a:path extrusionOk="0" h="37640" w="45815">
                    <a:moveTo>
                      <a:pt x="26994" y="1"/>
                    </a:moveTo>
                    <a:cubicBezTo>
                      <a:pt x="16602" y="1"/>
                      <a:pt x="8175" y="8427"/>
                      <a:pt x="8175" y="18821"/>
                    </a:cubicBezTo>
                    <a:cubicBezTo>
                      <a:pt x="8169" y="22642"/>
                      <a:pt x="9333" y="26373"/>
                      <a:pt x="11509" y="29515"/>
                    </a:cubicBezTo>
                    <a:lnTo>
                      <a:pt x="3994" y="29515"/>
                    </a:lnTo>
                    <a:cubicBezTo>
                      <a:pt x="1797" y="29515"/>
                      <a:pt x="1" y="31311"/>
                      <a:pt x="1" y="33508"/>
                    </a:cubicBezTo>
                    <a:cubicBezTo>
                      <a:pt x="1" y="35704"/>
                      <a:pt x="1797" y="37502"/>
                      <a:pt x="3994" y="37502"/>
                    </a:cubicBezTo>
                    <a:lnTo>
                      <a:pt x="24483" y="37502"/>
                    </a:lnTo>
                    <a:cubicBezTo>
                      <a:pt x="24546" y="37502"/>
                      <a:pt x="24608" y="37500"/>
                      <a:pt x="24671" y="37497"/>
                    </a:cubicBezTo>
                    <a:cubicBezTo>
                      <a:pt x="25441" y="37592"/>
                      <a:pt x="26218" y="37640"/>
                      <a:pt x="26994" y="37640"/>
                    </a:cubicBezTo>
                    <a:cubicBezTo>
                      <a:pt x="37389" y="37640"/>
                      <a:pt x="45815" y="29214"/>
                      <a:pt x="45815" y="18821"/>
                    </a:cubicBezTo>
                    <a:cubicBezTo>
                      <a:pt x="45815" y="8427"/>
                      <a:pt x="37389" y="1"/>
                      <a:pt x="26994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5" name="Google Shape;6835;p78"/>
              <p:cNvSpPr/>
              <p:nvPr/>
            </p:nvSpPr>
            <p:spPr>
              <a:xfrm>
                <a:off x="751614" y="1735807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7"/>
                    </a:cubicBezTo>
                    <a:cubicBezTo>
                      <a:pt x="1" y="4265"/>
                      <a:pt x="1231" y="5495"/>
                      <a:pt x="2747" y="5495"/>
                    </a:cubicBezTo>
                    <a:cubicBezTo>
                      <a:pt x="4265" y="5495"/>
                      <a:pt x="5495" y="4265"/>
                      <a:pt x="5495" y="2747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36" name="Google Shape;6836;p78"/>
            <p:cNvGrpSpPr/>
            <p:nvPr/>
          </p:nvGrpSpPr>
          <p:grpSpPr>
            <a:xfrm>
              <a:off x="732428" y="1277018"/>
              <a:ext cx="702832" cy="533758"/>
              <a:chOff x="732428" y="1277018"/>
              <a:chExt cx="702832" cy="533758"/>
            </a:xfrm>
          </p:grpSpPr>
          <p:sp>
            <p:nvSpPr>
              <p:cNvPr id="6837" name="Google Shape;6837;p78"/>
              <p:cNvSpPr/>
              <p:nvPr/>
            </p:nvSpPr>
            <p:spPr>
              <a:xfrm>
                <a:off x="732428" y="1277018"/>
                <a:ext cx="702832" cy="533758"/>
              </a:xfrm>
              <a:custGeom>
                <a:rect b="b" l="l" r="r" t="t"/>
                <a:pathLst>
                  <a:path extrusionOk="0" h="33050" w="43519">
                    <a:moveTo>
                      <a:pt x="26994" y="1"/>
                    </a:moveTo>
                    <a:cubicBezTo>
                      <a:pt x="22006" y="1"/>
                      <a:pt x="17535" y="2211"/>
                      <a:pt x="14504" y="5705"/>
                    </a:cubicBezTo>
                    <a:lnTo>
                      <a:pt x="3994" y="5705"/>
                    </a:lnTo>
                    <a:cubicBezTo>
                      <a:pt x="1797" y="5705"/>
                      <a:pt x="1" y="7501"/>
                      <a:pt x="1" y="9698"/>
                    </a:cubicBezTo>
                    <a:cubicBezTo>
                      <a:pt x="1" y="11894"/>
                      <a:pt x="1797" y="13692"/>
                      <a:pt x="3994" y="13692"/>
                    </a:cubicBezTo>
                    <a:lnTo>
                      <a:pt x="10714" y="13692"/>
                    </a:lnTo>
                    <a:cubicBezTo>
                      <a:pt x="10552" y="14627"/>
                      <a:pt x="10470" y="15575"/>
                      <a:pt x="10472" y="16525"/>
                    </a:cubicBezTo>
                    <a:cubicBezTo>
                      <a:pt x="10472" y="25651"/>
                      <a:pt x="17870" y="33049"/>
                      <a:pt x="26996" y="33049"/>
                    </a:cubicBezTo>
                    <a:cubicBezTo>
                      <a:pt x="36122" y="33049"/>
                      <a:pt x="43519" y="25651"/>
                      <a:pt x="43519" y="16525"/>
                    </a:cubicBezTo>
                    <a:cubicBezTo>
                      <a:pt x="43519" y="7399"/>
                      <a:pt x="36122" y="1"/>
                      <a:pt x="2699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8" name="Google Shape;6838;p78"/>
              <p:cNvSpPr/>
              <p:nvPr/>
            </p:nvSpPr>
            <p:spPr>
              <a:xfrm>
                <a:off x="751695" y="1390407"/>
                <a:ext cx="88728" cy="88744"/>
              </a:xfrm>
              <a:custGeom>
                <a:rect b="b" l="l" r="r" t="t"/>
                <a:pathLst>
                  <a:path extrusionOk="0" h="5495" w="5494">
                    <a:moveTo>
                      <a:pt x="2747" y="0"/>
                    </a:moveTo>
                    <a:cubicBezTo>
                      <a:pt x="1230" y="0"/>
                      <a:pt x="1" y="1230"/>
                      <a:pt x="1" y="2748"/>
                    </a:cubicBezTo>
                    <a:cubicBezTo>
                      <a:pt x="1" y="4264"/>
                      <a:pt x="1230" y="5494"/>
                      <a:pt x="2747" y="5494"/>
                    </a:cubicBezTo>
                    <a:cubicBezTo>
                      <a:pt x="4263" y="5494"/>
                      <a:pt x="5493" y="4264"/>
                      <a:pt x="5493" y="2748"/>
                    </a:cubicBezTo>
                    <a:cubicBezTo>
                      <a:pt x="5493" y="1230"/>
                      <a:pt x="4263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39" name="Google Shape;6839;p78"/>
            <p:cNvGrpSpPr/>
            <p:nvPr/>
          </p:nvGrpSpPr>
          <p:grpSpPr>
            <a:xfrm>
              <a:off x="931170" y="1306653"/>
              <a:ext cx="647179" cy="474455"/>
              <a:chOff x="931170" y="1306653"/>
              <a:chExt cx="647179" cy="474455"/>
            </a:xfrm>
          </p:grpSpPr>
          <p:sp>
            <p:nvSpPr>
              <p:cNvPr id="6840" name="Google Shape;6840;p78"/>
              <p:cNvSpPr/>
              <p:nvPr/>
            </p:nvSpPr>
            <p:spPr>
              <a:xfrm>
                <a:off x="931170" y="1306653"/>
                <a:ext cx="647179" cy="474455"/>
              </a:xfrm>
              <a:custGeom>
                <a:rect b="b" l="l" r="r" t="t"/>
                <a:pathLst>
                  <a:path extrusionOk="0" h="29378" w="40073">
                    <a:moveTo>
                      <a:pt x="14688" y="1"/>
                    </a:moveTo>
                    <a:cubicBezTo>
                      <a:pt x="6578" y="1"/>
                      <a:pt x="1" y="6578"/>
                      <a:pt x="1" y="14690"/>
                    </a:cubicBezTo>
                    <a:cubicBezTo>
                      <a:pt x="1" y="22801"/>
                      <a:pt x="6578" y="29377"/>
                      <a:pt x="14688" y="29377"/>
                    </a:cubicBezTo>
                    <a:cubicBezTo>
                      <a:pt x="19883" y="29377"/>
                      <a:pt x="24445" y="26682"/>
                      <a:pt x="27057" y="22613"/>
                    </a:cubicBezTo>
                    <a:lnTo>
                      <a:pt x="36079" y="22613"/>
                    </a:lnTo>
                    <a:cubicBezTo>
                      <a:pt x="38276" y="22613"/>
                      <a:pt x="40073" y="20817"/>
                      <a:pt x="40073" y="18620"/>
                    </a:cubicBezTo>
                    <a:cubicBezTo>
                      <a:pt x="40073" y="16424"/>
                      <a:pt x="38276" y="14626"/>
                      <a:pt x="36079" y="14626"/>
                    </a:cubicBezTo>
                    <a:lnTo>
                      <a:pt x="29376" y="14626"/>
                    </a:lnTo>
                    <a:cubicBezTo>
                      <a:pt x="29342" y="6544"/>
                      <a:pt x="22780" y="1"/>
                      <a:pt x="146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1" name="Google Shape;6841;p78"/>
              <p:cNvSpPr/>
              <p:nvPr/>
            </p:nvSpPr>
            <p:spPr>
              <a:xfrm>
                <a:off x="1470047" y="1560806"/>
                <a:ext cx="88760" cy="88744"/>
              </a:xfrm>
              <a:custGeom>
                <a:rect b="b" l="l" r="r" t="t"/>
                <a:pathLst>
                  <a:path extrusionOk="0" h="5495" w="5496">
                    <a:moveTo>
                      <a:pt x="2747" y="0"/>
                    </a:moveTo>
                    <a:cubicBezTo>
                      <a:pt x="1231" y="0"/>
                      <a:pt x="1" y="1230"/>
                      <a:pt x="1" y="2746"/>
                    </a:cubicBezTo>
                    <a:cubicBezTo>
                      <a:pt x="1" y="4265"/>
                      <a:pt x="1231" y="5494"/>
                      <a:pt x="2747" y="5494"/>
                    </a:cubicBezTo>
                    <a:cubicBezTo>
                      <a:pt x="4265" y="5494"/>
                      <a:pt x="5495" y="4265"/>
                      <a:pt x="5495" y="2746"/>
                    </a:cubicBezTo>
                    <a:cubicBezTo>
                      <a:pt x="5495" y="1230"/>
                      <a:pt x="4265" y="0"/>
                      <a:pt x="274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842" name="Google Shape;6842;p78"/>
            <p:cNvSpPr/>
            <p:nvPr/>
          </p:nvSpPr>
          <p:spPr>
            <a:xfrm>
              <a:off x="986565" y="1362064"/>
              <a:ext cx="363666" cy="363650"/>
            </a:xfrm>
            <a:custGeom>
              <a:rect b="b" l="l" r="r" t="t"/>
              <a:pathLst>
                <a:path extrusionOk="0" h="22517" w="22518">
                  <a:moveTo>
                    <a:pt x="11258" y="0"/>
                  </a:moveTo>
                  <a:cubicBezTo>
                    <a:pt x="8273" y="0"/>
                    <a:pt x="5409" y="1187"/>
                    <a:pt x="3298" y="3297"/>
                  </a:cubicBezTo>
                  <a:cubicBezTo>
                    <a:pt x="1186" y="5409"/>
                    <a:pt x="1" y="8272"/>
                    <a:pt x="1" y="11259"/>
                  </a:cubicBezTo>
                  <a:cubicBezTo>
                    <a:pt x="1" y="14244"/>
                    <a:pt x="1186" y="17109"/>
                    <a:pt x="3298" y="19219"/>
                  </a:cubicBezTo>
                  <a:cubicBezTo>
                    <a:pt x="5409" y="21331"/>
                    <a:pt x="8273" y="22516"/>
                    <a:pt x="11258" y="22516"/>
                  </a:cubicBezTo>
                  <a:cubicBezTo>
                    <a:pt x="14245" y="22516"/>
                    <a:pt x="17108" y="21331"/>
                    <a:pt x="19220" y="19219"/>
                  </a:cubicBezTo>
                  <a:cubicBezTo>
                    <a:pt x="21331" y="17109"/>
                    <a:pt x="22517" y="14244"/>
                    <a:pt x="22517" y="11259"/>
                  </a:cubicBezTo>
                  <a:cubicBezTo>
                    <a:pt x="22517" y="8272"/>
                    <a:pt x="21331" y="5409"/>
                    <a:pt x="19220" y="3297"/>
                  </a:cubicBezTo>
                  <a:cubicBezTo>
                    <a:pt x="17108" y="1187"/>
                    <a:pt x="14245" y="0"/>
                    <a:pt x="112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78"/>
          <p:cNvGrpSpPr/>
          <p:nvPr/>
        </p:nvGrpSpPr>
        <p:grpSpPr>
          <a:xfrm>
            <a:off x="3964037" y="1171363"/>
            <a:ext cx="634656" cy="699982"/>
            <a:chOff x="5985650" y="2860025"/>
            <a:chExt cx="1396075" cy="1539775"/>
          </a:xfrm>
        </p:grpSpPr>
        <p:sp>
          <p:nvSpPr>
            <p:cNvPr id="6844" name="Google Shape;6844;p78"/>
            <p:cNvSpPr/>
            <p:nvPr/>
          </p:nvSpPr>
          <p:spPr>
            <a:xfrm>
              <a:off x="6655300" y="3128850"/>
              <a:ext cx="637150" cy="631950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78"/>
            <p:cNvSpPr/>
            <p:nvPr/>
          </p:nvSpPr>
          <p:spPr>
            <a:xfrm>
              <a:off x="6673425" y="3771400"/>
              <a:ext cx="600850" cy="600800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78"/>
            <p:cNvSpPr/>
            <p:nvPr/>
          </p:nvSpPr>
          <p:spPr>
            <a:xfrm>
              <a:off x="6073050" y="3509700"/>
              <a:ext cx="641725" cy="636800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78"/>
            <p:cNvSpPr/>
            <p:nvPr/>
          </p:nvSpPr>
          <p:spPr>
            <a:xfrm>
              <a:off x="6124575" y="2917775"/>
              <a:ext cx="572575" cy="572525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78"/>
            <p:cNvSpPr/>
            <p:nvPr/>
          </p:nvSpPr>
          <p:spPr>
            <a:xfrm>
              <a:off x="6459975" y="2867300"/>
              <a:ext cx="101300" cy="50500"/>
            </a:xfrm>
            <a:custGeom>
              <a:rect b="b" l="l" r="r" t="t"/>
              <a:pathLst>
                <a:path extrusionOk="0" h="2020" w="4052">
                  <a:moveTo>
                    <a:pt x="272" y="1"/>
                  </a:moveTo>
                  <a:cubicBezTo>
                    <a:pt x="157" y="1"/>
                    <a:pt x="54" y="82"/>
                    <a:pt x="29" y="200"/>
                  </a:cubicBezTo>
                  <a:cubicBezTo>
                    <a:pt x="0" y="338"/>
                    <a:pt x="87" y="474"/>
                    <a:pt x="225" y="507"/>
                  </a:cubicBezTo>
                  <a:cubicBezTo>
                    <a:pt x="1077" y="719"/>
                    <a:pt x="1895" y="1049"/>
                    <a:pt x="2657" y="1486"/>
                  </a:cubicBezTo>
                  <a:lnTo>
                    <a:pt x="2505" y="1740"/>
                  </a:lnTo>
                  <a:cubicBezTo>
                    <a:pt x="2459" y="1819"/>
                    <a:pt x="2511" y="1918"/>
                    <a:pt x="2603" y="1926"/>
                  </a:cubicBezTo>
                  <a:lnTo>
                    <a:pt x="3887" y="2019"/>
                  </a:lnTo>
                  <a:cubicBezTo>
                    <a:pt x="3890" y="2019"/>
                    <a:pt x="3893" y="2019"/>
                    <a:pt x="3895" y="2019"/>
                  </a:cubicBezTo>
                  <a:cubicBezTo>
                    <a:pt x="3991" y="2019"/>
                    <a:pt x="4052" y="1913"/>
                    <a:pt x="3999" y="1830"/>
                  </a:cubicBezTo>
                  <a:lnTo>
                    <a:pt x="3302" y="746"/>
                  </a:lnTo>
                  <a:cubicBezTo>
                    <a:pt x="3278" y="709"/>
                    <a:pt x="3239" y="690"/>
                    <a:pt x="3200" y="690"/>
                  </a:cubicBezTo>
                  <a:cubicBezTo>
                    <a:pt x="3159" y="690"/>
                    <a:pt x="3118" y="711"/>
                    <a:pt x="3094" y="751"/>
                  </a:cubicBezTo>
                  <a:lnTo>
                    <a:pt x="2917" y="1047"/>
                  </a:lnTo>
                  <a:cubicBezTo>
                    <a:pt x="2108" y="581"/>
                    <a:pt x="1237" y="230"/>
                    <a:pt x="330" y="8"/>
                  </a:cubicBezTo>
                  <a:cubicBezTo>
                    <a:pt x="311" y="3"/>
                    <a:pt x="291" y="1"/>
                    <a:pt x="27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78"/>
            <p:cNvSpPr/>
            <p:nvPr/>
          </p:nvSpPr>
          <p:spPr>
            <a:xfrm>
              <a:off x="6389025" y="2860025"/>
              <a:ext cx="63100" cy="15700"/>
            </a:xfrm>
            <a:custGeom>
              <a:rect b="b" l="l" r="r" t="t"/>
              <a:pathLst>
                <a:path extrusionOk="0" h="628" w="2524">
                  <a:moveTo>
                    <a:pt x="787" y="1"/>
                  </a:moveTo>
                  <a:cubicBezTo>
                    <a:pt x="605" y="1"/>
                    <a:pt x="424" y="7"/>
                    <a:pt x="241" y="19"/>
                  </a:cubicBezTo>
                  <a:cubicBezTo>
                    <a:pt x="103" y="31"/>
                    <a:pt x="1" y="153"/>
                    <a:pt x="11" y="291"/>
                  </a:cubicBezTo>
                  <a:cubicBezTo>
                    <a:pt x="20" y="425"/>
                    <a:pt x="132" y="528"/>
                    <a:pt x="263" y="528"/>
                  </a:cubicBezTo>
                  <a:cubicBezTo>
                    <a:pt x="268" y="528"/>
                    <a:pt x="273" y="528"/>
                    <a:pt x="278" y="528"/>
                  </a:cubicBezTo>
                  <a:cubicBezTo>
                    <a:pt x="448" y="518"/>
                    <a:pt x="617" y="512"/>
                    <a:pt x="787" y="512"/>
                  </a:cubicBezTo>
                  <a:cubicBezTo>
                    <a:pt x="1261" y="512"/>
                    <a:pt x="1734" y="550"/>
                    <a:pt x="2203" y="624"/>
                  </a:cubicBezTo>
                  <a:cubicBezTo>
                    <a:pt x="2217" y="626"/>
                    <a:pt x="2231" y="627"/>
                    <a:pt x="2245" y="627"/>
                  </a:cubicBezTo>
                  <a:cubicBezTo>
                    <a:pt x="2363" y="627"/>
                    <a:pt x="2470" y="544"/>
                    <a:pt x="2494" y="424"/>
                  </a:cubicBezTo>
                  <a:cubicBezTo>
                    <a:pt x="2523" y="283"/>
                    <a:pt x="2430" y="145"/>
                    <a:pt x="2288" y="121"/>
                  </a:cubicBezTo>
                  <a:cubicBezTo>
                    <a:pt x="1791" y="43"/>
                    <a:pt x="1288" y="3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78"/>
            <p:cNvSpPr/>
            <p:nvPr/>
          </p:nvSpPr>
          <p:spPr>
            <a:xfrm>
              <a:off x="6279750" y="2879875"/>
              <a:ext cx="39600" cy="26000"/>
            </a:xfrm>
            <a:custGeom>
              <a:rect b="b" l="l" r="r" t="t"/>
              <a:pathLst>
                <a:path extrusionOk="0" h="1040" w="1584">
                  <a:moveTo>
                    <a:pt x="1330" y="1"/>
                  </a:moveTo>
                  <a:cubicBezTo>
                    <a:pt x="1303" y="1"/>
                    <a:pt x="1276" y="6"/>
                    <a:pt x="1249" y="17"/>
                  </a:cubicBezTo>
                  <a:cubicBezTo>
                    <a:pt x="878" y="174"/>
                    <a:pt x="518" y="355"/>
                    <a:pt x="168" y="557"/>
                  </a:cubicBezTo>
                  <a:cubicBezTo>
                    <a:pt x="58" y="621"/>
                    <a:pt x="0" y="757"/>
                    <a:pt x="47" y="876"/>
                  </a:cubicBezTo>
                  <a:cubicBezTo>
                    <a:pt x="86" y="979"/>
                    <a:pt x="183" y="1040"/>
                    <a:pt x="284" y="1040"/>
                  </a:cubicBezTo>
                  <a:cubicBezTo>
                    <a:pt x="327" y="1040"/>
                    <a:pt x="371" y="1029"/>
                    <a:pt x="412" y="1005"/>
                  </a:cubicBezTo>
                  <a:cubicBezTo>
                    <a:pt x="727" y="823"/>
                    <a:pt x="1054" y="658"/>
                    <a:pt x="1389" y="512"/>
                  </a:cubicBezTo>
                  <a:cubicBezTo>
                    <a:pt x="1518" y="458"/>
                    <a:pt x="1584" y="312"/>
                    <a:pt x="1538" y="177"/>
                  </a:cubicBezTo>
                  <a:lnTo>
                    <a:pt x="1525" y="141"/>
                  </a:lnTo>
                  <a:cubicBezTo>
                    <a:pt x="1496" y="54"/>
                    <a:pt x="1415" y="1"/>
                    <a:pt x="133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78"/>
            <p:cNvSpPr/>
            <p:nvPr/>
          </p:nvSpPr>
          <p:spPr>
            <a:xfrm>
              <a:off x="6325825" y="2862750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2"/>
                  </a:cubicBezTo>
                  <a:cubicBezTo>
                    <a:pt x="1306" y="87"/>
                    <a:pt x="748" y="220"/>
                    <a:pt x="205" y="400"/>
                  </a:cubicBezTo>
                  <a:cubicBezTo>
                    <a:pt x="71" y="444"/>
                    <a:pt x="0" y="590"/>
                    <a:pt x="47" y="725"/>
                  </a:cubicBezTo>
                  <a:cubicBezTo>
                    <a:pt x="84" y="829"/>
                    <a:pt x="183" y="895"/>
                    <a:pt x="288" y="895"/>
                  </a:cubicBezTo>
                  <a:cubicBezTo>
                    <a:pt x="316" y="895"/>
                    <a:pt x="343" y="891"/>
                    <a:pt x="370" y="882"/>
                  </a:cubicBezTo>
                  <a:cubicBezTo>
                    <a:pt x="883" y="712"/>
                    <a:pt x="1408" y="587"/>
                    <a:pt x="1941" y="507"/>
                  </a:cubicBezTo>
                  <a:cubicBezTo>
                    <a:pt x="2081" y="488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78"/>
            <p:cNvSpPr/>
            <p:nvPr/>
          </p:nvSpPr>
          <p:spPr>
            <a:xfrm>
              <a:off x="7023725" y="3061400"/>
              <a:ext cx="101300" cy="50475"/>
            </a:xfrm>
            <a:custGeom>
              <a:rect b="b" l="l" r="r" t="t"/>
              <a:pathLst>
                <a:path extrusionOk="0" h="2019" w="4052">
                  <a:moveTo>
                    <a:pt x="273" y="0"/>
                  </a:moveTo>
                  <a:cubicBezTo>
                    <a:pt x="158" y="0"/>
                    <a:pt x="53" y="81"/>
                    <a:pt x="29" y="199"/>
                  </a:cubicBezTo>
                  <a:cubicBezTo>
                    <a:pt x="0" y="339"/>
                    <a:pt x="87" y="475"/>
                    <a:pt x="225" y="507"/>
                  </a:cubicBezTo>
                  <a:cubicBezTo>
                    <a:pt x="1077" y="720"/>
                    <a:pt x="1895" y="1048"/>
                    <a:pt x="2655" y="1487"/>
                  </a:cubicBezTo>
                  <a:lnTo>
                    <a:pt x="2505" y="1740"/>
                  </a:lnTo>
                  <a:cubicBezTo>
                    <a:pt x="2459" y="1818"/>
                    <a:pt x="2511" y="1919"/>
                    <a:pt x="2603" y="1925"/>
                  </a:cubicBezTo>
                  <a:lnTo>
                    <a:pt x="3885" y="2018"/>
                  </a:lnTo>
                  <a:cubicBezTo>
                    <a:pt x="3889" y="2019"/>
                    <a:pt x="3892" y="2019"/>
                    <a:pt x="3896" y="2019"/>
                  </a:cubicBezTo>
                  <a:cubicBezTo>
                    <a:pt x="3991" y="2019"/>
                    <a:pt x="4052" y="1911"/>
                    <a:pt x="3999" y="1829"/>
                  </a:cubicBezTo>
                  <a:lnTo>
                    <a:pt x="3302" y="747"/>
                  </a:lnTo>
                  <a:cubicBezTo>
                    <a:pt x="3278" y="709"/>
                    <a:pt x="3238" y="690"/>
                    <a:pt x="3198" y="690"/>
                  </a:cubicBezTo>
                  <a:cubicBezTo>
                    <a:pt x="3157" y="690"/>
                    <a:pt x="3116" y="710"/>
                    <a:pt x="3093" y="750"/>
                  </a:cubicBezTo>
                  <a:lnTo>
                    <a:pt x="2917" y="1048"/>
                  </a:lnTo>
                  <a:cubicBezTo>
                    <a:pt x="2108" y="582"/>
                    <a:pt x="1237" y="231"/>
                    <a:pt x="330" y="7"/>
                  </a:cubicBezTo>
                  <a:cubicBezTo>
                    <a:pt x="311" y="3"/>
                    <a:pt x="292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78"/>
            <p:cNvSpPr/>
            <p:nvPr/>
          </p:nvSpPr>
          <p:spPr>
            <a:xfrm>
              <a:off x="6952750" y="3054150"/>
              <a:ext cx="63100" cy="15650"/>
            </a:xfrm>
            <a:custGeom>
              <a:rect b="b" l="l" r="r" t="t"/>
              <a:pathLst>
                <a:path extrusionOk="0" h="626" w="2524">
                  <a:moveTo>
                    <a:pt x="787" y="1"/>
                  </a:moveTo>
                  <a:cubicBezTo>
                    <a:pt x="606" y="1"/>
                    <a:pt x="423" y="7"/>
                    <a:pt x="242" y="18"/>
                  </a:cubicBezTo>
                  <a:cubicBezTo>
                    <a:pt x="104" y="31"/>
                    <a:pt x="0" y="151"/>
                    <a:pt x="10" y="291"/>
                  </a:cubicBezTo>
                  <a:cubicBezTo>
                    <a:pt x="21" y="425"/>
                    <a:pt x="131" y="526"/>
                    <a:pt x="264" y="526"/>
                  </a:cubicBezTo>
                  <a:cubicBezTo>
                    <a:pt x="269" y="526"/>
                    <a:pt x="274" y="526"/>
                    <a:pt x="279" y="526"/>
                  </a:cubicBezTo>
                  <a:cubicBezTo>
                    <a:pt x="447" y="516"/>
                    <a:pt x="617" y="510"/>
                    <a:pt x="787" y="510"/>
                  </a:cubicBezTo>
                  <a:cubicBezTo>
                    <a:pt x="1261" y="512"/>
                    <a:pt x="1735" y="548"/>
                    <a:pt x="2204" y="622"/>
                  </a:cubicBezTo>
                  <a:cubicBezTo>
                    <a:pt x="2218" y="624"/>
                    <a:pt x="2232" y="626"/>
                    <a:pt x="2246" y="626"/>
                  </a:cubicBezTo>
                  <a:cubicBezTo>
                    <a:pt x="2364" y="626"/>
                    <a:pt x="2469" y="542"/>
                    <a:pt x="2495" y="422"/>
                  </a:cubicBezTo>
                  <a:cubicBezTo>
                    <a:pt x="2524" y="281"/>
                    <a:pt x="2430" y="145"/>
                    <a:pt x="2289" y="121"/>
                  </a:cubicBezTo>
                  <a:cubicBezTo>
                    <a:pt x="1792" y="41"/>
                    <a:pt x="1289" y="1"/>
                    <a:pt x="78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78"/>
            <p:cNvSpPr/>
            <p:nvPr/>
          </p:nvSpPr>
          <p:spPr>
            <a:xfrm>
              <a:off x="6843450" y="3073975"/>
              <a:ext cx="39625" cy="26025"/>
            </a:xfrm>
            <a:custGeom>
              <a:rect b="b" l="l" r="r" t="t"/>
              <a:pathLst>
                <a:path extrusionOk="0" h="1041" w="1585">
                  <a:moveTo>
                    <a:pt x="1331" y="0"/>
                  </a:moveTo>
                  <a:cubicBezTo>
                    <a:pt x="1304" y="0"/>
                    <a:pt x="1277" y="6"/>
                    <a:pt x="1251" y="16"/>
                  </a:cubicBezTo>
                  <a:cubicBezTo>
                    <a:pt x="880" y="175"/>
                    <a:pt x="518" y="356"/>
                    <a:pt x="170" y="558"/>
                  </a:cubicBezTo>
                  <a:cubicBezTo>
                    <a:pt x="60" y="622"/>
                    <a:pt x="1" y="758"/>
                    <a:pt x="47" y="876"/>
                  </a:cubicBezTo>
                  <a:cubicBezTo>
                    <a:pt x="87" y="979"/>
                    <a:pt x="185" y="1040"/>
                    <a:pt x="287" y="1040"/>
                  </a:cubicBezTo>
                  <a:cubicBezTo>
                    <a:pt x="330" y="1040"/>
                    <a:pt x="373" y="1029"/>
                    <a:pt x="414" y="1006"/>
                  </a:cubicBezTo>
                  <a:cubicBezTo>
                    <a:pt x="729" y="822"/>
                    <a:pt x="1056" y="657"/>
                    <a:pt x="1391" y="513"/>
                  </a:cubicBezTo>
                  <a:cubicBezTo>
                    <a:pt x="1520" y="457"/>
                    <a:pt x="1584" y="311"/>
                    <a:pt x="1540" y="178"/>
                  </a:cubicBezTo>
                  <a:lnTo>
                    <a:pt x="1527" y="141"/>
                  </a:lnTo>
                  <a:cubicBezTo>
                    <a:pt x="1497" y="55"/>
                    <a:pt x="1417" y="0"/>
                    <a:pt x="133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78"/>
            <p:cNvSpPr/>
            <p:nvPr/>
          </p:nvSpPr>
          <p:spPr>
            <a:xfrm>
              <a:off x="6889575" y="3056825"/>
              <a:ext cx="54425" cy="22400"/>
            </a:xfrm>
            <a:custGeom>
              <a:rect b="b" l="l" r="r" t="t"/>
              <a:pathLst>
                <a:path extrusionOk="0" h="896" w="2177">
                  <a:moveTo>
                    <a:pt x="1906" y="0"/>
                  </a:moveTo>
                  <a:cubicBezTo>
                    <a:pt x="1894" y="0"/>
                    <a:pt x="1883" y="1"/>
                    <a:pt x="1871" y="3"/>
                  </a:cubicBezTo>
                  <a:lnTo>
                    <a:pt x="1871" y="4"/>
                  </a:lnTo>
                  <a:cubicBezTo>
                    <a:pt x="1306" y="88"/>
                    <a:pt x="748" y="220"/>
                    <a:pt x="205" y="400"/>
                  </a:cubicBezTo>
                  <a:cubicBezTo>
                    <a:pt x="71" y="446"/>
                    <a:pt x="0" y="592"/>
                    <a:pt x="47" y="725"/>
                  </a:cubicBezTo>
                  <a:cubicBezTo>
                    <a:pt x="84" y="830"/>
                    <a:pt x="182" y="896"/>
                    <a:pt x="288" y="896"/>
                  </a:cubicBezTo>
                  <a:cubicBezTo>
                    <a:pt x="315" y="896"/>
                    <a:pt x="343" y="891"/>
                    <a:pt x="370" y="882"/>
                  </a:cubicBezTo>
                  <a:cubicBezTo>
                    <a:pt x="881" y="714"/>
                    <a:pt x="1406" y="587"/>
                    <a:pt x="1940" y="509"/>
                  </a:cubicBezTo>
                  <a:cubicBezTo>
                    <a:pt x="2079" y="490"/>
                    <a:pt x="2177" y="360"/>
                    <a:pt x="2157" y="220"/>
                  </a:cubicBezTo>
                  <a:cubicBezTo>
                    <a:pt x="2140" y="93"/>
                    <a:pt x="2031" y="0"/>
                    <a:pt x="1906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78"/>
            <p:cNvSpPr/>
            <p:nvPr/>
          </p:nvSpPr>
          <p:spPr>
            <a:xfrm>
              <a:off x="6245350" y="4177200"/>
              <a:ext cx="101275" cy="50475"/>
            </a:xfrm>
            <a:custGeom>
              <a:rect b="b" l="l" r="r" t="t"/>
              <a:pathLst>
                <a:path extrusionOk="0" h="2019" w="4051">
                  <a:moveTo>
                    <a:pt x="157" y="1"/>
                  </a:moveTo>
                  <a:cubicBezTo>
                    <a:pt x="61" y="1"/>
                    <a:pt x="1" y="107"/>
                    <a:pt x="54" y="190"/>
                  </a:cubicBezTo>
                  <a:lnTo>
                    <a:pt x="750" y="1274"/>
                  </a:lnTo>
                  <a:cubicBezTo>
                    <a:pt x="774" y="1311"/>
                    <a:pt x="813" y="1330"/>
                    <a:pt x="852" y="1330"/>
                  </a:cubicBezTo>
                  <a:cubicBezTo>
                    <a:pt x="893" y="1330"/>
                    <a:pt x="935" y="1309"/>
                    <a:pt x="958" y="1269"/>
                  </a:cubicBezTo>
                  <a:lnTo>
                    <a:pt x="1136" y="973"/>
                  </a:lnTo>
                  <a:cubicBezTo>
                    <a:pt x="1945" y="1439"/>
                    <a:pt x="2816" y="1788"/>
                    <a:pt x="3722" y="2012"/>
                  </a:cubicBezTo>
                  <a:cubicBezTo>
                    <a:pt x="3741" y="2017"/>
                    <a:pt x="3761" y="2019"/>
                    <a:pt x="3779" y="2019"/>
                  </a:cubicBezTo>
                  <a:cubicBezTo>
                    <a:pt x="3895" y="2019"/>
                    <a:pt x="3999" y="1938"/>
                    <a:pt x="4023" y="1820"/>
                  </a:cubicBezTo>
                  <a:cubicBezTo>
                    <a:pt x="4051" y="1682"/>
                    <a:pt x="3964" y="1546"/>
                    <a:pt x="3828" y="1512"/>
                  </a:cubicBezTo>
                  <a:cubicBezTo>
                    <a:pt x="2976" y="1301"/>
                    <a:pt x="2158" y="971"/>
                    <a:pt x="1396" y="534"/>
                  </a:cubicBezTo>
                  <a:lnTo>
                    <a:pt x="1548" y="279"/>
                  </a:lnTo>
                  <a:cubicBezTo>
                    <a:pt x="1594" y="201"/>
                    <a:pt x="1541" y="100"/>
                    <a:pt x="1450" y="94"/>
                  </a:cubicBezTo>
                  <a:lnTo>
                    <a:pt x="166" y="1"/>
                  </a:lnTo>
                  <a:cubicBezTo>
                    <a:pt x="163" y="1"/>
                    <a:pt x="160" y="1"/>
                    <a:pt x="15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78"/>
            <p:cNvSpPr/>
            <p:nvPr/>
          </p:nvSpPr>
          <p:spPr>
            <a:xfrm>
              <a:off x="6354525" y="4219275"/>
              <a:ext cx="63075" cy="15675"/>
            </a:xfrm>
            <a:custGeom>
              <a:rect b="b" l="l" r="r" t="t"/>
              <a:pathLst>
                <a:path extrusionOk="0" h="627" w="2523">
                  <a:moveTo>
                    <a:pt x="279" y="1"/>
                  </a:moveTo>
                  <a:cubicBezTo>
                    <a:pt x="160" y="1"/>
                    <a:pt x="54" y="84"/>
                    <a:pt x="29" y="204"/>
                  </a:cubicBezTo>
                  <a:cubicBezTo>
                    <a:pt x="1" y="345"/>
                    <a:pt x="93" y="483"/>
                    <a:pt x="236" y="507"/>
                  </a:cubicBezTo>
                  <a:cubicBezTo>
                    <a:pt x="732" y="585"/>
                    <a:pt x="1235" y="625"/>
                    <a:pt x="1738" y="627"/>
                  </a:cubicBezTo>
                  <a:cubicBezTo>
                    <a:pt x="1919" y="627"/>
                    <a:pt x="2102" y="621"/>
                    <a:pt x="2282" y="609"/>
                  </a:cubicBezTo>
                  <a:cubicBezTo>
                    <a:pt x="2420" y="596"/>
                    <a:pt x="2523" y="475"/>
                    <a:pt x="2513" y="337"/>
                  </a:cubicBezTo>
                  <a:cubicBezTo>
                    <a:pt x="2504" y="203"/>
                    <a:pt x="2392" y="100"/>
                    <a:pt x="2260" y="100"/>
                  </a:cubicBezTo>
                  <a:cubicBezTo>
                    <a:pt x="2255" y="100"/>
                    <a:pt x="2251" y="100"/>
                    <a:pt x="2246" y="100"/>
                  </a:cubicBezTo>
                  <a:cubicBezTo>
                    <a:pt x="2076" y="110"/>
                    <a:pt x="1908" y="116"/>
                    <a:pt x="1738" y="116"/>
                  </a:cubicBezTo>
                  <a:cubicBezTo>
                    <a:pt x="1262" y="116"/>
                    <a:pt x="790" y="78"/>
                    <a:pt x="321" y="4"/>
                  </a:cubicBezTo>
                  <a:cubicBezTo>
                    <a:pt x="307" y="2"/>
                    <a:pt x="293" y="1"/>
                    <a:pt x="27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78"/>
            <p:cNvSpPr/>
            <p:nvPr/>
          </p:nvSpPr>
          <p:spPr>
            <a:xfrm>
              <a:off x="6487275" y="4189125"/>
              <a:ext cx="39625" cy="25975"/>
            </a:xfrm>
            <a:custGeom>
              <a:rect b="b" l="l" r="r" t="t"/>
              <a:pathLst>
                <a:path extrusionOk="0" h="1039" w="1585">
                  <a:moveTo>
                    <a:pt x="1300" y="0"/>
                  </a:moveTo>
                  <a:cubicBezTo>
                    <a:pt x="1257" y="0"/>
                    <a:pt x="1213" y="11"/>
                    <a:pt x="1173" y="35"/>
                  </a:cubicBezTo>
                  <a:cubicBezTo>
                    <a:pt x="857" y="217"/>
                    <a:pt x="531" y="382"/>
                    <a:pt x="196" y="528"/>
                  </a:cubicBezTo>
                  <a:cubicBezTo>
                    <a:pt x="66" y="582"/>
                    <a:pt x="1" y="728"/>
                    <a:pt x="47" y="863"/>
                  </a:cubicBezTo>
                  <a:lnTo>
                    <a:pt x="60" y="899"/>
                  </a:lnTo>
                  <a:cubicBezTo>
                    <a:pt x="89" y="986"/>
                    <a:pt x="169" y="1039"/>
                    <a:pt x="255" y="1039"/>
                  </a:cubicBezTo>
                  <a:cubicBezTo>
                    <a:pt x="282" y="1039"/>
                    <a:pt x="309" y="1034"/>
                    <a:pt x="335" y="1023"/>
                  </a:cubicBezTo>
                  <a:cubicBezTo>
                    <a:pt x="707" y="866"/>
                    <a:pt x="1067" y="685"/>
                    <a:pt x="1416" y="483"/>
                  </a:cubicBezTo>
                  <a:cubicBezTo>
                    <a:pt x="1527" y="419"/>
                    <a:pt x="1584" y="283"/>
                    <a:pt x="1538" y="164"/>
                  </a:cubicBezTo>
                  <a:cubicBezTo>
                    <a:pt x="1499" y="61"/>
                    <a:pt x="1401" y="0"/>
                    <a:pt x="130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78"/>
            <p:cNvSpPr/>
            <p:nvPr/>
          </p:nvSpPr>
          <p:spPr>
            <a:xfrm>
              <a:off x="6426350" y="4209850"/>
              <a:ext cx="54475" cy="22400"/>
            </a:xfrm>
            <a:custGeom>
              <a:rect b="b" l="l" r="r" t="t"/>
              <a:pathLst>
                <a:path extrusionOk="0" h="896" w="2179">
                  <a:moveTo>
                    <a:pt x="1890" y="1"/>
                  </a:moveTo>
                  <a:cubicBezTo>
                    <a:pt x="1863" y="1"/>
                    <a:pt x="1835" y="5"/>
                    <a:pt x="1808" y="14"/>
                  </a:cubicBezTo>
                  <a:cubicBezTo>
                    <a:pt x="1296" y="184"/>
                    <a:pt x="771" y="309"/>
                    <a:pt x="237" y="389"/>
                  </a:cubicBezTo>
                  <a:cubicBezTo>
                    <a:pt x="98" y="408"/>
                    <a:pt x="0" y="536"/>
                    <a:pt x="20" y="676"/>
                  </a:cubicBezTo>
                  <a:cubicBezTo>
                    <a:pt x="37" y="803"/>
                    <a:pt x="147" y="896"/>
                    <a:pt x="273" y="896"/>
                  </a:cubicBezTo>
                  <a:cubicBezTo>
                    <a:pt x="284" y="896"/>
                    <a:pt x="296" y="895"/>
                    <a:pt x="308" y="893"/>
                  </a:cubicBezTo>
                  <a:cubicBezTo>
                    <a:pt x="873" y="809"/>
                    <a:pt x="1430" y="676"/>
                    <a:pt x="1973" y="496"/>
                  </a:cubicBezTo>
                  <a:cubicBezTo>
                    <a:pt x="2106" y="451"/>
                    <a:pt x="2178" y="306"/>
                    <a:pt x="2132" y="171"/>
                  </a:cubicBezTo>
                  <a:cubicBezTo>
                    <a:pt x="2095" y="67"/>
                    <a:pt x="1996" y="1"/>
                    <a:pt x="189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78"/>
            <p:cNvSpPr/>
            <p:nvPr/>
          </p:nvSpPr>
          <p:spPr>
            <a:xfrm>
              <a:off x="5992275" y="36748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920" y="0"/>
                  </a:moveTo>
                  <a:cubicBezTo>
                    <a:pt x="1898" y="0"/>
                    <a:pt x="1876" y="6"/>
                    <a:pt x="1854" y="20"/>
                  </a:cubicBezTo>
                  <a:lnTo>
                    <a:pt x="772" y="717"/>
                  </a:lnTo>
                  <a:cubicBezTo>
                    <a:pt x="695" y="766"/>
                    <a:pt x="697" y="878"/>
                    <a:pt x="775" y="926"/>
                  </a:cubicBezTo>
                  <a:lnTo>
                    <a:pt x="1073" y="1102"/>
                  </a:lnTo>
                  <a:cubicBezTo>
                    <a:pt x="607" y="1911"/>
                    <a:pt x="256" y="2782"/>
                    <a:pt x="32" y="3689"/>
                  </a:cubicBezTo>
                  <a:cubicBezTo>
                    <a:pt x="0" y="3825"/>
                    <a:pt x="87" y="3962"/>
                    <a:pt x="224" y="3990"/>
                  </a:cubicBezTo>
                  <a:cubicBezTo>
                    <a:pt x="242" y="3993"/>
                    <a:pt x="260" y="3995"/>
                    <a:pt x="278" y="3995"/>
                  </a:cubicBezTo>
                  <a:cubicBezTo>
                    <a:pt x="397" y="3995"/>
                    <a:pt x="502" y="3914"/>
                    <a:pt x="532" y="3794"/>
                  </a:cubicBezTo>
                  <a:cubicBezTo>
                    <a:pt x="743" y="2942"/>
                    <a:pt x="1073" y="2124"/>
                    <a:pt x="1512" y="1363"/>
                  </a:cubicBezTo>
                  <a:lnTo>
                    <a:pt x="1765" y="1514"/>
                  </a:lnTo>
                  <a:cubicBezTo>
                    <a:pt x="1785" y="1526"/>
                    <a:pt x="1806" y="1531"/>
                    <a:pt x="1827" y="1531"/>
                  </a:cubicBezTo>
                  <a:cubicBezTo>
                    <a:pt x="1888" y="1531"/>
                    <a:pt x="1946" y="1484"/>
                    <a:pt x="1951" y="1416"/>
                  </a:cubicBezTo>
                  <a:lnTo>
                    <a:pt x="2043" y="134"/>
                  </a:lnTo>
                  <a:cubicBezTo>
                    <a:pt x="2049" y="57"/>
                    <a:pt x="1988" y="0"/>
                    <a:pt x="1920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78"/>
            <p:cNvSpPr/>
            <p:nvPr/>
          </p:nvSpPr>
          <p:spPr>
            <a:xfrm>
              <a:off x="5985650" y="3783750"/>
              <a:ext cx="16125" cy="62275"/>
            </a:xfrm>
            <a:custGeom>
              <a:rect b="b" l="l" r="r" t="t"/>
              <a:pathLst>
                <a:path extrusionOk="0" h="2491" w="645">
                  <a:moveTo>
                    <a:pt x="371" y="1"/>
                  </a:moveTo>
                  <a:cubicBezTo>
                    <a:pt x="249" y="1"/>
                    <a:pt x="141" y="89"/>
                    <a:pt x="121" y="212"/>
                  </a:cubicBezTo>
                  <a:cubicBezTo>
                    <a:pt x="41" y="709"/>
                    <a:pt x="1" y="1212"/>
                    <a:pt x="1" y="1714"/>
                  </a:cubicBezTo>
                  <a:cubicBezTo>
                    <a:pt x="1" y="1895"/>
                    <a:pt x="7" y="2078"/>
                    <a:pt x="19" y="2259"/>
                  </a:cubicBezTo>
                  <a:cubicBezTo>
                    <a:pt x="31" y="2390"/>
                    <a:pt x="140" y="2490"/>
                    <a:pt x="270" y="2490"/>
                  </a:cubicBezTo>
                  <a:cubicBezTo>
                    <a:pt x="277" y="2490"/>
                    <a:pt x="284" y="2490"/>
                    <a:pt x="291" y="2489"/>
                  </a:cubicBezTo>
                  <a:cubicBezTo>
                    <a:pt x="428" y="2480"/>
                    <a:pt x="534" y="2361"/>
                    <a:pt x="526" y="2222"/>
                  </a:cubicBezTo>
                  <a:cubicBezTo>
                    <a:pt x="517" y="2054"/>
                    <a:pt x="510" y="1884"/>
                    <a:pt x="510" y="1714"/>
                  </a:cubicBezTo>
                  <a:cubicBezTo>
                    <a:pt x="512" y="1240"/>
                    <a:pt x="549" y="766"/>
                    <a:pt x="622" y="297"/>
                  </a:cubicBezTo>
                  <a:cubicBezTo>
                    <a:pt x="645" y="163"/>
                    <a:pt x="557" y="35"/>
                    <a:pt x="422" y="6"/>
                  </a:cubicBezTo>
                  <a:cubicBezTo>
                    <a:pt x="405" y="2"/>
                    <a:pt x="388" y="1"/>
                    <a:pt x="37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78"/>
            <p:cNvSpPr/>
            <p:nvPr/>
          </p:nvSpPr>
          <p:spPr>
            <a:xfrm>
              <a:off x="6004725" y="3916700"/>
              <a:ext cx="27875" cy="38100"/>
            </a:xfrm>
            <a:custGeom>
              <a:rect b="b" l="l" r="r" t="t"/>
              <a:pathLst>
                <a:path extrusionOk="0" h="1524" w="1115">
                  <a:moveTo>
                    <a:pt x="296" y="1"/>
                  </a:moveTo>
                  <a:cubicBezTo>
                    <a:pt x="267" y="1"/>
                    <a:pt x="237" y="5"/>
                    <a:pt x="208" y="15"/>
                  </a:cubicBezTo>
                  <a:lnTo>
                    <a:pt x="171" y="28"/>
                  </a:lnTo>
                  <a:cubicBezTo>
                    <a:pt x="58" y="67"/>
                    <a:pt x="0" y="193"/>
                    <a:pt x="47" y="304"/>
                  </a:cubicBezTo>
                  <a:cubicBezTo>
                    <a:pt x="205" y="675"/>
                    <a:pt x="384" y="1035"/>
                    <a:pt x="588" y="1385"/>
                  </a:cubicBezTo>
                  <a:cubicBezTo>
                    <a:pt x="637" y="1469"/>
                    <a:pt x="728" y="1524"/>
                    <a:pt x="822" y="1524"/>
                  </a:cubicBezTo>
                  <a:cubicBezTo>
                    <a:pt x="850" y="1524"/>
                    <a:pt x="879" y="1519"/>
                    <a:pt x="906" y="1508"/>
                  </a:cubicBezTo>
                  <a:cubicBezTo>
                    <a:pt x="1052" y="1450"/>
                    <a:pt x="1115" y="1277"/>
                    <a:pt x="1036" y="1141"/>
                  </a:cubicBezTo>
                  <a:cubicBezTo>
                    <a:pt x="852" y="826"/>
                    <a:pt x="687" y="499"/>
                    <a:pt x="543" y="164"/>
                  </a:cubicBezTo>
                  <a:cubicBezTo>
                    <a:pt x="499" y="63"/>
                    <a:pt x="400" y="1"/>
                    <a:pt x="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78"/>
            <p:cNvSpPr/>
            <p:nvPr/>
          </p:nvSpPr>
          <p:spPr>
            <a:xfrm>
              <a:off x="5987900" y="3855450"/>
              <a:ext cx="23600" cy="53200"/>
            </a:xfrm>
            <a:custGeom>
              <a:rect b="b" l="l" r="r" t="t"/>
              <a:pathLst>
                <a:path extrusionOk="0" h="2128" w="944">
                  <a:moveTo>
                    <a:pt x="273" y="0"/>
                  </a:moveTo>
                  <a:cubicBezTo>
                    <a:pt x="261" y="0"/>
                    <a:pt x="249" y="1"/>
                    <a:pt x="238" y="3"/>
                  </a:cubicBezTo>
                  <a:cubicBezTo>
                    <a:pt x="98" y="22"/>
                    <a:pt x="1" y="150"/>
                    <a:pt x="20" y="289"/>
                  </a:cubicBezTo>
                  <a:lnTo>
                    <a:pt x="21" y="289"/>
                  </a:lnTo>
                  <a:cubicBezTo>
                    <a:pt x="105" y="854"/>
                    <a:pt x="238" y="1412"/>
                    <a:pt x="417" y="1955"/>
                  </a:cubicBezTo>
                  <a:cubicBezTo>
                    <a:pt x="454" y="2061"/>
                    <a:pt x="553" y="2127"/>
                    <a:pt x="658" y="2127"/>
                  </a:cubicBezTo>
                  <a:cubicBezTo>
                    <a:pt x="686" y="2127"/>
                    <a:pt x="714" y="2123"/>
                    <a:pt x="742" y="2113"/>
                  </a:cubicBezTo>
                  <a:cubicBezTo>
                    <a:pt x="875" y="2067"/>
                    <a:pt x="944" y="1923"/>
                    <a:pt x="899" y="1790"/>
                  </a:cubicBezTo>
                  <a:cubicBezTo>
                    <a:pt x="731" y="1279"/>
                    <a:pt x="604" y="754"/>
                    <a:pt x="526" y="220"/>
                  </a:cubicBezTo>
                  <a:cubicBezTo>
                    <a:pt x="508" y="93"/>
                    <a:pt x="398" y="0"/>
                    <a:pt x="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78"/>
            <p:cNvSpPr/>
            <p:nvPr/>
          </p:nvSpPr>
          <p:spPr>
            <a:xfrm>
              <a:off x="6071975" y="3300325"/>
              <a:ext cx="52475" cy="102475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78"/>
            <p:cNvSpPr/>
            <p:nvPr/>
          </p:nvSpPr>
          <p:spPr>
            <a:xfrm>
              <a:off x="6122225" y="3408475"/>
              <a:ext cx="47725" cy="4955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78"/>
            <p:cNvSpPr/>
            <p:nvPr/>
          </p:nvSpPr>
          <p:spPr>
            <a:xfrm>
              <a:off x="6228150" y="3490275"/>
              <a:ext cx="42050" cy="21525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78"/>
            <p:cNvSpPr/>
            <p:nvPr/>
          </p:nvSpPr>
          <p:spPr>
            <a:xfrm>
              <a:off x="6172850" y="3459275"/>
              <a:ext cx="49900" cy="34575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78"/>
            <p:cNvSpPr/>
            <p:nvPr/>
          </p:nvSpPr>
          <p:spPr>
            <a:xfrm>
              <a:off x="7323825" y="3495225"/>
              <a:ext cx="51250" cy="99900"/>
            </a:xfrm>
            <a:custGeom>
              <a:rect b="b" l="l" r="r" t="t"/>
              <a:pathLst>
                <a:path extrusionOk="0" h="3996" w="2050">
                  <a:moveTo>
                    <a:pt x="1772" y="0"/>
                  </a:moveTo>
                  <a:cubicBezTo>
                    <a:pt x="1653" y="0"/>
                    <a:pt x="1547" y="82"/>
                    <a:pt x="1518" y="201"/>
                  </a:cubicBezTo>
                  <a:cubicBezTo>
                    <a:pt x="1307" y="1053"/>
                    <a:pt x="977" y="1872"/>
                    <a:pt x="540" y="2634"/>
                  </a:cubicBezTo>
                  <a:lnTo>
                    <a:pt x="285" y="2482"/>
                  </a:lnTo>
                  <a:cubicBezTo>
                    <a:pt x="265" y="2470"/>
                    <a:pt x="244" y="2465"/>
                    <a:pt x="223" y="2465"/>
                  </a:cubicBezTo>
                  <a:cubicBezTo>
                    <a:pt x="162" y="2465"/>
                    <a:pt x="104" y="2511"/>
                    <a:pt x="99" y="2579"/>
                  </a:cubicBezTo>
                  <a:lnTo>
                    <a:pt x="6" y="3864"/>
                  </a:lnTo>
                  <a:cubicBezTo>
                    <a:pt x="0" y="3939"/>
                    <a:pt x="62" y="3995"/>
                    <a:pt x="129" y="3995"/>
                  </a:cubicBezTo>
                  <a:cubicBezTo>
                    <a:pt x="152" y="3995"/>
                    <a:pt x="174" y="3989"/>
                    <a:pt x="195" y="3976"/>
                  </a:cubicBezTo>
                  <a:lnTo>
                    <a:pt x="1278" y="3279"/>
                  </a:lnTo>
                  <a:cubicBezTo>
                    <a:pt x="1355" y="3229"/>
                    <a:pt x="1353" y="3117"/>
                    <a:pt x="1275" y="3071"/>
                  </a:cubicBezTo>
                  <a:lnTo>
                    <a:pt x="978" y="2893"/>
                  </a:lnTo>
                  <a:cubicBezTo>
                    <a:pt x="1444" y="2085"/>
                    <a:pt x="1794" y="1213"/>
                    <a:pt x="2018" y="307"/>
                  </a:cubicBezTo>
                  <a:cubicBezTo>
                    <a:pt x="2050" y="171"/>
                    <a:pt x="1963" y="35"/>
                    <a:pt x="1826" y="6"/>
                  </a:cubicBezTo>
                  <a:cubicBezTo>
                    <a:pt x="1808" y="2"/>
                    <a:pt x="1790" y="0"/>
                    <a:pt x="177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78"/>
            <p:cNvSpPr/>
            <p:nvPr/>
          </p:nvSpPr>
          <p:spPr>
            <a:xfrm>
              <a:off x="7365575" y="3423925"/>
              <a:ext cx="16150" cy="62275"/>
            </a:xfrm>
            <a:custGeom>
              <a:rect b="b" l="l" r="r" t="t"/>
              <a:pathLst>
                <a:path extrusionOk="0" h="2491" w="646">
                  <a:moveTo>
                    <a:pt x="375" y="0"/>
                  </a:moveTo>
                  <a:cubicBezTo>
                    <a:pt x="368" y="0"/>
                    <a:pt x="361" y="1"/>
                    <a:pt x="354" y="1"/>
                  </a:cubicBezTo>
                  <a:cubicBezTo>
                    <a:pt x="216" y="11"/>
                    <a:pt x="111" y="129"/>
                    <a:pt x="119" y="269"/>
                  </a:cubicBezTo>
                  <a:cubicBezTo>
                    <a:pt x="128" y="438"/>
                    <a:pt x="135" y="607"/>
                    <a:pt x="135" y="776"/>
                  </a:cubicBezTo>
                  <a:cubicBezTo>
                    <a:pt x="135" y="1252"/>
                    <a:pt x="96" y="1724"/>
                    <a:pt x="23" y="2193"/>
                  </a:cubicBezTo>
                  <a:cubicBezTo>
                    <a:pt x="0" y="2328"/>
                    <a:pt x="88" y="2458"/>
                    <a:pt x="223" y="2485"/>
                  </a:cubicBezTo>
                  <a:cubicBezTo>
                    <a:pt x="240" y="2488"/>
                    <a:pt x="257" y="2490"/>
                    <a:pt x="274" y="2490"/>
                  </a:cubicBezTo>
                  <a:cubicBezTo>
                    <a:pt x="396" y="2490"/>
                    <a:pt x="504" y="2403"/>
                    <a:pt x="526" y="2278"/>
                  </a:cubicBezTo>
                  <a:cubicBezTo>
                    <a:pt x="604" y="1782"/>
                    <a:pt x="644" y="1279"/>
                    <a:pt x="646" y="776"/>
                  </a:cubicBezTo>
                  <a:cubicBezTo>
                    <a:pt x="646" y="595"/>
                    <a:pt x="638" y="413"/>
                    <a:pt x="626" y="232"/>
                  </a:cubicBezTo>
                  <a:cubicBezTo>
                    <a:pt x="616" y="101"/>
                    <a:pt x="505" y="0"/>
                    <a:pt x="375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78"/>
            <p:cNvSpPr/>
            <p:nvPr/>
          </p:nvSpPr>
          <p:spPr>
            <a:xfrm>
              <a:off x="7334775" y="3315150"/>
              <a:ext cx="27850" cy="38100"/>
            </a:xfrm>
            <a:custGeom>
              <a:rect b="b" l="l" r="r" t="t"/>
              <a:pathLst>
                <a:path extrusionOk="0" h="1524" w="1114">
                  <a:moveTo>
                    <a:pt x="293" y="1"/>
                  </a:moveTo>
                  <a:cubicBezTo>
                    <a:pt x="265" y="1"/>
                    <a:pt x="236" y="5"/>
                    <a:pt x="209" y="16"/>
                  </a:cubicBezTo>
                  <a:cubicBezTo>
                    <a:pt x="62" y="74"/>
                    <a:pt x="1" y="246"/>
                    <a:pt x="79" y="383"/>
                  </a:cubicBezTo>
                  <a:cubicBezTo>
                    <a:pt x="262" y="698"/>
                    <a:pt x="427" y="1025"/>
                    <a:pt x="573" y="1359"/>
                  </a:cubicBezTo>
                  <a:cubicBezTo>
                    <a:pt x="615" y="1461"/>
                    <a:pt x="714" y="1523"/>
                    <a:pt x="819" y="1523"/>
                  </a:cubicBezTo>
                  <a:cubicBezTo>
                    <a:pt x="848" y="1523"/>
                    <a:pt x="878" y="1518"/>
                    <a:pt x="907" y="1508"/>
                  </a:cubicBezTo>
                  <a:lnTo>
                    <a:pt x="942" y="1495"/>
                  </a:lnTo>
                  <a:cubicBezTo>
                    <a:pt x="1056" y="1457"/>
                    <a:pt x="1114" y="1331"/>
                    <a:pt x="1067" y="1220"/>
                  </a:cubicBezTo>
                  <a:cubicBezTo>
                    <a:pt x="910" y="849"/>
                    <a:pt x="729" y="488"/>
                    <a:pt x="528" y="139"/>
                  </a:cubicBezTo>
                  <a:cubicBezTo>
                    <a:pt x="478" y="54"/>
                    <a:pt x="387" y="1"/>
                    <a:pt x="29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78"/>
            <p:cNvSpPr/>
            <p:nvPr/>
          </p:nvSpPr>
          <p:spPr>
            <a:xfrm>
              <a:off x="7355800" y="3361300"/>
              <a:ext cx="23650" cy="53200"/>
            </a:xfrm>
            <a:custGeom>
              <a:rect b="b" l="l" r="r" t="t"/>
              <a:pathLst>
                <a:path extrusionOk="0" h="2128" w="946">
                  <a:moveTo>
                    <a:pt x="288" y="0"/>
                  </a:moveTo>
                  <a:cubicBezTo>
                    <a:pt x="260" y="0"/>
                    <a:pt x="232" y="5"/>
                    <a:pt x="204" y="15"/>
                  </a:cubicBezTo>
                  <a:cubicBezTo>
                    <a:pt x="71" y="61"/>
                    <a:pt x="1" y="205"/>
                    <a:pt x="47" y="338"/>
                  </a:cubicBezTo>
                  <a:cubicBezTo>
                    <a:pt x="215" y="850"/>
                    <a:pt x="342" y="1376"/>
                    <a:pt x="420" y="1909"/>
                  </a:cubicBezTo>
                  <a:cubicBezTo>
                    <a:pt x="438" y="2036"/>
                    <a:pt x="548" y="2128"/>
                    <a:pt x="673" y="2128"/>
                  </a:cubicBezTo>
                  <a:cubicBezTo>
                    <a:pt x="685" y="2128"/>
                    <a:pt x="696" y="2127"/>
                    <a:pt x="708" y="2125"/>
                  </a:cubicBezTo>
                  <a:cubicBezTo>
                    <a:pt x="848" y="2106"/>
                    <a:pt x="945" y="1978"/>
                    <a:pt x="926" y="1839"/>
                  </a:cubicBezTo>
                  <a:lnTo>
                    <a:pt x="925" y="1839"/>
                  </a:lnTo>
                  <a:cubicBezTo>
                    <a:pt x="841" y="1273"/>
                    <a:pt x="708" y="716"/>
                    <a:pt x="529" y="173"/>
                  </a:cubicBezTo>
                  <a:cubicBezTo>
                    <a:pt x="492" y="67"/>
                    <a:pt x="393" y="0"/>
                    <a:pt x="28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78"/>
            <p:cNvSpPr/>
            <p:nvPr/>
          </p:nvSpPr>
          <p:spPr>
            <a:xfrm>
              <a:off x="7093025" y="4348600"/>
              <a:ext cx="104200" cy="51200"/>
            </a:xfrm>
            <a:custGeom>
              <a:rect b="b" l="l" r="r" t="t"/>
              <a:pathLst>
                <a:path extrusionOk="0" h="2048" w="4168">
                  <a:moveTo>
                    <a:pt x="3871" y="0"/>
                  </a:moveTo>
                  <a:cubicBezTo>
                    <a:pt x="3824" y="0"/>
                    <a:pt x="3777" y="13"/>
                    <a:pt x="3735" y="39"/>
                  </a:cubicBezTo>
                  <a:cubicBezTo>
                    <a:pt x="2982" y="492"/>
                    <a:pt x="2170" y="838"/>
                    <a:pt x="1323" y="1067"/>
                  </a:cubicBezTo>
                  <a:lnTo>
                    <a:pt x="1249" y="780"/>
                  </a:lnTo>
                  <a:cubicBezTo>
                    <a:pt x="1235" y="721"/>
                    <a:pt x="1183" y="687"/>
                    <a:pt x="1130" y="687"/>
                  </a:cubicBezTo>
                  <a:cubicBezTo>
                    <a:pt x="1102" y="687"/>
                    <a:pt x="1073" y="696"/>
                    <a:pt x="1049" y="717"/>
                  </a:cubicBezTo>
                  <a:lnTo>
                    <a:pt x="76" y="1560"/>
                  </a:lnTo>
                  <a:cubicBezTo>
                    <a:pt x="0" y="1625"/>
                    <a:pt x="32" y="1750"/>
                    <a:pt x="130" y="1773"/>
                  </a:cubicBezTo>
                  <a:lnTo>
                    <a:pt x="1389" y="2045"/>
                  </a:lnTo>
                  <a:cubicBezTo>
                    <a:pt x="1398" y="2047"/>
                    <a:pt x="1407" y="2048"/>
                    <a:pt x="1416" y="2048"/>
                  </a:cubicBezTo>
                  <a:cubicBezTo>
                    <a:pt x="1493" y="2048"/>
                    <a:pt x="1555" y="1975"/>
                    <a:pt x="1534" y="1894"/>
                  </a:cubicBezTo>
                  <a:lnTo>
                    <a:pt x="1450" y="1561"/>
                  </a:lnTo>
                  <a:cubicBezTo>
                    <a:pt x="2351" y="1318"/>
                    <a:pt x="3214" y="950"/>
                    <a:pt x="4013" y="466"/>
                  </a:cubicBezTo>
                  <a:cubicBezTo>
                    <a:pt x="4132" y="392"/>
                    <a:pt x="4167" y="235"/>
                    <a:pt x="4090" y="119"/>
                  </a:cubicBezTo>
                  <a:cubicBezTo>
                    <a:pt x="4039" y="42"/>
                    <a:pt x="3956" y="0"/>
                    <a:pt x="387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78"/>
            <p:cNvSpPr/>
            <p:nvPr/>
          </p:nvSpPr>
          <p:spPr>
            <a:xfrm>
              <a:off x="7201150" y="4302925"/>
              <a:ext cx="51100" cy="46100"/>
            </a:xfrm>
            <a:custGeom>
              <a:rect b="b" l="l" r="r" t="t"/>
              <a:pathLst>
                <a:path extrusionOk="0" h="1844" w="2044">
                  <a:moveTo>
                    <a:pt x="1760" y="1"/>
                  </a:moveTo>
                  <a:cubicBezTo>
                    <a:pt x="1689" y="1"/>
                    <a:pt x="1619" y="31"/>
                    <a:pt x="1568" y="88"/>
                  </a:cubicBezTo>
                  <a:cubicBezTo>
                    <a:pt x="1456" y="215"/>
                    <a:pt x="1341" y="338"/>
                    <a:pt x="1221" y="458"/>
                  </a:cubicBezTo>
                  <a:cubicBezTo>
                    <a:pt x="885" y="793"/>
                    <a:pt x="524" y="1102"/>
                    <a:pt x="140" y="1380"/>
                  </a:cubicBezTo>
                  <a:cubicBezTo>
                    <a:pt x="29" y="1460"/>
                    <a:pt x="1" y="1612"/>
                    <a:pt x="74" y="1728"/>
                  </a:cubicBezTo>
                  <a:cubicBezTo>
                    <a:pt x="124" y="1803"/>
                    <a:pt x="205" y="1844"/>
                    <a:pt x="288" y="1844"/>
                  </a:cubicBezTo>
                  <a:cubicBezTo>
                    <a:pt x="339" y="1844"/>
                    <a:pt x="391" y="1828"/>
                    <a:pt x="436" y="1797"/>
                  </a:cubicBezTo>
                  <a:cubicBezTo>
                    <a:pt x="843" y="1500"/>
                    <a:pt x="1226" y="1174"/>
                    <a:pt x="1581" y="820"/>
                  </a:cubicBezTo>
                  <a:cubicBezTo>
                    <a:pt x="1711" y="690"/>
                    <a:pt x="1834" y="557"/>
                    <a:pt x="1954" y="421"/>
                  </a:cubicBezTo>
                  <a:cubicBezTo>
                    <a:pt x="2044" y="315"/>
                    <a:pt x="2033" y="155"/>
                    <a:pt x="1927" y="64"/>
                  </a:cubicBezTo>
                  <a:cubicBezTo>
                    <a:pt x="1879" y="22"/>
                    <a:pt x="1819" y="1"/>
                    <a:pt x="17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78"/>
            <p:cNvSpPr/>
            <p:nvPr/>
          </p:nvSpPr>
          <p:spPr>
            <a:xfrm>
              <a:off x="7282950" y="4203000"/>
              <a:ext cx="22950" cy="40225"/>
            </a:xfrm>
            <a:custGeom>
              <a:rect b="b" l="l" r="r" t="t"/>
              <a:pathLst>
                <a:path extrusionOk="0" h="1609" w="918">
                  <a:moveTo>
                    <a:pt x="642" y="0"/>
                  </a:moveTo>
                  <a:cubicBezTo>
                    <a:pt x="531" y="0"/>
                    <a:pt x="426" y="74"/>
                    <a:pt x="396" y="189"/>
                  </a:cubicBezTo>
                  <a:cubicBezTo>
                    <a:pt x="301" y="543"/>
                    <a:pt x="187" y="889"/>
                    <a:pt x="53" y="1228"/>
                  </a:cubicBezTo>
                  <a:cubicBezTo>
                    <a:pt x="0" y="1360"/>
                    <a:pt x="58" y="1509"/>
                    <a:pt x="184" y="1571"/>
                  </a:cubicBezTo>
                  <a:lnTo>
                    <a:pt x="218" y="1587"/>
                  </a:lnTo>
                  <a:cubicBezTo>
                    <a:pt x="248" y="1602"/>
                    <a:pt x="280" y="1608"/>
                    <a:pt x="311" y="1608"/>
                  </a:cubicBezTo>
                  <a:cubicBezTo>
                    <a:pt x="392" y="1608"/>
                    <a:pt x="469" y="1561"/>
                    <a:pt x="501" y="1480"/>
                  </a:cubicBezTo>
                  <a:cubicBezTo>
                    <a:pt x="653" y="1107"/>
                    <a:pt x="780" y="724"/>
                    <a:pt x="886" y="333"/>
                  </a:cubicBezTo>
                  <a:cubicBezTo>
                    <a:pt x="918" y="210"/>
                    <a:pt x="862" y="74"/>
                    <a:pt x="746" y="22"/>
                  </a:cubicBezTo>
                  <a:cubicBezTo>
                    <a:pt x="712" y="7"/>
                    <a:pt x="677" y="0"/>
                    <a:pt x="642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78"/>
            <p:cNvSpPr/>
            <p:nvPr/>
          </p:nvSpPr>
          <p:spPr>
            <a:xfrm>
              <a:off x="7252000" y="4250300"/>
              <a:ext cx="36300" cy="48175"/>
            </a:xfrm>
            <a:custGeom>
              <a:rect b="b" l="l" r="r" t="t"/>
              <a:pathLst>
                <a:path extrusionOk="0" h="1927" w="1452">
                  <a:moveTo>
                    <a:pt x="1159" y="1"/>
                  </a:moveTo>
                  <a:cubicBezTo>
                    <a:pt x="1064" y="1"/>
                    <a:pt x="974" y="53"/>
                    <a:pt x="931" y="143"/>
                  </a:cubicBezTo>
                  <a:cubicBezTo>
                    <a:pt x="689" y="625"/>
                    <a:pt x="405" y="1085"/>
                    <a:pt x="85" y="1519"/>
                  </a:cubicBezTo>
                  <a:cubicBezTo>
                    <a:pt x="0" y="1631"/>
                    <a:pt x="21" y="1790"/>
                    <a:pt x="135" y="1874"/>
                  </a:cubicBezTo>
                  <a:cubicBezTo>
                    <a:pt x="181" y="1909"/>
                    <a:pt x="235" y="1926"/>
                    <a:pt x="289" y="1926"/>
                  </a:cubicBezTo>
                  <a:cubicBezTo>
                    <a:pt x="366" y="1926"/>
                    <a:pt x="441" y="1892"/>
                    <a:pt x="492" y="1826"/>
                  </a:cubicBezTo>
                  <a:cubicBezTo>
                    <a:pt x="831" y="1367"/>
                    <a:pt x="1132" y="878"/>
                    <a:pt x="1389" y="368"/>
                  </a:cubicBezTo>
                  <a:cubicBezTo>
                    <a:pt x="1451" y="241"/>
                    <a:pt x="1398" y="87"/>
                    <a:pt x="1270" y="26"/>
                  </a:cubicBezTo>
                  <a:cubicBezTo>
                    <a:pt x="1234" y="9"/>
                    <a:pt x="1196" y="1"/>
                    <a:pt x="115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6" name="Google Shape;6876;p78"/>
          <p:cNvGrpSpPr/>
          <p:nvPr/>
        </p:nvGrpSpPr>
        <p:grpSpPr>
          <a:xfrm>
            <a:off x="4719687" y="1171356"/>
            <a:ext cx="725845" cy="699975"/>
            <a:chOff x="4249973" y="1201875"/>
            <a:chExt cx="1958568" cy="1888762"/>
          </a:xfrm>
        </p:grpSpPr>
        <p:sp>
          <p:nvSpPr>
            <p:cNvPr id="6877" name="Google Shape;6877;p78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78" name="Google Shape;6878;p78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6879" name="Google Shape;6879;p78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80" name="Google Shape;6880;p78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81" name="Google Shape;6881;p78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6882" name="Google Shape;6882;p78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83" name="Google Shape;6883;p78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84" name="Google Shape;6884;p78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6885" name="Google Shape;6885;p78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86" name="Google Shape;6886;p78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87" name="Google Shape;6887;p78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6888" name="Google Shape;6888;p78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89" name="Google Shape;6889;p78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90" name="Google Shape;6890;p78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6891" name="Google Shape;6891;p78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6892" name="Google Shape;6892;p78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93" name="Google Shape;6893;p78"/>
          <p:cNvGrpSpPr/>
          <p:nvPr/>
        </p:nvGrpSpPr>
        <p:grpSpPr>
          <a:xfrm>
            <a:off x="4072551" y="2058137"/>
            <a:ext cx="750769" cy="683784"/>
            <a:chOff x="4204684" y="2104422"/>
            <a:chExt cx="699822" cy="637382"/>
          </a:xfrm>
        </p:grpSpPr>
        <p:grpSp>
          <p:nvGrpSpPr>
            <p:cNvPr id="6894" name="Google Shape;6894;p78"/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6895" name="Google Shape;6895;p78"/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6" name="Google Shape;6896;p78"/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rect b="b" l="l" r="r" t="t"/>
                <a:pathLst>
                  <a:path extrusionOk="0" h="3168" w="3169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897" name="Google Shape;6897;p78"/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6898" name="Google Shape;6898;p78"/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rect b="b" l="l" r="r" t="t"/>
                <a:pathLst>
                  <a:path extrusionOk="0" h="8384" w="8384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9" name="Google Shape;6899;p78"/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rect b="b" l="l" r="r" t="t"/>
                <a:pathLst>
                  <a:path extrusionOk="0" h="3168" w="3167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00" name="Google Shape;6900;p78"/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6901" name="Google Shape;6901;p78"/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rect b="b" l="l" r="r" t="t"/>
                <a:pathLst>
                  <a:path extrusionOk="0" h="8384" w="8383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2" name="Google Shape;6902;p78"/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rect b="b" l="l" r="r" t="t"/>
                <a:pathLst>
                  <a:path extrusionOk="0" h="3167" w="3167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03" name="Google Shape;6903;p78"/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6904" name="Google Shape;6904;p78"/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rect b="b" l="l" r="r" t="t"/>
                <a:pathLst>
                  <a:path extrusionOk="0" h="8382" w="8384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5" name="Google Shape;6905;p78"/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rect b="b" l="l" r="r" t="t"/>
                <a:pathLst>
                  <a:path extrusionOk="0" h="3167" w="3169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06" name="Google Shape;6906;p78"/>
          <p:cNvGrpSpPr/>
          <p:nvPr/>
        </p:nvGrpSpPr>
        <p:grpSpPr>
          <a:xfrm>
            <a:off x="5536984" y="1171351"/>
            <a:ext cx="660591" cy="688867"/>
            <a:chOff x="5830645" y="1267368"/>
            <a:chExt cx="530340" cy="553040"/>
          </a:xfrm>
        </p:grpSpPr>
        <p:sp>
          <p:nvSpPr>
            <p:cNvPr id="6907" name="Google Shape;6907;p78"/>
            <p:cNvSpPr/>
            <p:nvPr/>
          </p:nvSpPr>
          <p:spPr>
            <a:xfrm>
              <a:off x="5994669" y="1442730"/>
              <a:ext cx="202317" cy="202342"/>
            </a:xfrm>
            <a:custGeom>
              <a:rect b="b" l="l" r="r" t="t"/>
              <a:pathLst>
                <a:path extrusionOk="0" h="7942" w="7941">
                  <a:moveTo>
                    <a:pt x="3971" y="319"/>
                  </a:moveTo>
                  <a:cubicBezTo>
                    <a:pt x="5984" y="319"/>
                    <a:pt x="7623" y="1957"/>
                    <a:pt x="7623" y="3971"/>
                  </a:cubicBezTo>
                  <a:cubicBezTo>
                    <a:pt x="7623" y="5984"/>
                    <a:pt x="5985" y="7624"/>
                    <a:pt x="3971" y="7624"/>
                  </a:cubicBezTo>
                  <a:cubicBezTo>
                    <a:pt x="1956" y="7624"/>
                    <a:pt x="318" y="5984"/>
                    <a:pt x="318" y="3971"/>
                  </a:cubicBezTo>
                  <a:cubicBezTo>
                    <a:pt x="318" y="1957"/>
                    <a:pt x="1956" y="319"/>
                    <a:pt x="3971" y="319"/>
                  </a:cubicBezTo>
                  <a:close/>
                  <a:moveTo>
                    <a:pt x="3971" y="0"/>
                  </a:moveTo>
                  <a:cubicBezTo>
                    <a:pt x="1782" y="0"/>
                    <a:pt x="1" y="1782"/>
                    <a:pt x="1" y="3971"/>
                  </a:cubicBezTo>
                  <a:cubicBezTo>
                    <a:pt x="1" y="6159"/>
                    <a:pt x="1782" y="7941"/>
                    <a:pt x="3971" y="7941"/>
                  </a:cubicBezTo>
                  <a:cubicBezTo>
                    <a:pt x="6160" y="7941"/>
                    <a:pt x="7940" y="6159"/>
                    <a:pt x="7940" y="3971"/>
                  </a:cubicBezTo>
                  <a:cubicBezTo>
                    <a:pt x="7940" y="1782"/>
                    <a:pt x="6160" y="0"/>
                    <a:pt x="397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08" name="Google Shape;6908;p78"/>
            <p:cNvGrpSpPr/>
            <p:nvPr/>
          </p:nvGrpSpPr>
          <p:grpSpPr>
            <a:xfrm>
              <a:off x="5830645" y="1267368"/>
              <a:ext cx="259743" cy="269909"/>
              <a:chOff x="5830645" y="1267368"/>
              <a:chExt cx="259743" cy="269909"/>
            </a:xfrm>
          </p:grpSpPr>
          <p:sp>
            <p:nvSpPr>
              <p:cNvPr id="6909" name="Google Shape;6909;p78"/>
              <p:cNvSpPr/>
              <p:nvPr/>
            </p:nvSpPr>
            <p:spPr>
              <a:xfrm>
                <a:off x="5830645" y="1304897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0" name="Google Shape;6910;p78"/>
              <p:cNvSpPr/>
              <p:nvPr/>
            </p:nvSpPr>
            <p:spPr>
              <a:xfrm>
                <a:off x="5922950" y="1267368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11" name="Google Shape;6911;p78"/>
            <p:cNvGrpSpPr/>
            <p:nvPr/>
          </p:nvGrpSpPr>
          <p:grpSpPr>
            <a:xfrm>
              <a:off x="6101293" y="1267368"/>
              <a:ext cx="259692" cy="269909"/>
              <a:chOff x="6101293" y="1267368"/>
              <a:chExt cx="259692" cy="269909"/>
            </a:xfrm>
          </p:grpSpPr>
          <p:sp>
            <p:nvSpPr>
              <p:cNvPr id="6912" name="Google Shape;6912;p78"/>
              <p:cNvSpPr/>
              <p:nvPr/>
            </p:nvSpPr>
            <p:spPr>
              <a:xfrm>
                <a:off x="6101293" y="1304897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3" name="Google Shape;6913;p78"/>
              <p:cNvSpPr/>
              <p:nvPr/>
            </p:nvSpPr>
            <p:spPr>
              <a:xfrm>
                <a:off x="6193623" y="1267368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14" name="Google Shape;6914;p78"/>
            <p:cNvGrpSpPr/>
            <p:nvPr/>
          </p:nvGrpSpPr>
          <p:grpSpPr>
            <a:xfrm>
              <a:off x="5830645" y="1550500"/>
              <a:ext cx="259692" cy="269909"/>
              <a:chOff x="5830645" y="1550500"/>
              <a:chExt cx="259692" cy="269909"/>
            </a:xfrm>
          </p:grpSpPr>
          <p:sp>
            <p:nvSpPr>
              <p:cNvPr id="6915" name="Google Shape;6915;p78"/>
              <p:cNvSpPr/>
              <p:nvPr/>
            </p:nvSpPr>
            <p:spPr>
              <a:xfrm>
                <a:off x="5830645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6" name="Google Shape;6916;p78"/>
              <p:cNvSpPr/>
              <p:nvPr/>
            </p:nvSpPr>
            <p:spPr>
              <a:xfrm>
                <a:off x="5922950" y="1745352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17" name="Google Shape;6917;p78"/>
            <p:cNvGrpSpPr/>
            <p:nvPr/>
          </p:nvGrpSpPr>
          <p:grpSpPr>
            <a:xfrm>
              <a:off x="6101293" y="1550500"/>
              <a:ext cx="259692" cy="269909"/>
              <a:chOff x="6101293" y="1550500"/>
              <a:chExt cx="259692" cy="269909"/>
            </a:xfrm>
          </p:grpSpPr>
          <p:sp>
            <p:nvSpPr>
              <p:cNvPr id="6918" name="Google Shape;6918;p78"/>
              <p:cNvSpPr/>
              <p:nvPr/>
            </p:nvSpPr>
            <p:spPr>
              <a:xfrm>
                <a:off x="6101293" y="1550500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9" name="Google Shape;6919;p78"/>
              <p:cNvSpPr/>
              <p:nvPr/>
            </p:nvSpPr>
            <p:spPr>
              <a:xfrm>
                <a:off x="6193623" y="1745352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20" name="Google Shape;6920;p78"/>
          <p:cNvGrpSpPr/>
          <p:nvPr/>
        </p:nvGrpSpPr>
        <p:grpSpPr>
          <a:xfrm>
            <a:off x="739138" y="2061810"/>
            <a:ext cx="697154" cy="679574"/>
            <a:chOff x="2679875" y="2361475"/>
            <a:chExt cx="780425" cy="760575"/>
          </a:xfrm>
        </p:grpSpPr>
        <p:sp>
          <p:nvSpPr>
            <p:cNvPr id="6921" name="Google Shape;6921;p78"/>
            <p:cNvSpPr/>
            <p:nvPr/>
          </p:nvSpPr>
          <p:spPr>
            <a:xfrm>
              <a:off x="2812050" y="236147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78"/>
            <p:cNvSpPr/>
            <p:nvPr/>
          </p:nvSpPr>
          <p:spPr>
            <a:xfrm>
              <a:off x="3082750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78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78"/>
            <p:cNvSpPr/>
            <p:nvPr/>
          </p:nvSpPr>
          <p:spPr>
            <a:xfrm>
              <a:off x="2679875" y="2645625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78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78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7" name="Google Shape;6927;p78"/>
          <p:cNvGrpSpPr/>
          <p:nvPr/>
        </p:nvGrpSpPr>
        <p:grpSpPr>
          <a:xfrm>
            <a:off x="3138297" y="1171402"/>
            <a:ext cx="735829" cy="684547"/>
            <a:chOff x="3351965" y="1148808"/>
            <a:chExt cx="750770" cy="698375"/>
          </a:xfrm>
        </p:grpSpPr>
        <p:grpSp>
          <p:nvGrpSpPr>
            <p:cNvPr id="6928" name="Google Shape;6928;p78"/>
            <p:cNvGrpSpPr/>
            <p:nvPr/>
          </p:nvGrpSpPr>
          <p:grpSpPr>
            <a:xfrm>
              <a:off x="3586796" y="1148808"/>
              <a:ext cx="294857" cy="286830"/>
              <a:chOff x="3750225" y="1774000"/>
              <a:chExt cx="149575" cy="145525"/>
            </a:xfrm>
          </p:grpSpPr>
          <p:sp>
            <p:nvSpPr>
              <p:cNvPr id="6929" name="Google Shape;6929;p78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0" name="Google Shape;6930;p78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1" name="Google Shape;6931;p78"/>
            <p:cNvGrpSpPr/>
            <p:nvPr/>
          </p:nvGrpSpPr>
          <p:grpSpPr>
            <a:xfrm>
              <a:off x="3779245" y="1375768"/>
              <a:ext cx="323490" cy="286978"/>
              <a:chOff x="3847850" y="1889150"/>
              <a:chExt cx="164100" cy="145600"/>
            </a:xfrm>
          </p:grpSpPr>
          <p:sp>
            <p:nvSpPr>
              <p:cNvPr id="6932" name="Google Shape;6932;p78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3" name="Google Shape;6933;p78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4" name="Google Shape;6934;p78"/>
            <p:cNvGrpSpPr/>
            <p:nvPr/>
          </p:nvGrpSpPr>
          <p:grpSpPr>
            <a:xfrm>
              <a:off x="3351965" y="1330435"/>
              <a:ext cx="295449" cy="285401"/>
              <a:chOff x="3631100" y="1866150"/>
              <a:chExt cx="149875" cy="144800"/>
            </a:xfrm>
          </p:grpSpPr>
          <p:sp>
            <p:nvSpPr>
              <p:cNvPr id="6935" name="Google Shape;6935;p78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6" name="Google Shape;6936;p78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7" name="Google Shape;6937;p78"/>
            <p:cNvGrpSpPr/>
            <p:nvPr/>
          </p:nvGrpSpPr>
          <p:grpSpPr>
            <a:xfrm>
              <a:off x="3548208" y="1560352"/>
              <a:ext cx="294808" cy="286830"/>
              <a:chOff x="3730650" y="1982800"/>
              <a:chExt cx="149550" cy="145525"/>
            </a:xfrm>
          </p:grpSpPr>
          <p:sp>
            <p:nvSpPr>
              <p:cNvPr id="6938" name="Google Shape;6938;p78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9" name="Google Shape;6939;p78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40" name="Google Shape;6940;p78"/>
          <p:cNvGrpSpPr/>
          <p:nvPr/>
        </p:nvGrpSpPr>
        <p:grpSpPr>
          <a:xfrm>
            <a:off x="7639949" y="1171356"/>
            <a:ext cx="804565" cy="677795"/>
            <a:chOff x="7636443" y="1204988"/>
            <a:chExt cx="804565" cy="677795"/>
          </a:xfrm>
        </p:grpSpPr>
        <p:grpSp>
          <p:nvGrpSpPr>
            <p:cNvPr id="6941" name="Google Shape;6941;p78"/>
            <p:cNvGrpSpPr/>
            <p:nvPr/>
          </p:nvGrpSpPr>
          <p:grpSpPr>
            <a:xfrm>
              <a:off x="7636443" y="1509705"/>
              <a:ext cx="804565" cy="373078"/>
              <a:chOff x="7636443" y="1509705"/>
              <a:chExt cx="804565" cy="373078"/>
            </a:xfrm>
          </p:grpSpPr>
          <p:sp>
            <p:nvSpPr>
              <p:cNvPr id="6942" name="Google Shape;6942;p78"/>
              <p:cNvSpPr/>
              <p:nvPr/>
            </p:nvSpPr>
            <p:spPr>
              <a:xfrm>
                <a:off x="7636443" y="1509705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3" name="Google Shape;6943;p78"/>
              <p:cNvSpPr/>
              <p:nvPr/>
            </p:nvSpPr>
            <p:spPr>
              <a:xfrm>
                <a:off x="8398251" y="1667375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44" name="Google Shape;6944;p78"/>
            <p:cNvGrpSpPr/>
            <p:nvPr/>
          </p:nvGrpSpPr>
          <p:grpSpPr>
            <a:xfrm>
              <a:off x="7636443" y="1408133"/>
              <a:ext cx="804565" cy="373078"/>
              <a:chOff x="7636443" y="1408133"/>
              <a:chExt cx="804565" cy="373078"/>
            </a:xfrm>
          </p:grpSpPr>
          <p:sp>
            <p:nvSpPr>
              <p:cNvPr id="6945" name="Google Shape;6945;p78"/>
              <p:cNvSpPr/>
              <p:nvPr/>
            </p:nvSpPr>
            <p:spPr>
              <a:xfrm>
                <a:off x="7636443" y="1408133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6" name="Google Shape;6946;p78"/>
              <p:cNvSpPr/>
              <p:nvPr/>
            </p:nvSpPr>
            <p:spPr>
              <a:xfrm>
                <a:off x="8398251" y="1565802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47" name="Google Shape;6947;p78"/>
            <p:cNvGrpSpPr/>
            <p:nvPr/>
          </p:nvGrpSpPr>
          <p:grpSpPr>
            <a:xfrm>
              <a:off x="7636443" y="1306560"/>
              <a:ext cx="804565" cy="373078"/>
              <a:chOff x="7636443" y="1306560"/>
              <a:chExt cx="804565" cy="373078"/>
            </a:xfrm>
          </p:grpSpPr>
          <p:sp>
            <p:nvSpPr>
              <p:cNvPr id="6948" name="Google Shape;6948;p78"/>
              <p:cNvSpPr/>
              <p:nvPr/>
            </p:nvSpPr>
            <p:spPr>
              <a:xfrm>
                <a:off x="7636443" y="1306560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9" name="Google Shape;6949;p78"/>
              <p:cNvSpPr/>
              <p:nvPr/>
            </p:nvSpPr>
            <p:spPr>
              <a:xfrm>
                <a:off x="8398251" y="1464230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50" name="Google Shape;6950;p78"/>
            <p:cNvGrpSpPr/>
            <p:nvPr/>
          </p:nvGrpSpPr>
          <p:grpSpPr>
            <a:xfrm>
              <a:off x="7636443" y="1204988"/>
              <a:ext cx="804565" cy="373078"/>
              <a:chOff x="7636443" y="1204988"/>
              <a:chExt cx="804565" cy="373078"/>
            </a:xfrm>
          </p:grpSpPr>
          <p:sp>
            <p:nvSpPr>
              <p:cNvPr id="6951" name="Google Shape;6951;p78"/>
              <p:cNvSpPr/>
              <p:nvPr/>
            </p:nvSpPr>
            <p:spPr>
              <a:xfrm>
                <a:off x="7636443" y="1204988"/>
                <a:ext cx="749840" cy="373078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2" name="Google Shape;6952;p78"/>
              <p:cNvSpPr/>
              <p:nvPr/>
            </p:nvSpPr>
            <p:spPr>
              <a:xfrm>
                <a:off x="8398251" y="1362658"/>
                <a:ext cx="42757" cy="36365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953" name="Google Shape;6953;p78"/>
          <p:cNvGrpSpPr/>
          <p:nvPr/>
        </p:nvGrpSpPr>
        <p:grpSpPr>
          <a:xfrm>
            <a:off x="4978796" y="2078771"/>
            <a:ext cx="661339" cy="661188"/>
            <a:chOff x="3990000" y="975400"/>
            <a:chExt cx="3934200" cy="3933300"/>
          </a:xfrm>
        </p:grpSpPr>
        <p:sp>
          <p:nvSpPr>
            <p:cNvPr id="6954" name="Google Shape;6954;p78"/>
            <p:cNvSpPr/>
            <p:nvPr/>
          </p:nvSpPr>
          <p:spPr>
            <a:xfrm>
              <a:off x="3990000" y="975400"/>
              <a:ext cx="3934200" cy="3933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78"/>
            <p:cNvSpPr/>
            <p:nvPr/>
          </p:nvSpPr>
          <p:spPr>
            <a:xfrm>
              <a:off x="4346550" y="1331800"/>
              <a:ext cx="3221100" cy="32205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78"/>
            <p:cNvSpPr/>
            <p:nvPr/>
          </p:nvSpPr>
          <p:spPr>
            <a:xfrm>
              <a:off x="4786800" y="1771750"/>
              <a:ext cx="2340600" cy="2340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78"/>
            <p:cNvSpPr/>
            <p:nvPr/>
          </p:nvSpPr>
          <p:spPr>
            <a:xfrm>
              <a:off x="5218650" y="2203450"/>
              <a:ext cx="1476900" cy="14772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8" name="Google Shape;6958;p78"/>
          <p:cNvGrpSpPr/>
          <p:nvPr/>
        </p:nvGrpSpPr>
        <p:grpSpPr>
          <a:xfrm>
            <a:off x="6622444" y="2057409"/>
            <a:ext cx="868881" cy="684241"/>
            <a:chOff x="6598259" y="2078634"/>
            <a:chExt cx="868881" cy="684241"/>
          </a:xfrm>
        </p:grpSpPr>
        <p:sp>
          <p:nvSpPr>
            <p:cNvPr id="6959" name="Google Shape;6959;p78"/>
            <p:cNvSpPr/>
            <p:nvPr/>
          </p:nvSpPr>
          <p:spPr>
            <a:xfrm>
              <a:off x="7165957" y="2159753"/>
              <a:ext cx="286185" cy="107120"/>
            </a:xfrm>
            <a:custGeom>
              <a:rect b="b" l="l" r="r" t="t"/>
              <a:pathLst>
                <a:path extrusionOk="0" h="18156" w="48506">
                  <a:moveTo>
                    <a:pt x="1" y="1"/>
                  </a:moveTo>
                  <a:lnTo>
                    <a:pt x="1" y="18156"/>
                  </a:lnTo>
                  <a:lnTo>
                    <a:pt x="48506" y="18156"/>
                  </a:lnTo>
                  <a:lnTo>
                    <a:pt x="48506" y="1"/>
                  </a:lnTo>
                  <a:close/>
                </a:path>
              </a:pathLst>
            </a:custGeom>
            <a:solidFill>
              <a:srgbClr val="B3C3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78"/>
            <p:cNvSpPr/>
            <p:nvPr/>
          </p:nvSpPr>
          <p:spPr>
            <a:xfrm>
              <a:off x="7085764" y="2536793"/>
              <a:ext cx="349475" cy="107120"/>
            </a:xfrm>
            <a:custGeom>
              <a:rect b="b" l="l" r="r" t="t"/>
              <a:pathLst>
                <a:path extrusionOk="0" h="18156" w="59233">
                  <a:moveTo>
                    <a:pt x="1" y="1"/>
                  </a:moveTo>
                  <a:lnTo>
                    <a:pt x="1" y="18156"/>
                  </a:lnTo>
                  <a:lnTo>
                    <a:pt x="59233" y="18156"/>
                  </a:lnTo>
                  <a:lnTo>
                    <a:pt x="59233" y="1"/>
                  </a:lnTo>
                  <a:close/>
                </a:path>
              </a:pathLst>
            </a:custGeom>
            <a:solidFill>
              <a:srgbClr val="374F6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78"/>
            <p:cNvSpPr/>
            <p:nvPr/>
          </p:nvSpPr>
          <p:spPr>
            <a:xfrm>
              <a:off x="6598259" y="2195183"/>
              <a:ext cx="271241" cy="107120"/>
            </a:xfrm>
            <a:custGeom>
              <a:rect b="b" l="l" r="r" t="t"/>
              <a:pathLst>
                <a:path extrusionOk="0" h="18156" w="45973">
                  <a:moveTo>
                    <a:pt x="1" y="0"/>
                  </a:moveTo>
                  <a:lnTo>
                    <a:pt x="1" y="18156"/>
                  </a:lnTo>
                  <a:lnTo>
                    <a:pt x="45972" y="18156"/>
                  </a:lnTo>
                  <a:lnTo>
                    <a:pt x="45972" y="0"/>
                  </a:lnTo>
                  <a:close/>
                </a:path>
              </a:pathLst>
            </a:custGeom>
            <a:solidFill>
              <a:srgbClr val="8FA1A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78"/>
            <p:cNvSpPr/>
            <p:nvPr/>
          </p:nvSpPr>
          <p:spPr>
            <a:xfrm>
              <a:off x="6604064" y="2370778"/>
              <a:ext cx="358696" cy="107126"/>
            </a:xfrm>
            <a:custGeom>
              <a:rect b="b" l="l" r="r" t="t"/>
              <a:pathLst>
                <a:path extrusionOk="0" h="18157" w="60796">
                  <a:moveTo>
                    <a:pt x="0" y="1"/>
                  </a:moveTo>
                  <a:lnTo>
                    <a:pt x="0" y="18156"/>
                  </a:lnTo>
                  <a:lnTo>
                    <a:pt x="60796" y="18156"/>
                  </a:lnTo>
                  <a:lnTo>
                    <a:pt x="60796" y="1"/>
                  </a:lnTo>
                  <a:close/>
                </a:path>
              </a:pathLst>
            </a:custGeom>
            <a:solidFill>
              <a:srgbClr val="C9D4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78"/>
            <p:cNvSpPr/>
            <p:nvPr/>
          </p:nvSpPr>
          <p:spPr>
            <a:xfrm>
              <a:off x="6645158" y="2545743"/>
              <a:ext cx="358696" cy="109044"/>
            </a:xfrm>
            <a:custGeom>
              <a:rect b="b" l="l" r="r" t="t"/>
              <a:pathLst>
                <a:path extrusionOk="0" h="18482" w="60796">
                  <a:moveTo>
                    <a:pt x="1" y="0"/>
                  </a:moveTo>
                  <a:lnTo>
                    <a:pt x="1" y="18482"/>
                  </a:lnTo>
                  <a:lnTo>
                    <a:pt x="60796" y="18482"/>
                  </a:lnTo>
                  <a:lnTo>
                    <a:pt x="60796" y="0"/>
                  </a:ln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78"/>
            <p:cNvSpPr/>
            <p:nvPr/>
          </p:nvSpPr>
          <p:spPr>
            <a:xfrm>
              <a:off x="7155838" y="2352960"/>
              <a:ext cx="311302" cy="107120"/>
            </a:xfrm>
            <a:custGeom>
              <a:rect b="b" l="l" r="r" t="t"/>
              <a:pathLst>
                <a:path extrusionOk="0" h="18156" w="52763">
                  <a:moveTo>
                    <a:pt x="0" y="0"/>
                  </a:moveTo>
                  <a:lnTo>
                    <a:pt x="0" y="18155"/>
                  </a:lnTo>
                  <a:lnTo>
                    <a:pt x="52763" y="18155"/>
                  </a:lnTo>
                  <a:lnTo>
                    <a:pt x="52763" y="0"/>
                  </a:lnTo>
                  <a:close/>
                </a:path>
              </a:pathLst>
            </a:custGeom>
            <a:solidFill>
              <a:srgbClr val="4F67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965" name="Google Shape;6965;p78"/>
            <p:cNvGrpSpPr/>
            <p:nvPr/>
          </p:nvGrpSpPr>
          <p:grpSpPr>
            <a:xfrm>
              <a:off x="6808175" y="2078634"/>
              <a:ext cx="452229" cy="684241"/>
              <a:chOff x="6808175" y="2078634"/>
              <a:chExt cx="452229" cy="684241"/>
            </a:xfrm>
          </p:grpSpPr>
          <p:sp>
            <p:nvSpPr>
              <p:cNvPr id="6966" name="Google Shape;6966;p78"/>
              <p:cNvSpPr/>
              <p:nvPr/>
            </p:nvSpPr>
            <p:spPr>
              <a:xfrm>
                <a:off x="7165957" y="2159753"/>
                <a:ext cx="94447" cy="107120"/>
              </a:xfrm>
              <a:custGeom>
                <a:rect b="b" l="l" r="r" t="t"/>
                <a:pathLst>
                  <a:path extrusionOk="0" h="18156" w="16008">
                    <a:moveTo>
                      <a:pt x="1" y="1"/>
                    </a:moveTo>
                    <a:lnTo>
                      <a:pt x="1" y="18156"/>
                    </a:lnTo>
                    <a:lnTo>
                      <a:pt x="16007" y="18156"/>
                    </a:lnTo>
                    <a:cubicBezTo>
                      <a:pt x="15291" y="11568"/>
                      <a:pt x="12904" y="5350"/>
                      <a:pt x="905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7" name="Google Shape;6967;p78"/>
              <p:cNvSpPr/>
              <p:nvPr/>
            </p:nvSpPr>
            <p:spPr>
              <a:xfrm>
                <a:off x="7085764" y="2536793"/>
                <a:ext cx="61100" cy="107120"/>
              </a:xfrm>
              <a:custGeom>
                <a:rect b="b" l="l" r="r" t="t"/>
                <a:pathLst>
                  <a:path extrusionOk="0" h="18156" w="10356">
                    <a:moveTo>
                      <a:pt x="1" y="1"/>
                    </a:moveTo>
                    <a:lnTo>
                      <a:pt x="1" y="18156"/>
                    </a:lnTo>
                    <a:lnTo>
                      <a:pt x="5804" y="18156"/>
                    </a:lnTo>
                    <a:cubicBezTo>
                      <a:pt x="5810" y="18084"/>
                      <a:pt x="5813" y="18013"/>
                      <a:pt x="5813" y="17941"/>
                    </a:cubicBezTo>
                    <a:cubicBezTo>
                      <a:pt x="5815" y="17225"/>
                      <a:pt x="5579" y="16528"/>
                      <a:pt x="5146" y="15958"/>
                    </a:cubicBezTo>
                    <a:cubicBezTo>
                      <a:pt x="5764" y="15144"/>
                      <a:pt x="5967" y="14089"/>
                      <a:pt x="5696" y="13103"/>
                    </a:cubicBezTo>
                    <a:cubicBezTo>
                      <a:pt x="6334" y="11805"/>
                      <a:pt x="6339" y="10352"/>
                      <a:pt x="6343" y="9017"/>
                    </a:cubicBezTo>
                    <a:lnTo>
                      <a:pt x="6343" y="8907"/>
                    </a:lnTo>
                    <a:cubicBezTo>
                      <a:pt x="6346" y="8040"/>
                      <a:pt x="6573" y="6922"/>
                      <a:pt x="6952" y="5914"/>
                    </a:cubicBezTo>
                    <a:cubicBezTo>
                      <a:pt x="7745" y="3797"/>
                      <a:pt x="8890" y="1817"/>
                      <a:pt x="10355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8" name="Google Shape;6968;p78"/>
              <p:cNvSpPr/>
              <p:nvPr/>
            </p:nvSpPr>
            <p:spPr>
              <a:xfrm>
                <a:off x="6808175" y="2195183"/>
                <a:ext cx="61325" cy="107120"/>
              </a:xfrm>
              <a:custGeom>
                <a:rect b="b" l="l" r="r" t="t"/>
                <a:pathLst>
                  <a:path extrusionOk="0" h="18156" w="10394">
                    <a:moveTo>
                      <a:pt x="3660" y="0"/>
                    </a:moveTo>
                    <a:cubicBezTo>
                      <a:pt x="1279" y="5051"/>
                      <a:pt x="19" y="10605"/>
                      <a:pt x="14" y="16353"/>
                    </a:cubicBezTo>
                    <a:cubicBezTo>
                      <a:pt x="11" y="16529"/>
                      <a:pt x="0" y="17161"/>
                      <a:pt x="51" y="18156"/>
                    </a:cubicBezTo>
                    <a:lnTo>
                      <a:pt x="10393" y="18156"/>
                    </a:lnTo>
                    <a:lnTo>
                      <a:pt x="10393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9" name="Google Shape;6969;p78"/>
              <p:cNvSpPr/>
              <p:nvPr/>
            </p:nvSpPr>
            <p:spPr>
              <a:xfrm>
                <a:off x="6820441" y="2370778"/>
                <a:ext cx="142320" cy="107126"/>
              </a:xfrm>
              <a:custGeom>
                <a:rect b="b" l="l" r="r" t="t"/>
                <a:pathLst>
                  <a:path extrusionOk="0" h="18157" w="24122">
                    <a:moveTo>
                      <a:pt x="0" y="1"/>
                    </a:moveTo>
                    <a:cubicBezTo>
                      <a:pt x="1532" y="5312"/>
                      <a:pt x="4200" y="11690"/>
                      <a:pt x="8823" y="18156"/>
                    </a:cubicBezTo>
                    <a:lnTo>
                      <a:pt x="24122" y="18156"/>
                    </a:lnTo>
                    <a:lnTo>
                      <a:pt x="24122" y="1"/>
                    </a:ln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0" name="Google Shape;6970;p78"/>
              <p:cNvSpPr/>
              <p:nvPr/>
            </p:nvSpPr>
            <p:spPr>
              <a:xfrm>
                <a:off x="6929774" y="2545743"/>
                <a:ext cx="74092" cy="109044"/>
              </a:xfrm>
              <a:custGeom>
                <a:rect b="b" l="l" r="r" t="t"/>
                <a:pathLst>
                  <a:path extrusionOk="0" h="18482" w="12558">
                    <a:moveTo>
                      <a:pt x="0" y="0"/>
                    </a:moveTo>
                    <a:cubicBezTo>
                      <a:pt x="938" y="1387"/>
                      <a:pt x="1707" y="2855"/>
                      <a:pt x="2285" y="4397"/>
                    </a:cubicBezTo>
                    <a:cubicBezTo>
                      <a:pt x="2664" y="5405"/>
                      <a:pt x="2891" y="6523"/>
                      <a:pt x="2895" y="7390"/>
                    </a:cubicBezTo>
                    <a:lnTo>
                      <a:pt x="2895" y="7500"/>
                    </a:lnTo>
                    <a:cubicBezTo>
                      <a:pt x="2898" y="8835"/>
                      <a:pt x="2904" y="10288"/>
                      <a:pt x="3541" y="11586"/>
                    </a:cubicBezTo>
                    <a:cubicBezTo>
                      <a:pt x="3270" y="12572"/>
                      <a:pt x="3473" y="13627"/>
                      <a:pt x="4092" y="14441"/>
                    </a:cubicBezTo>
                    <a:cubicBezTo>
                      <a:pt x="3202" y="15613"/>
                      <a:pt x="3202" y="17235"/>
                      <a:pt x="4092" y="18407"/>
                    </a:cubicBezTo>
                    <a:cubicBezTo>
                      <a:pt x="4072" y="18431"/>
                      <a:pt x="4057" y="18457"/>
                      <a:pt x="4039" y="18482"/>
                    </a:cubicBezTo>
                    <a:lnTo>
                      <a:pt x="12558" y="18482"/>
                    </a:lnTo>
                    <a:lnTo>
                      <a:pt x="12558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1" name="Google Shape;6971;p78"/>
              <p:cNvSpPr/>
              <p:nvPr/>
            </p:nvSpPr>
            <p:spPr>
              <a:xfrm>
                <a:off x="7155838" y="2352960"/>
                <a:ext cx="98377" cy="107120"/>
              </a:xfrm>
              <a:custGeom>
                <a:rect b="b" l="l" r="r" t="t"/>
                <a:pathLst>
                  <a:path extrusionOk="0" h="18156" w="16674">
                    <a:moveTo>
                      <a:pt x="0" y="0"/>
                    </a:moveTo>
                    <a:lnTo>
                      <a:pt x="0" y="18155"/>
                    </a:lnTo>
                    <a:lnTo>
                      <a:pt x="9101" y="18155"/>
                    </a:lnTo>
                    <a:cubicBezTo>
                      <a:pt x="13299" y="11475"/>
                      <a:pt x="15509" y="5056"/>
                      <a:pt x="16674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72" name="Google Shape;6972;p78"/>
              <p:cNvGrpSpPr/>
              <p:nvPr/>
            </p:nvGrpSpPr>
            <p:grpSpPr>
              <a:xfrm>
                <a:off x="6821586" y="2078634"/>
                <a:ext cx="426871" cy="684241"/>
                <a:chOff x="6821586" y="2078634"/>
                <a:chExt cx="426871" cy="684241"/>
              </a:xfrm>
            </p:grpSpPr>
            <p:grpSp>
              <p:nvGrpSpPr>
                <p:cNvPr id="6973" name="Google Shape;6973;p78"/>
                <p:cNvGrpSpPr/>
                <p:nvPr/>
              </p:nvGrpSpPr>
              <p:grpSpPr>
                <a:xfrm>
                  <a:off x="6821586" y="2078634"/>
                  <a:ext cx="426871" cy="684241"/>
                  <a:chOff x="6821586" y="2078634"/>
                  <a:chExt cx="426871" cy="684241"/>
                </a:xfrm>
              </p:grpSpPr>
              <p:sp>
                <p:nvSpPr>
                  <p:cNvPr id="6974" name="Google Shape;6974;p78"/>
                  <p:cNvSpPr/>
                  <p:nvPr/>
                </p:nvSpPr>
                <p:spPr>
                  <a:xfrm>
                    <a:off x="6990036" y="2693797"/>
                    <a:ext cx="89963" cy="69077"/>
                  </a:xfrm>
                  <a:custGeom>
                    <a:rect b="b" l="l" r="r" t="t"/>
                    <a:pathLst>
                      <a:path extrusionOk="0" h="11708" w="15248">
                        <a:moveTo>
                          <a:pt x="1" y="0"/>
                        </a:moveTo>
                        <a:lnTo>
                          <a:pt x="1" y="4083"/>
                        </a:lnTo>
                        <a:cubicBezTo>
                          <a:pt x="1" y="8276"/>
                          <a:pt x="3430" y="11707"/>
                          <a:pt x="7623" y="11707"/>
                        </a:cubicBezTo>
                        <a:cubicBezTo>
                          <a:pt x="11816" y="11707"/>
                          <a:pt x="15247" y="8276"/>
                          <a:pt x="15247" y="4083"/>
                        </a:cubicBezTo>
                        <a:lnTo>
                          <a:pt x="15247" y="0"/>
                        </a:ln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5" name="Google Shape;6975;p78"/>
                  <p:cNvSpPr/>
                  <p:nvPr/>
                </p:nvSpPr>
                <p:spPr>
                  <a:xfrm>
                    <a:off x="6968649" y="2671926"/>
                    <a:ext cx="132738" cy="72712"/>
                  </a:xfrm>
                  <a:custGeom>
                    <a:rect b="b" l="l" r="r" t="t"/>
                    <a:pathLst>
                      <a:path extrusionOk="0" h="12324" w="22498">
                        <a:moveTo>
                          <a:pt x="1" y="0"/>
                        </a:moveTo>
                        <a:lnTo>
                          <a:pt x="1" y="2864"/>
                        </a:lnTo>
                        <a:cubicBezTo>
                          <a:pt x="1" y="8528"/>
                          <a:pt x="10476" y="12324"/>
                          <a:pt x="11248" y="12324"/>
                        </a:cubicBezTo>
                        <a:cubicBezTo>
                          <a:pt x="12022" y="12324"/>
                          <a:pt x="22498" y="7684"/>
                          <a:pt x="22498" y="2864"/>
                        </a:cubicBezTo>
                        <a:lnTo>
                          <a:pt x="22498" y="0"/>
                        </a:ln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6" name="Google Shape;6976;p78"/>
                  <p:cNvSpPr/>
                  <p:nvPr/>
                </p:nvSpPr>
                <p:spPr>
                  <a:xfrm>
                    <a:off x="6968649" y="2679891"/>
                    <a:ext cx="132738" cy="64747"/>
                  </a:xfrm>
                  <a:custGeom>
                    <a:rect b="b" l="l" r="r" t="t"/>
                    <a:pathLst>
                      <a:path extrusionOk="0" h="10974" w="22498">
                        <a:moveTo>
                          <a:pt x="1" y="1"/>
                        </a:moveTo>
                        <a:lnTo>
                          <a:pt x="1" y="1514"/>
                        </a:lnTo>
                        <a:cubicBezTo>
                          <a:pt x="1" y="7178"/>
                          <a:pt x="10476" y="10974"/>
                          <a:pt x="11248" y="10974"/>
                        </a:cubicBezTo>
                        <a:cubicBezTo>
                          <a:pt x="12022" y="10974"/>
                          <a:pt x="22498" y="6335"/>
                          <a:pt x="22498" y="1514"/>
                        </a:cubicBezTo>
                        <a:lnTo>
                          <a:pt x="22498" y="1"/>
                        </a:lnTo>
                        <a:cubicBezTo>
                          <a:pt x="22498" y="4821"/>
                          <a:pt x="12022" y="9459"/>
                          <a:pt x="11248" y="9459"/>
                        </a:cubicBezTo>
                        <a:cubicBezTo>
                          <a:pt x="10476" y="9459"/>
                          <a:pt x="1" y="5665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7" name="Google Shape;6977;p78"/>
                  <p:cNvSpPr/>
                  <p:nvPr/>
                </p:nvSpPr>
                <p:spPr>
                  <a:xfrm>
                    <a:off x="6969091" y="2693467"/>
                    <a:ext cx="131729" cy="11765"/>
                  </a:xfrm>
                  <a:custGeom>
                    <a:rect b="b" l="l" r="r" t="t"/>
                    <a:pathLst>
                      <a:path extrusionOk="0" h="1994" w="22327">
                        <a:moveTo>
                          <a:pt x="52" y="1"/>
                        </a:moveTo>
                        <a:cubicBezTo>
                          <a:pt x="34" y="1"/>
                          <a:pt x="18" y="4"/>
                          <a:pt x="1" y="4"/>
                        </a:cubicBezTo>
                        <a:cubicBezTo>
                          <a:pt x="122" y="701"/>
                          <a:pt x="392" y="1367"/>
                          <a:pt x="778" y="1994"/>
                        </a:cubicBezTo>
                        <a:lnTo>
                          <a:pt x="21362" y="1994"/>
                        </a:lnTo>
                        <a:cubicBezTo>
                          <a:pt x="21834" y="1347"/>
                          <a:pt x="22173" y="680"/>
                          <a:pt x="22326" y="2"/>
                        </a:cubicBezTo>
                        <a:cubicBezTo>
                          <a:pt x="22316" y="2"/>
                          <a:pt x="22307" y="1"/>
                          <a:pt x="22297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8" name="Google Shape;6978;p78"/>
                  <p:cNvSpPr/>
                  <p:nvPr/>
                </p:nvSpPr>
                <p:spPr>
                  <a:xfrm>
                    <a:off x="6821586" y="2078634"/>
                    <a:ext cx="426871" cy="544694"/>
                  </a:xfrm>
                  <a:custGeom>
                    <a:rect b="b" l="l" r="r" t="t"/>
                    <a:pathLst>
                      <a:path extrusionOk="0" h="92321" w="72351">
                        <a:moveTo>
                          <a:pt x="36174" y="1"/>
                        </a:moveTo>
                        <a:cubicBezTo>
                          <a:pt x="16216" y="1"/>
                          <a:pt x="37" y="16180"/>
                          <a:pt x="37" y="36140"/>
                        </a:cubicBezTo>
                        <a:cubicBezTo>
                          <a:pt x="37" y="36140"/>
                          <a:pt x="0" y="37141"/>
                          <a:pt x="140" y="38891"/>
                        </a:cubicBezTo>
                        <a:cubicBezTo>
                          <a:pt x="143" y="38928"/>
                          <a:pt x="147" y="38965"/>
                          <a:pt x="149" y="39003"/>
                        </a:cubicBezTo>
                        <a:cubicBezTo>
                          <a:pt x="164" y="39192"/>
                          <a:pt x="182" y="39386"/>
                          <a:pt x="201" y="39590"/>
                        </a:cubicBezTo>
                        <a:cubicBezTo>
                          <a:pt x="222" y="39817"/>
                          <a:pt x="246" y="40044"/>
                          <a:pt x="273" y="40271"/>
                        </a:cubicBezTo>
                        <a:cubicBezTo>
                          <a:pt x="281" y="40354"/>
                          <a:pt x="292" y="40436"/>
                          <a:pt x="301" y="40521"/>
                        </a:cubicBezTo>
                        <a:cubicBezTo>
                          <a:pt x="313" y="40621"/>
                          <a:pt x="325" y="40722"/>
                          <a:pt x="337" y="40822"/>
                        </a:cubicBezTo>
                        <a:cubicBezTo>
                          <a:pt x="1211" y="47845"/>
                          <a:pt x="4544" y="61615"/>
                          <a:pt x="17111" y="74112"/>
                        </a:cubicBezTo>
                        <a:cubicBezTo>
                          <a:pt x="19581" y="76568"/>
                          <a:pt x="21548" y="79501"/>
                          <a:pt x="22771" y="82763"/>
                        </a:cubicBezTo>
                        <a:cubicBezTo>
                          <a:pt x="23307" y="84192"/>
                          <a:pt x="23522" y="85567"/>
                          <a:pt x="23526" y="86552"/>
                        </a:cubicBezTo>
                        <a:cubicBezTo>
                          <a:pt x="23540" y="90527"/>
                          <a:pt x="23421" y="92321"/>
                          <a:pt x="36174" y="92321"/>
                        </a:cubicBezTo>
                        <a:cubicBezTo>
                          <a:pt x="48929" y="92321"/>
                          <a:pt x="48811" y="90527"/>
                          <a:pt x="48825" y="86552"/>
                        </a:cubicBezTo>
                        <a:cubicBezTo>
                          <a:pt x="48828" y="85567"/>
                          <a:pt x="49043" y="84192"/>
                          <a:pt x="49579" y="82763"/>
                        </a:cubicBezTo>
                        <a:cubicBezTo>
                          <a:pt x="50802" y="79501"/>
                          <a:pt x="52769" y="76568"/>
                          <a:pt x="55240" y="74112"/>
                        </a:cubicBezTo>
                        <a:cubicBezTo>
                          <a:pt x="67806" y="61615"/>
                          <a:pt x="71138" y="47845"/>
                          <a:pt x="72011" y="40822"/>
                        </a:cubicBezTo>
                        <a:cubicBezTo>
                          <a:pt x="72025" y="40722"/>
                          <a:pt x="72038" y="40621"/>
                          <a:pt x="72050" y="40521"/>
                        </a:cubicBezTo>
                        <a:cubicBezTo>
                          <a:pt x="72059" y="40436"/>
                          <a:pt x="72069" y="40354"/>
                          <a:pt x="72078" y="40271"/>
                        </a:cubicBezTo>
                        <a:cubicBezTo>
                          <a:pt x="72104" y="40044"/>
                          <a:pt x="72127" y="39817"/>
                          <a:pt x="72149" y="39590"/>
                        </a:cubicBezTo>
                        <a:cubicBezTo>
                          <a:pt x="72169" y="39386"/>
                          <a:pt x="72186" y="39192"/>
                          <a:pt x="72202" y="39003"/>
                        </a:cubicBezTo>
                        <a:cubicBezTo>
                          <a:pt x="72205" y="38966"/>
                          <a:pt x="72207" y="38928"/>
                          <a:pt x="72211" y="38891"/>
                        </a:cubicBezTo>
                        <a:cubicBezTo>
                          <a:pt x="72350" y="37141"/>
                          <a:pt x="72314" y="36140"/>
                          <a:pt x="72314" y="36140"/>
                        </a:cubicBezTo>
                        <a:cubicBezTo>
                          <a:pt x="72314" y="16180"/>
                          <a:pt x="56134" y="1"/>
                          <a:pt x="36174" y="1"/>
                        </a:cubicBezTo>
                        <a:close/>
                      </a:path>
                    </a:pathLst>
                  </a:custGeom>
                  <a:solidFill>
                    <a:srgbClr val="FEFEFE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9" name="Google Shape;6979;p78"/>
                  <p:cNvSpPr/>
                  <p:nvPr/>
                </p:nvSpPr>
                <p:spPr>
                  <a:xfrm>
                    <a:off x="6984514" y="2448953"/>
                    <a:ext cx="101008" cy="164409"/>
                  </a:xfrm>
                  <a:custGeom>
                    <a:rect b="b" l="l" r="r" t="t"/>
                    <a:pathLst>
                      <a:path extrusionOk="0" h="27866" w="17120">
                        <a:moveTo>
                          <a:pt x="1" y="0"/>
                        </a:moveTo>
                        <a:lnTo>
                          <a:pt x="4920" y="27866"/>
                        </a:lnTo>
                        <a:lnTo>
                          <a:pt x="12200" y="27866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DF1F3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0" name="Google Shape;6980;p78"/>
                  <p:cNvSpPr/>
                  <p:nvPr/>
                </p:nvSpPr>
                <p:spPr>
                  <a:xfrm>
                    <a:off x="6984514" y="2448953"/>
                    <a:ext cx="101008" cy="140963"/>
                  </a:xfrm>
                  <a:custGeom>
                    <a:rect b="b" l="l" r="r" t="t"/>
                    <a:pathLst>
                      <a:path extrusionOk="0" h="23892" w="17120">
                        <a:moveTo>
                          <a:pt x="1" y="0"/>
                        </a:moveTo>
                        <a:lnTo>
                          <a:pt x="4218" y="23891"/>
                        </a:lnTo>
                        <a:lnTo>
                          <a:pt x="12902" y="23891"/>
                        </a:lnTo>
                        <a:lnTo>
                          <a:pt x="17120" y="0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1" name="Google Shape;6981;p78"/>
                  <p:cNvSpPr/>
                  <p:nvPr/>
                </p:nvSpPr>
                <p:spPr>
                  <a:xfrm>
                    <a:off x="7012451" y="2607162"/>
                    <a:ext cx="45141" cy="6201"/>
                  </a:xfrm>
                  <a:custGeom>
                    <a:rect b="b" l="l" r="r" t="t"/>
                    <a:pathLst>
                      <a:path extrusionOk="0" h="1051" w="7651">
                        <a:moveTo>
                          <a:pt x="0" y="1"/>
                        </a:moveTo>
                        <a:lnTo>
                          <a:pt x="185" y="1051"/>
                        </a:lnTo>
                        <a:lnTo>
                          <a:pt x="7465" y="1051"/>
                        </a:lnTo>
                        <a:lnTo>
                          <a:pt x="7650" y="1"/>
                        </a:ln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2" name="Google Shape;6982;p78"/>
                  <p:cNvSpPr/>
                  <p:nvPr/>
                </p:nvSpPr>
                <p:spPr>
                  <a:xfrm>
                    <a:off x="6968649" y="2664244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3" name="Google Shape;6983;p78"/>
                  <p:cNvSpPr/>
                  <p:nvPr/>
                </p:nvSpPr>
                <p:spPr>
                  <a:xfrm>
                    <a:off x="6968649" y="2667389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22185" y="1"/>
                        </a:moveTo>
                        <a:lnTo>
                          <a:pt x="314" y="2"/>
                        </a:lnTo>
                        <a:cubicBezTo>
                          <a:pt x="113" y="247"/>
                          <a:pt x="3" y="556"/>
                          <a:pt x="1" y="874"/>
                        </a:cubicBezTo>
                        <a:lnTo>
                          <a:pt x="1" y="1880"/>
                        </a:lnTo>
                        <a:cubicBezTo>
                          <a:pt x="1" y="1915"/>
                          <a:pt x="8" y="1948"/>
                          <a:pt x="11" y="1983"/>
                        </a:cubicBezTo>
                        <a:cubicBezTo>
                          <a:pt x="48" y="1990"/>
                          <a:pt x="88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0" y="1994"/>
                          <a:pt x="22449" y="1990"/>
                          <a:pt x="22487" y="1983"/>
                        </a:cubicBezTo>
                        <a:cubicBezTo>
                          <a:pt x="22491" y="1948"/>
                          <a:pt x="22498" y="1915"/>
                          <a:pt x="22498" y="1880"/>
                        </a:cubicBezTo>
                        <a:lnTo>
                          <a:pt x="22498" y="872"/>
                        </a:lnTo>
                        <a:cubicBezTo>
                          <a:pt x="22496" y="554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4" name="Google Shape;6984;p78"/>
                  <p:cNvSpPr/>
                  <p:nvPr/>
                </p:nvSpPr>
                <p:spPr>
                  <a:xfrm>
                    <a:off x="6963510" y="2683549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46" y="1"/>
                        </a:moveTo>
                        <a:cubicBezTo>
                          <a:pt x="19" y="1"/>
                          <a:pt x="0" y="22"/>
                          <a:pt x="0" y="46"/>
                        </a:cubicBezTo>
                        <a:lnTo>
                          <a:pt x="0" y="1951"/>
                        </a:lnTo>
                        <a:cubicBezTo>
                          <a:pt x="0" y="1975"/>
                          <a:pt x="19" y="1996"/>
                          <a:pt x="46" y="1996"/>
                        </a:cubicBezTo>
                        <a:lnTo>
                          <a:pt x="24195" y="1996"/>
                        </a:lnTo>
                        <a:cubicBezTo>
                          <a:pt x="24219" y="1996"/>
                          <a:pt x="24240" y="1975"/>
                          <a:pt x="24240" y="1951"/>
                        </a:cubicBezTo>
                        <a:lnTo>
                          <a:pt x="24240" y="46"/>
                        </a:lnTo>
                        <a:cubicBezTo>
                          <a:pt x="24240" y="22"/>
                          <a:pt x="24219" y="1"/>
                          <a:pt x="24195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5" name="Google Shape;6985;p78"/>
                  <p:cNvSpPr/>
                  <p:nvPr/>
                </p:nvSpPr>
                <p:spPr>
                  <a:xfrm>
                    <a:off x="6968649" y="2642639"/>
                    <a:ext cx="132738" cy="25199"/>
                  </a:xfrm>
                  <a:custGeom>
                    <a:rect b="b" l="l" r="r" t="t"/>
                    <a:pathLst>
                      <a:path extrusionOk="0" h="4271" w="22498">
                        <a:moveTo>
                          <a:pt x="93" y="1"/>
                        </a:moveTo>
                        <a:cubicBezTo>
                          <a:pt x="43" y="1"/>
                          <a:pt x="1" y="43"/>
                          <a:pt x="1" y="95"/>
                        </a:cubicBezTo>
                        <a:lnTo>
                          <a:pt x="1" y="4176"/>
                        </a:lnTo>
                        <a:cubicBezTo>
                          <a:pt x="1" y="4229"/>
                          <a:pt x="43" y="4271"/>
                          <a:pt x="93" y="4271"/>
                        </a:cubicBezTo>
                        <a:lnTo>
                          <a:pt x="22405" y="4271"/>
                        </a:lnTo>
                        <a:cubicBezTo>
                          <a:pt x="22456" y="4271"/>
                          <a:pt x="22498" y="4229"/>
                          <a:pt x="22498" y="4176"/>
                        </a:cubicBezTo>
                        <a:lnTo>
                          <a:pt x="22498" y="95"/>
                        </a:lnTo>
                        <a:cubicBezTo>
                          <a:pt x="22498" y="43"/>
                          <a:pt x="22456" y="1"/>
                          <a:pt x="22405" y="1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6" name="Google Shape;6986;p78"/>
                  <p:cNvSpPr/>
                  <p:nvPr/>
                </p:nvSpPr>
                <p:spPr>
                  <a:xfrm>
                    <a:off x="6968649" y="2643990"/>
                    <a:ext cx="132738" cy="11776"/>
                  </a:xfrm>
                  <a:custGeom>
                    <a:rect b="b" l="l" r="r" t="t"/>
                    <a:pathLst>
                      <a:path extrusionOk="0" h="1996" w="22498">
                        <a:moveTo>
                          <a:pt x="642" y="1"/>
                        </a:moveTo>
                        <a:cubicBezTo>
                          <a:pt x="242" y="259"/>
                          <a:pt x="1" y="701"/>
                          <a:pt x="1" y="1177"/>
                        </a:cubicBezTo>
                        <a:lnTo>
                          <a:pt x="1" y="1984"/>
                        </a:lnTo>
                        <a:cubicBezTo>
                          <a:pt x="41" y="1991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91"/>
                          <a:pt x="22498" y="1984"/>
                        </a:cubicBezTo>
                        <a:lnTo>
                          <a:pt x="22498" y="1177"/>
                        </a:lnTo>
                        <a:cubicBezTo>
                          <a:pt x="22496" y="701"/>
                          <a:pt x="22255" y="259"/>
                          <a:pt x="21856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7" name="Google Shape;6987;p78"/>
                  <p:cNvSpPr/>
                  <p:nvPr/>
                </p:nvSpPr>
                <p:spPr>
                  <a:xfrm>
                    <a:off x="6963510" y="26601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7"/>
                          <a:pt x="0" y="998"/>
                        </a:cubicBezTo>
                        <a:cubicBezTo>
                          <a:pt x="2" y="1548"/>
                          <a:pt x="447" y="1993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3"/>
                          <a:pt x="24239" y="1548"/>
                          <a:pt x="24240" y="998"/>
                        </a:cubicBezTo>
                        <a:cubicBezTo>
                          <a:pt x="24239" y="447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8" name="Google Shape;6988;p78"/>
                  <p:cNvSpPr/>
                  <p:nvPr/>
                </p:nvSpPr>
                <p:spPr>
                  <a:xfrm>
                    <a:off x="6968649" y="2617451"/>
                    <a:ext cx="132738" cy="25193"/>
                  </a:xfrm>
                  <a:custGeom>
                    <a:rect b="b" l="l" r="r" t="t"/>
                    <a:pathLst>
                      <a:path extrusionOk="0" h="4270" w="22498">
                        <a:moveTo>
                          <a:pt x="93" y="0"/>
                        </a:moveTo>
                        <a:cubicBezTo>
                          <a:pt x="43" y="0"/>
                          <a:pt x="1" y="42"/>
                          <a:pt x="1" y="94"/>
                        </a:cubicBezTo>
                        <a:lnTo>
                          <a:pt x="1" y="4176"/>
                        </a:lnTo>
                        <a:cubicBezTo>
                          <a:pt x="1" y="4228"/>
                          <a:pt x="43" y="4270"/>
                          <a:pt x="93" y="4270"/>
                        </a:cubicBezTo>
                        <a:lnTo>
                          <a:pt x="22405" y="4270"/>
                        </a:lnTo>
                        <a:cubicBezTo>
                          <a:pt x="22456" y="4270"/>
                          <a:pt x="22498" y="4228"/>
                          <a:pt x="22498" y="4176"/>
                        </a:cubicBezTo>
                        <a:lnTo>
                          <a:pt x="22498" y="94"/>
                        </a:lnTo>
                        <a:cubicBezTo>
                          <a:pt x="22498" y="42"/>
                          <a:pt x="22456" y="0"/>
                          <a:pt x="22405" y="0"/>
                        </a:cubicBezTo>
                        <a:close/>
                      </a:path>
                    </a:pathLst>
                  </a:custGeom>
                  <a:solidFill>
                    <a:srgbClr val="E3E7E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9" name="Google Shape;6989;p78"/>
                  <p:cNvSpPr/>
                  <p:nvPr/>
                </p:nvSpPr>
                <p:spPr>
                  <a:xfrm>
                    <a:off x="6968649" y="2620590"/>
                    <a:ext cx="132738" cy="11782"/>
                  </a:xfrm>
                  <a:custGeom>
                    <a:rect b="b" l="l" r="r" t="t"/>
                    <a:pathLst>
                      <a:path extrusionOk="0" h="1997" w="22498">
                        <a:moveTo>
                          <a:pt x="314" y="1"/>
                        </a:moveTo>
                        <a:cubicBezTo>
                          <a:pt x="113" y="247"/>
                          <a:pt x="3" y="555"/>
                          <a:pt x="1" y="873"/>
                        </a:cubicBezTo>
                        <a:lnTo>
                          <a:pt x="1" y="1982"/>
                        </a:lnTo>
                        <a:cubicBezTo>
                          <a:pt x="41" y="1989"/>
                          <a:pt x="83" y="1994"/>
                          <a:pt x="127" y="1996"/>
                        </a:cubicBezTo>
                        <a:lnTo>
                          <a:pt x="22372" y="1996"/>
                        </a:lnTo>
                        <a:cubicBezTo>
                          <a:pt x="22414" y="1994"/>
                          <a:pt x="22456" y="1989"/>
                          <a:pt x="22498" y="1982"/>
                        </a:cubicBezTo>
                        <a:lnTo>
                          <a:pt x="22498" y="873"/>
                        </a:lnTo>
                        <a:cubicBezTo>
                          <a:pt x="22496" y="555"/>
                          <a:pt x="22386" y="247"/>
                          <a:pt x="22185" y="1"/>
                        </a:cubicBezTo>
                        <a:close/>
                      </a:path>
                    </a:pathLst>
                  </a:custGeom>
                  <a:solidFill>
                    <a:srgbClr val="D6DBE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0" name="Google Shape;6990;p78"/>
                  <p:cNvSpPr/>
                  <p:nvPr/>
                </p:nvSpPr>
                <p:spPr>
                  <a:xfrm>
                    <a:off x="6963510" y="2613357"/>
                    <a:ext cx="143022" cy="11765"/>
                  </a:xfrm>
                  <a:custGeom>
                    <a:rect b="b" l="l" r="r" t="t"/>
                    <a:pathLst>
                      <a:path extrusionOk="0" h="1994" w="24241">
                        <a:moveTo>
                          <a:pt x="998" y="1"/>
                        </a:moveTo>
                        <a:cubicBezTo>
                          <a:pt x="447" y="2"/>
                          <a:pt x="2" y="448"/>
                          <a:pt x="0" y="996"/>
                        </a:cubicBezTo>
                        <a:cubicBezTo>
                          <a:pt x="2" y="1547"/>
                          <a:pt x="447" y="1992"/>
                          <a:pt x="998" y="1994"/>
                        </a:cubicBezTo>
                        <a:lnTo>
                          <a:pt x="23243" y="1994"/>
                        </a:lnTo>
                        <a:cubicBezTo>
                          <a:pt x="23793" y="1992"/>
                          <a:pt x="24239" y="1547"/>
                          <a:pt x="24240" y="996"/>
                        </a:cubicBezTo>
                        <a:cubicBezTo>
                          <a:pt x="24239" y="448"/>
                          <a:pt x="23793" y="2"/>
                          <a:pt x="23243" y="1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1" name="Google Shape;6991;p78"/>
                  <p:cNvSpPr/>
                  <p:nvPr/>
                </p:nvSpPr>
                <p:spPr>
                  <a:xfrm>
                    <a:off x="6850372" y="2107302"/>
                    <a:ext cx="369293" cy="477399"/>
                  </a:xfrm>
                  <a:custGeom>
                    <a:rect b="b" l="l" r="r" t="t"/>
                    <a:pathLst>
                      <a:path extrusionOk="0" h="80915" w="62592">
                        <a:moveTo>
                          <a:pt x="31297" y="0"/>
                        </a:moveTo>
                        <a:cubicBezTo>
                          <a:pt x="14049" y="0"/>
                          <a:pt x="16" y="14032"/>
                          <a:pt x="16" y="31281"/>
                        </a:cubicBezTo>
                        <a:lnTo>
                          <a:pt x="16" y="31387"/>
                        </a:lnTo>
                        <a:lnTo>
                          <a:pt x="13" y="31445"/>
                        </a:lnTo>
                        <a:cubicBezTo>
                          <a:pt x="11" y="31548"/>
                          <a:pt x="1" y="32341"/>
                          <a:pt x="104" y="33646"/>
                        </a:cubicBezTo>
                        <a:lnTo>
                          <a:pt x="104" y="33657"/>
                        </a:lnTo>
                        <a:lnTo>
                          <a:pt x="104" y="33667"/>
                        </a:lnTo>
                        <a:lnTo>
                          <a:pt x="105" y="33683"/>
                        </a:lnTo>
                        <a:lnTo>
                          <a:pt x="111" y="33746"/>
                        </a:lnTo>
                        <a:cubicBezTo>
                          <a:pt x="125" y="33912"/>
                          <a:pt x="139" y="34083"/>
                          <a:pt x="156" y="34265"/>
                        </a:cubicBezTo>
                        <a:cubicBezTo>
                          <a:pt x="175" y="34469"/>
                          <a:pt x="198" y="34667"/>
                          <a:pt x="219" y="34862"/>
                        </a:cubicBezTo>
                        <a:lnTo>
                          <a:pt x="245" y="35093"/>
                        </a:lnTo>
                        <a:lnTo>
                          <a:pt x="257" y="35191"/>
                        </a:lnTo>
                        <a:cubicBezTo>
                          <a:pt x="264" y="35241"/>
                          <a:pt x="270" y="35290"/>
                          <a:pt x="277" y="35341"/>
                        </a:cubicBezTo>
                        <a:lnTo>
                          <a:pt x="278" y="35353"/>
                        </a:lnTo>
                        <a:lnTo>
                          <a:pt x="278" y="35364"/>
                        </a:lnTo>
                        <a:cubicBezTo>
                          <a:pt x="1082" y="41822"/>
                          <a:pt x="4150" y="54364"/>
                          <a:pt x="15656" y="65807"/>
                        </a:cubicBezTo>
                        <a:cubicBezTo>
                          <a:pt x="18711" y="68844"/>
                          <a:pt x="20993" y="72340"/>
                          <a:pt x="22440" y="76197"/>
                        </a:cubicBezTo>
                        <a:cubicBezTo>
                          <a:pt x="22707" y="76910"/>
                          <a:pt x="22927" y="77638"/>
                          <a:pt x="23098" y="78379"/>
                        </a:cubicBezTo>
                        <a:cubicBezTo>
                          <a:pt x="23441" y="79855"/>
                          <a:pt x="24733" y="80914"/>
                          <a:pt x="26250" y="80914"/>
                        </a:cubicBezTo>
                        <a:lnTo>
                          <a:pt x="36339" y="80914"/>
                        </a:lnTo>
                        <a:cubicBezTo>
                          <a:pt x="37855" y="80914"/>
                          <a:pt x="39148" y="79855"/>
                          <a:pt x="39491" y="78379"/>
                        </a:cubicBezTo>
                        <a:cubicBezTo>
                          <a:pt x="39662" y="77638"/>
                          <a:pt x="39882" y="76910"/>
                          <a:pt x="40149" y="76197"/>
                        </a:cubicBezTo>
                        <a:cubicBezTo>
                          <a:pt x="41596" y="72340"/>
                          <a:pt x="43879" y="68844"/>
                          <a:pt x="46933" y="65807"/>
                        </a:cubicBezTo>
                        <a:cubicBezTo>
                          <a:pt x="58441" y="54364"/>
                          <a:pt x="61509" y="41822"/>
                          <a:pt x="62312" y="35364"/>
                        </a:cubicBezTo>
                        <a:lnTo>
                          <a:pt x="62314" y="35351"/>
                        </a:lnTo>
                        <a:lnTo>
                          <a:pt x="62314" y="35341"/>
                        </a:lnTo>
                        <a:cubicBezTo>
                          <a:pt x="62321" y="35290"/>
                          <a:pt x="62326" y="35240"/>
                          <a:pt x="62333" y="35191"/>
                        </a:cubicBezTo>
                        <a:lnTo>
                          <a:pt x="62346" y="35091"/>
                        </a:lnTo>
                        <a:lnTo>
                          <a:pt x="62370" y="34871"/>
                        </a:lnTo>
                        <a:cubicBezTo>
                          <a:pt x="62393" y="34667"/>
                          <a:pt x="62414" y="34469"/>
                          <a:pt x="62433" y="34272"/>
                        </a:cubicBezTo>
                        <a:cubicBezTo>
                          <a:pt x="62452" y="34083"/>
                          <a:pt x="62466" y="33912"/>
                          <a:pt x="62480" y="33746"/>
                        </a:cubicBezTo>
                        <a:lnTo>
                          <a:pt x="62485" y="33681"/>
                        </a:lnTo>
                        <a:lnTo>
                          <a:pt x="62487" y="33662"/>
                        </a:lnTo>
                        <a:cubicBezTo>
                          <a:pt x="62592" y="32338"/>
                          <a:pt x="62581" y="31543"/>
                          <a:pt x="62580" y="31443"/>
                        </a:cubicBezTo>
                        <a:lnTo>
                          <a:pt x="62574" y="31345"/>
                        </a:lnTo>
                        <a:lnTo>
                          <a:pt x="62576" y="31281"/>
                        </a:lnTo>
                        <a:cubicBezTo>
                          <a:pt x="62576" y="14032"/>
                          <a:pt x="48544" y="0"/>
                          <a:pt x="31297" y="0"/>
                        </a:cubicBezTo>
                        <a:close/>
                      </a:path>
                    </a:pathLst>
                  </a:custGeom>
                  <a:solidFill>
                    <a:srgbClr val="F3F5F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2" name="Google Shape;6992;p78"/>
                  <p:cNvSpPr/>
                  <p:nvPr/>
                </p:nvSpPr>
                <p:spPr>
                  <a:xfrm>
                    <a:off x="6963510" y="2636756"/>
                    <a:ext cx="143022" cy="11776"/>
                  </a:xfrm>
                  <a:custGeom>
                    <a:rect b="b" l="l" r="r" t="t"/>
                    <a:pathLst>
                      <a:path extrusionOk="0" h="1996" w="24241">
                        <a:moveTo>
                          <a:pt x="998" y="0"/>
                        </a:moveTo>
                        <a:cubicBezTo>
                          <a:pt x="447" y="2"/>
                          <a:pt x="2" y="448"/>
                          <a:pt x="0" y="998"/>
                        </a:cubicBezTo>
                        <a:cubicBezTo>
                          <a:pt x="2" y="1548"/>
                          <a:pt x="447" y="1994"/>
                          <a:pt x="998" y="1995"/>
                        </a:cubicBezTo>
                        <a:lnTo>
                          <a:pt x="23243" y="1995"/>
                        </a:lnTo>
                        <a:cubicBezTo>
                          <a:pt x="23793" y="1994"/>
                          <a:pt x="24239" y="1548"/>
                          <a:pt x="24240" y="998"/>
                        </a:cubicBezTo>
                        <a:cubicBezTo>
                          <a:pt x="24239" y="448"/>
                          <a:pt x="23793" y="2"/>
                          <a:pt x="23243" y="0"/>
                        </a:cubicBezTo>
                        <a:close/>
                      </a:path>
                    </a:pathLst>
                  </a:custGeom>
                  <a:solidFill>
                    <a:srgbClr val="EEF0F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6993" name="Google Shape;6993;p78"/>
                <p:cNvSpPr/>
                <p:nvPr/>
              </p:nvSpPr>
              <p:spPr>
                <a:xfrm>
                  <a:off x="7046588" y="2275942"/>
                  <a:ext cx="173076" cy="113894"/>
                </a:xfrm>
                <a:custGeom>
                  <a:rect b="b" l="l" r="r" t="t"/>
                  <a:pathLst>
                    <a:path extrusionOk="0" h="19304" w="29335">
                      <a:moveTo>
                        <a:pt x="0" y="0"/>
                      </a:moveTo>
                      <a:lnTo>
                        <a:pt x="0" y="19303"/>
                      </a:lnTo>
                      <a:lnTo>
                        <a:pt x="25725" y="19303"/>
                      </a:lnTo>
                      <a:cubicBezTo>
                        <a:pt x="27782" y="14272"/>
                        <a:pt x="28673" y="9841"/>
                        <a:pt x="29054" y="6781"/>
                      </a:cubicBezTo>
                      <a:lnTo>
                        <a:pt x="29055" y="6770"/>
                      </a:lnTo>
                      <a:lnTo>
                        <a:pt x="29057" y="6758"/>
                      </a:lnTo>
                      <a:cubicBezTo>
                        <a:pt x="29064" y="6707"/>
                        <a:pt x="29069" y="6657"/>
                        <a:pt x="29075" y="6608"/>
                      </a:cubicBezTo>
                      <a:lnTo>
                        <a:pt x="29087" y="6508"/>
                      </a:lnTo>
                      <a:lnTo>
                        <a:pt x="29113" y="6288"/>
                      </a:lnTo>
                      <a:cubicBezTo>
                        <a:pt x="29136" y="6084"/>
                        <a:pt x="29157" y="5886"/>
                        <a:pt x="29176" y="5689"/>
                      </a:cubicBezTo>
                      <a:cubicBezTo>
                        <a:pt x="29193" y="5500"/>
                        <a:pt x="29209" y="5329"/>
                        <a:pt x="29221" y="5163"/>
                      </a:cubicBezTo>
                      <a:lnTo>
                        <a:pt x="29227" y="5098"/>
                      </a:lnTo>
                      <a:lnTo>
                        <a:pt x="29228" y="5079"/>
                      </a:lnTo>
                      <a:cubicBezTo>
                        <a:pt x="29335" y="3755"/>
                        <a:pt x="29323" y="2960"/>
                        <a:pt x="29321" y="2860"/>
                      </a:cubicBezTo>
                      <a:lnTo>
                        <a:pt x="29316" y="2762"/>
                      </a:lnTo>
                      <a:lnTo>
                        <a:pt x="29317" y="2698"/>
                      </a:lnTo>
                      <a:cubicBezTo>
                        <a:pt x="29317" y="1789"/>
                        <a:pt x="29277" y="890"/>
                        <a:pt x="29200" y="0"/>
                      </a:cubicBezTo>
                      <a:close/>
                    </a:path>
                  </a:pathLst>
                </a:custGeom>
                <a:solidFill>
                  <a:srgbClr val="4F677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4" name="Google Shape;6994;p78"/>
                <p:cNvSpPr/>
                <p:nvPr/>
              </p:nvSpPr>
              <p:spPr>
                <a:xfrm>
                  <a:off x="7046588" y="2107680"/>
                  <a:ext cx="168811" cy="145128"/>
                </a:xfrm>
                <a:custGeom>
                  <a:rect b="b" l="l" r="r" t="t"/>
                  <a:pathLst>
                    <a:path extrusionOk="0" h="24598" w="28612">
                      <a:moveTo>
                        <a:pt x="0" y="1"/>
                      </a:moveTo>
                      <a:lnTo>
                        <a:pt x="0" y="24597"/>
                      </a:lnTo>
                      <a:lnTo>
                        <a:pt x="28612" y="24597"/>
                      </a:lnTo>
                      <a:cubicBezTo>
                        <a:pt x="25701" y="11138"/>
                        <a:pt x="14102" y="876"/>
                        <a:pt x="0" y="1"/>
                      </a:cubicBezTo>
                      <a:close/>
                    </a:path>
                  </a:pathLst>
                </a:custGeom>
                <a:solidFill>
                  <a:srgbClr val="B3C3CE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5" name="Google Shape;6995;p78"/>
                <p:cNvSpPr/>
                <p:nvPr/>
              </p:nvSpPr>
              <p:spPr>
                <a:xfrm>
                  <a:off x="6850372" y="2275942"/>
                  <a:ext cx="173082" cy="113894"/>
                </a:xfrm>
                <a:custGeom>
                  <a:rect b="b" l="l" r="r" t="t"/>
                  <a:pathLst>
                    <a:path extrusionOk="0" h="19304" w="29336">
                      <a:moveTo>
                        <a:pt x="133" y="0"/>
                      </a:moveTo>
                      <a:cubicBezTo>
                        <a:pt x="58" y="890"/>
                        <a:pt x="16" y="1789"/>
                        <a:pt x="16" y="2698"/>
                      </a:cubicBezTo>
                      <a:lnTo>
                        <a:pt x="16" y="2804"/>
                      </a:lnTo>
                      <a:lnTo>
                        <a:pt x="13" y="2862"/>
                      </a:lnTo>
                      <a:cubicBezTo>
                        <a:pt x="11" y="2965"/>
                        <a:pt x="1" y="3758"/>
                        <a:pt x="104" y="5065"/>
                      </a:cubicBezTo>
                      <a:lnTo>
                        <a:pt x="104" y="5075"/>
                      </a:lnTo>
                      <a:lnTo>
                        <a:pt x="104" y="5086"/>
                      </a:lnTo>
                      <a:lnTo>
                        <a:pt x="105" y="5100"/>
                      </a:lnTo>
                      <a:lnTo>
                        <a:pt x="111" y="5163"/>
                      </a:lnTo>
                      <a:cubicBezTo>
                        <a:pt x="125" y="5329"/>
                        <a:pt x="139" y="5500"/>
                        <a:pt x="156" y="5682"/>
                      </a:cubicBezTo>
                      <a:cubicBezTo>
                        <a:pt x="175" y="5886"/>
                        <a:pt x="198" y="6084"/>
                        <a:pt x="219" y="6279"/>
                      </a:cubicBezTo>
                      <a:lnTo>
                        <a:pt x="245" y="6510"/>
                      </a:lnTo>
                      <a:lnTo>
                        <a:pt x="257" y="6608"/>
                      </a:lnTo>
                      <a:cubicBezTo>
                        <a:pt x="264" y="6658"/>
                        <a:pt x="270" y="6709"/>
                        <a:pt x="277" y="6758"/>
                      </a:cubicBezTo>
                      <a:lnTo>
                        <a:pt x="278" y="6770"/>
                      </a:lnTo>
                      <a:lnTo>
                        <a:pt x="278" y="6781"/>
                      </a:lnTo>
                      <a:cubicBezTo>
                        <a:pt x="661" y="9843"/>
                        <a:pt x="1552" y="14272"/>
                        <a:pt x="3608" y="19303"/>
                      </a:cubicBezTo>
                      <a:lnTo>
                        <a:pt x="29333" y="19303"/>
                      </a:lnTo>
                      <a:lnTo>
                        <a:pt x="29335" y="0"/>
                      </a:lnTo>
                      <a:close/>
                    </a:path>
                  </a:pathLst>
                </a:custGeom>
                <a:solidFill>
                  <a:srgbClr val="C9D4D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6" name="Google Shape;6996;p78"/>
                <p:cNvSpPr/>
                <p:nvPr/>
              </p:nvSpPr>
              <p:spPr>
                <a:xfrm>
                  <a:off x="6882243" y="2412957"/>
                  <a:ext cx="141211" cy="171743"/>
                </a:xfrm>
                <a:custGeom>
                  <a:rect b="b" l="l" r="r" t="t"/>
                  <a:pathLst>
                    <a:path extrusionOk="0" h="29109" w="23934">
                      <a:moveTo>
                        <a:pt x="0" y="1"/>
                      </a:moveTo>
                      <a:cubicBezTo>
                        <a:pt x="2303" y="4529"/>
                        <a:pt x="5584" y="9356"/>
                        <a:pt x="10256" y="14001"/>
                      </a:cubicBezTo>
                      <a:cubicBezTo>
                        <a:pt x="13309" y="17038"/>
                        <a:pt x="15593" y="20534"/>
                        <a:pt x="17039" y="24391"/>
                      </a:cubicBezTo>
                      <a:cubicBezTo>
                        <a:pt x="17307" y="25104"/>
                        <a:pt x="17527" y="25832"/>
                        <a:pt x="17698" y="26573"/>
                      </a:cubicBezTo>
                      <a:cubicBezTo>
                        <a:pt x="18040" y="28049"/>
                        <a:pt x="19333" y="29108"/>
                        <a:pt x="20850" y="29108"/>
                      </a:cubicBezTo>
                      <a:lnTo>
                        <a:pt x="23933" y="29108"/>
                      </a:lnTo>
                      <a:lnTo>
                        <a:pt x="23933" y="1"/>
                      </a:lnTo>
                      <a:close/>
                    </a:path>
                  </a:pathLst>
                </a:custGeom>
                <a:solidFill>
                  <a:srgbClr val="DBE3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7" name="Google Shape;6997;p78"/>
                <p:cNvSpPr/>
                <p:nvPr/>
              </p:nvSpPr>
              <p:spPr>
                <a:xfrm>
                  <a:off x="6854637" y="2107680"/>
                  <a:ext cx="168817" cy="145128"/>
                </a:xfrm>
                <a:custGeom>
                  <a:rect b="b" l="l" r="r" t="t"/>
                  <a:pathLst>
                    <a:path extrusionOk="0" h="24598" w="28613">
                      <a:moveTo>
                        <a:pt x="28612" y="1"/>
                      </a:moveTo>
                      <a:cubicBezTo>
                        <a:pt x="14512" y="876"/>
                        <a:pt x="2911" y="11138"/>
                        <a:pt x="1" y="24597"/>
                      </a:cubicBezTo>
                      <a:lnTo>
                        <a:pt x="28612" y="24597"/>
                      </a:lnTo>
                      <a:lnTo>
                        <a:pt x="28612" y="1"/>
                      </a:lnTo>
                      <a:close/>
                    </a:path>
                  </a:pathLst>
                </a:custGeom>
                <a:solidFill>
                  <a:srgbClr val="8FA1A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8" name="Google Shape;6998;p78"/>
                <p:cNvSpPr/>
                <p:nvPr/>
              </p:nvSpPr>
              <p:spPr>
                <a:xfrm>
                  <a:off x="7046588" y="2412957"/>
                  <a:ext cx="141205" cy="171743"/>
                </a:xfrm>
                <a:custGeom>
                  <a:rect b="b" l="l" r="r" t="t"/>
                  <a:pathLst>
                    <a:path extrusionOk="0" h="29109" w="23933">
                      <a:moveTo>
                        <a:pt x="0" y="1"/>
                      </a:moveTo>
                      <a:lnTo>
                        <a:pt x="0" y="29108"/>
                      </a:lnTo>
                      <a:lnTo>
                        <a:pt x="3084" y="29108"/>
                      </a:lnTo>
                      <a:cubicBezTo>
                        <a:pt x="4600" y="29108"/>
                        <a:pt x="5893" y="28049"/>
                        <a:pt x="6235" y="26573"/>
                      </a:cubicBezTo>
                      <a:cubicBezTo>
                        <a:pt x="6407" y="25832"/>
                        <a:pt x="6627" y="25104"/>
                        <a:pt x="6894" y="24391"/>
                      </a:cubicBezTo>
                      <a:cubicBezTo>
                        <a:pt x="8341" y="20534"/>
                        <a:pt x="10622" y="17038"/>
                        <a:pt x="13678" y="14001"/>
                      </a:cubicBezTo>
                      <a:cubicBezTo>
                        <a:pt x="18349" y="9356"/>
                        <a:pt x="21630" y="4529"/>
                        <a:pt x="23933" y="1"/>
                      </a:cubicBezTo>
                      <a:close/>
                    </a:path>
                  </a:pathLst>
                </a:custGeom>
                <a:solidFill>
                  <a:srgbClr val="374F6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6999" name="Google Shape;6999;p78"/>
          <p:cNvGrpSpPr/>
          <p:nvPr/>
        </p:nvGrpSpPr>
        <p:grpSpPr>
          <a:xfrm>
            <a:off x="5795610" y="2063018"/>
            <a:ext cx="671358" cy="671358"/>
            <a:chOff x="6535625" y="760425"/>
            <a:chExt cx="1665900" cy="1665900"/>
          </a:xfrm>
        </p:grpSpPr>
        <p:sp>
          <p:nvSpPr>
            <p:cNvPr id="7000" name="Google Shape;7000;p78"/>
            <p:cNvSpPr/>
            <p:nvPr/>
          </p:nvSpPr>
          <p:spPr>
            <a:xfrm>
              <a:off x="6535625" y="760425"/>
              <a:ext cx="1665900" cy="16659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78"/>
            <p:cNvSpPr/>
            <p:nvPr/>
          </p:nvSpPr>
          <p:spPr>
            <a:xfrm>
              <a:off x="6713675" y="1116525"/>
              <a:ext cx="1309800" cy="1309800"/>
            </a:xfrm>
            <a:prstGeom prst="ellipse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78"/>
            <p:cNvSpPr/>
            <p:nvPr/>
          </p:nvSpPr>
          <p:spPr>
            <a:xfrm>
              <a:off x="6831275" y="1351725"/>
              <a:ext cx="1074600" cy="1074600"/>
            </a:xfrm>
            <a:prstGeom prst="ellipse">
              <a:avLst/>
            </a:pr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78"/>
            <p:cNvSpPr/>
            <p:nvPr/>
          </p:nvSpPr>
          <p:spPr>
            <a:xfrm>
              <a:off x="6942425" y="1574025"/>
              <a:ext cx="852300" cy="852300"/>
            </a:xfrm>
            <a:prstGeom prst="ellipse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4" name="Google Shape;7004;p78"/>
          <p:cNvGrpSpPr/>
          <p:nvPr/>
        </p:nvGrpSpPr>
        <p:grpSpPr>
          <a:xfrm>
            <a:off x="732427" y="3731418"/>
            <a:ext cx="1340789" cy="640830"/>
            <a:chOff x="238125" y="1151100"/>
            <a:chExt cx="7139450" cy="3412300"/>
          </a:xfrm>
        </p:grpSpPr>
        <p:sp>
          <p:nvSpPr>
            <p:cNvPr id="7005" name="Google Shape;7005;p78"/>
            <p:cNvSpPr/>
            <p:nvPr/>
          </p:nvSpPr>
          <p:spPr>
            <a:xfrm>
              <a:off x="3468350" y="4223875"/>
              <a:ext cx="679000" cy="339525"/>
            </a:xfrm>
            <a:custGeom>
              <a:rect b="b" l="l" r="r" t="t"/>
              <a:pathLst>
                <a:path extrusionOk="0" h="13581" w="27160">
                  <a:moveTo>
                    <a:pt x="13580" y="1"/>
                  </a:moveTo>
                  <a:cubicBezTo>
                    <a:pt x="6083" y="1"/>
                    <a:pt x="0" y="6077"/>
                    <a:pt x="0" y="13580"/>
                  </a:cubicBezTo>
                  <a:lnTo>
                    <a:pt x="27159" y="13580"/>
                  </a:lnTo>
                  <a:cubicBezTo>
                    <a:pt x="27159" y="6077"/>
                    <a:pt x="21083" y="1"/>
                    <a:pt x="1358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78"/>
            <p:cNvSpPr/>
            <p:nvPr/>
          </p:nvSpPr>
          <p:spPr>
            <a:xfrm>
              <a:off x="3730250" y="3276125"/>
              <a:ext cx="147275" cy="956575"/>
            </a:xfrm>
            <a:custGeom>
              <a:rect b="b" l="l" r="r" t="t"/>
              <a:pathLst>
                <a:path extrusionOk="0" h="38263" w="5891">
                  <a:moveTo>
                    <a:pt x="3276" y="0"/>
                  </a:moveTo>
                  <a:lnTo>
                    <a:pt x="0" y="38263"/>
                  </a:lnTo>
                  <a:lnTo>
                    <a:pt x="5890" y="38194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78"/>
            <p:cNvSpPr/>
            <p:nvPr/>
          </p:nvSpPr>
          <p:spPr>
            <a:xfrm>
              <a:off x="3796275" y="3875600"/>
              <a:ext cx="839350" cy="630550"/>
            </a:xfrm>
            <a:custGeom>
              <a:rect b="b" l="l" r="r" t="t"/>
              <a:pathLst>
                <a:path extrusionOk="0" h="25222" w="33574">
                  <a:moveTo>
                    <a:pt x="32291" y="1"/>
                  </a:moveTo>
                  <a:lnTo>
                    <a:pt x="1" y="23463"/>
                  </a:lnTo>
                  <a:lnTo>
                    <a:pt x="1277" y="25222"/>
                  </a:lnTo>
                  <a:lnTo>
                    <a:pt x="33574" y="1759"/>
                  </a:lnTo>
                  <a:lnTo>
                    <a:pt x="3229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78"/>
            <p:cNvSpPr/>
            <p:nvPr/>
          </p:nvSpPr>
          <p:spPr>
            <a:xfrm>
              <a:off x="6240475" y="3130600"/>
              <a:ext cx="1137100" cy="1432800"/>
            </a:xfrm>
            <a:custGeom>
              <a:rect b="b" l="l" r="r" t="t"/>
              <a:pathLst>
                <a:path extrusionOk="0" h="57312" w="45484">
                  <a:moveTo>
                    <a:pt x="30704" y="0"/>
                  </a:moveTo>
                  <a:lnTo>
                    <a:pt x="0" y="13745"/>
                  </a:lnTo>
                  <a:cubicBezTo>
                    <a:pt x="6979" y="27270"/>
                    <a:pt x="11042" y="42111"/>
                    <a:pt x="11917" y="57311"/>
                  </a:cubicBezTo>
                  <a:lnTo>
                    <a:pt x="45484" y="57311"/>
                  </a:lnTo>
                  <a:cubicBezTo>
                    <a:pt x="44594" y="37118"/>
                    <a:pt x="39525" y="17683"/>
                    <a:pt x="3070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78"/>
            <p:cNvSpPr/>
            <p:nvPr/>
          </p:nvSpPr>
          <p:spPr>
            <a:xfrm>
              <a:off x="5243900" y="1696775"/>
              <a:ext cx="1764175" cy="1777475"/>
            </a:xfrm>
            <a:custGeom>
              <a:rect b="b" l="l" r="r" t="t"/>
              <a:pathLst>
                <a:path extrusionOk="0" h="71099" w="70567">
                  <a:moveTo>
                    <a:pt x="18573" y="1"/>
                  </a:moveTo>
                  <a:lnTo>
                    <a:pt x="0" y="28008"/>
                  </a:lnTo>
                  <a:cubicBezTo>
                    <a:pt x="16938" y="38505"/>
                    <a:pt x="30711" y="53395"/>
                    <a:pt x="39863" y="71098"/>
                  </a:cubicBezTo>
                  <a:lnTo>
                    <a:pt x="70567" y="57353"/>
                  </a:lnTo>
                  <a:cubicBezTo>
                    <a:pt x="63753" y="43719"/>
                    <a:pt x="54712" y="31125"/>
                    <a:pt x="43629" y="20042"/>
                  </a:cubicBezTo>
                  <a:cubicBezTo>
                    <a:pt x="36049" y="12449"/>
                    <a:pt x="27642" y="5725"/>
                    <a:pt x="18573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78"/>
            <p:cNvSpPr/>
            <p:nvPr/>
          </p:nvSpPr>
          <p:spPr>
            <a:xfrm>
              <a:off x="3812150" y="1151100"/>
              <a:ext cx="1896075" cy="1245900"/>
            </a:xfrm>
            <a:custGeom>
              <a:rect b="b" l="l" r="r" t="t"/>
              <a:pathLst>
                <a:path extrusionOk="0" h="49836" w="75843">
                  <a:moveTo>
                    <a:pt x="0" y="0"/>
                  </a:moveTo>
                  <a:lnTo>
                    <a:pt x="0" y="33518"/>
                  </a:lnTo>
                  <a:cubicBezTo>
                    <a:pt x="20987" y="33552"/>
                    <a:pt x="40615" y="39518"/>
                    <a:pt x="57270" y="49835"/>
                  </a:cubicBezTo>
                  <a:lnTo>
                    <a:pt x="75843" y="21828"/>
                  </a:lnTo>
                  <a:cubicBezTo>
                    <a:pt x="53339" y="7641"/>
                    <a:pt x="27256" y="28"/>
                    <a:pt x="0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78"/>
            <p:cNvSpPr/>
            <p:nvPr/>
          </p:nvSpPr>
          <p:spPr>
            <a:xfrm>
              <a:off x="1910550" y="1151100"/>
              <a:ext cx="1901625" cy="1244175"/>
            </a:xfrm>
            <a:custGeom>
              <a:rect b="b" l="l" r="r" t="t"/>
              <a:pathLst>
                <a:path extrusionOk="0" h="49767" w="76065">
                  <a:moveTo>
                    <a:pt x="75892" y="0"/>
                  </a:moveTo>
                  <a:cubicBezTo>
                    <a:pt x="48629" y="0"/>
                    <a:pt x="22525" y="7579"/>
                    <a:pt x="1" y="21745"/>
                  </a:cubicBezTo>
                  <a:lnTo>
                    <a:pt x="18574" y="49766"/>
                  </a:lnTo>
                  <a:cubicBezTo>
                    <a:pt x="35250" y="39463"/>
                    <a:pt x="54898" y="33518"/>
                    <a:pt x="75892" y="33518"/>
                  </a:cubicBezTo>
                  <a:lnTo>
                    <a:pt x="76064" y="33518"/>
                  </a:lnTo>
                  <a:lnTo>
                    <a:pt x="760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78"/>
            <p:cNvSpPr/>
            <p:nvPr/>
          </p:nvSpPr>
          <p:spPr>
            <a:xfrm>
              <a:off x="608475" y="1694725"/>
              <a:ext cx="1766425" cy="1778150"/>
            </a:xfrm>
            <a:custGeom>
              <a:rect b="b" l="l" r="r" t="t"/>
              <a:pathLst>
                <a:path extrusionOk="0" h="71126" w="70657">
                  <a:moveTo>
                    <a:pt x="52084" y="0"/>
                  </a:moveTo>
                  <a:cubicBezTo>
                    <a:pt x="42959" y="5745"/>
                    <a:pt x="34518" y="12490"/>
                    <a:pt x="26904" y="20124"/>
                  </a:cubicBezTo>
                  <a:cubicBezTo>
                    <a:pt x="15828" y="31194"/>
                    <a:pt x="6800" y="43759"/>
                    <a:pt x="0" y="57373"/>
                  </a:cubicBezTo>
                  <a:lnTo>
                    <a:pt x="30704" y="71125"/>
                  </a:lnTo>
                  <a:cubicBezTo>
                    <a:pt x="39870" y="53401"/>
                    <a:pt x="53677" y="38504"/>
                    <a:pt x="70657" y="28021"/>
                  </a:cubicBezTo>
                  <a:lnTo>
                    <a:pt x="520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78"/>
            <p:cNvSpPr/>
            <p:nvPr/>
          </p:nvSpPr>
          <p:spPr>
            <a:xfrm>
              <a:off x="238125" y="3129050"/>
              <a:ext cx="1137975" cy="1434175"/>
            </a:xfrm>
            <a:custGeom>
              <a:rect b="b" l="l" r="r" t="t"/>
              <a:pathLst>
                <a:path extrusionOk="0" h="57367" w="45519">
                  <a:moveTo>
                    <a:pt x="14814" y="0"/>
                  </a:moveTo>
                  <a:cubicBezTo>
                    <a:pt x="5966" y="17697"/>
                    <a:pt x="890" y="37152"/>
                    <a:pt x="0" y="57366"/>
                  </a:cubicBezTo>
                  <a:lnTo>
                    <a:pt x="33566" y="57366"/>
                  </a:lnTo>
                  <a:cubicBezTo>
                    <a:pt x="34442" y="42152"/>
                    <a:pt x="38511" y="27283"/>
                    <a:pt x="45518" y="13745"/>
                  </a:cubicBezTo>
                  <a:lnTo>
                    <a:pt x="14814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78"/>
            <p:cNvSpPr/>
            <p:nvPr/>
          </p:nvSpPr>
          <p:spPr>
            <a:xfrm>
              <a:off x="1924656" y="1941325"/>
              <a:ext cx="3773110" cy="1646329"/>
            </a:xfrm>
            <a:custGeom>
              <a:rect b="b" l="l" r="r" t="t"/>
              <a:pathLst>
                <a:path extrusionOk="0" h="64657" w="148183">
                  <a:moveTo>
                    <a:pt x="74043" y="1"/>
                  </a:moveTo>
                  <a:cubicBezTo>
                    <a:pt x="45518" y="1"/>
                    <a:pt x="19504" y="10966"/>
                    <a:pt x="0" y="28932"/>
                  </a:cubicBezTo>
                  <a:lnTo>
                    <a:pt x="35732" y="64657"/>
                  </a:lnTo>
                  <a:cubicBezTo>
                    <a:pt x="45553" y="54774"/>
                    <a:pt x="59167" y="48663"/>
                    <a:pt x="74208" y="48663"/>
                  </a:cubicBezTo>
                  <a:cubicBezTo>
                    <a:pt x="89215" y="48663"/>
                    <a:pt x="102788" y="54739"/>
                    <a:pt x="112623" y="64567"/>
                  </a:cubicBezTo>
                  <a:lnTo>
                    <a:pt x="148182" y="29008"/>
                  </a:lnTo>
                  <a:cubicBezTo>
                    <a:pt x="128671" y="11008"/>
                    <a:pt x="102623" y="1"/>
                    <a:pt x="74043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78"/>
            <p:cNvSpPr/>
            <p:nvPr/>
          </p:nvSpPr>
          <p:spPr>
            <a:xfrm>
              <a:off x="1028863" y="2678027"/>
              <a:ext cx="1805597" cy="1885320"/>
            </a:xfrm>
            <a:custGeom>
              <a:rect b="b" l="l" r="r" t="t"/>
              <a:pathLst>
                <a:path extrusionOk="0" h="74043" w="70912">
                  <a:moveTo>
                    <a:pt x="35180" y="0"/>
                  </a:moveTo>
                  <a:cubicBezTo>
                    <a:pt x="14925" y="18642"/>
                    <a:pt x="1697" y="44814"/>
                    <a:pt x="0" y="74042"/>
                  </a:cubicBezTo>
                  <a:lnTo>
                    <a:pt x="55077" y="74042"/>
                  </a:lnTo>
                  <a:cubicBezTo>
                    <a:pt x="55077" y="59084"/>
                    <a:pt x="61118" y="45545"/>
                    <a:pt x="70912" y="35725"/>
                  </a:cubicBezTo>
                  <a:lnTo>
                    <a:pt x="35180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78"/>
            <p:cNvSpPr/>
            <p:nvPr/>
          </p:nvSpPr>
          <p:spPr>
            <a:xfrm>
              <a:off x="4792190" y="2679937"/>
              <a:ext cx="1798951" cy="1883410"/>
            </a:xfrm>
            <a:custGeom>
              <a:rect b="b" l="l" r="r" t="t"/>
              <a:pathLst>
                <a:path extrusionOk="0" h="73968" w="70651">
                  <a:moveTo>
                    <a:pt x="35567" y="1"/>
                  </a:moveTo>
                  <a:lnTo>
                    <a:pt x="1" y="35560"/>
                  </a:lnTo>
                  <a:cubicBezTo>
                    <a:pt x="9836" y="45388"/>
                    <a:pt x="15912" y="58967"/>
                    <a:pt x="15912" y="73967"/>
                  </a:cubicBezTo>
                  <a:lnTo>
                    <a:pt x="70650" y="73967"/>
                  </a:lnTo>
                  <a:cubicBezTo>
                    <a:pt x="68954" y="44795"/>
                    <a:pt x="55767" y="18643"/>
                    <a:pt x="3556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7" name="Google Shape;7017;p78"/>
          <p:cNvGrpSpPr/>
          <p:nvPr/>
        </p:nvGrpSpPr>
        <p:grpSpPr>
          <a:xfrm>
            <a:off x="5599650" y="2934699"/>
            <a:ext cx="985357" cy="585764"/>
            <a:chOff x="5145061" y="2881789"/>
            <a:chExt cx="1107641" cy="658458"/>
          </a:xfrm>
        </p:grpSpPr>
        <p:grpSp>
          <p:nvGrpSpPr>
            <p:cNvPr id="7018" name="Google Shape;7018;p78"/>
            <p:cNvGrpSpPr/>
            <p:nvPr/>
          </p:nvGrpSpPr>
          <p:grpSpPr>
            <a:xfrm>
              <a:off x="5722989" y="3244587"/>
              <a:ext cx="529713" cy="295659"/>
              <a:chOff x="5722989" y="3244587"/>
              <a:chExt cx="529713" cy="295659"/>
            </a:xfrm>
          </p:grpSpPr>
          <p:sp>
            <p:nvSpPr>
              <p:cNvPr id="7019" name="Google Shape;7019;p78"/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020" name="Google Shape;7020;p78"/>
              <p:cNvSpPr/>
              <p:nvPr/>
            </p:nvSpPr>
            <p:spPr>
              <a:xfrm>
                <a:off x="6035543" y="3298113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7021" name="Google Shape;7021;p78"/>
            <p:cNvGrpSpPr/>
            <p:nvPr/>
          </p:nvGrpSpPr>
          <p:grpSpPr>
            <a:xfrm>
              <a:off x="5145061" y="3244587"/>
              <a:ext cx="536807" cy="295659"/>
              <a:chOff x="5145061" y="3244587"/>
              <a:chExt cx="536807" cy="295659"/>
            </a:xfrm>
          </p:grpSpPr>
          <p:sp>
            <p:nvSpPr>
              <p:cNvPr id="7022" name="Google Shape;7022;p78"/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023" name="Google Shape;7023;p78"/>
              <p:cNvSpPr/>
              <p:nvPr/>
            </p:nvSpPr>
            <p:spPr>
              <a:xfrm flipH="1">
                <a:off x="5145061" y="3298599"/>
                <a:ext cx="217159" cy="22492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7024" name="Google Shape;7024;p78"/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7025" name="Google Shape;7025;p78"/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026" name="Google Shape;7026;p78"/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7027" name="Google Shape;7027;p78"/>
            <p:cNvGrpSpPr/>
            <p:nvPr/>
          </p:nvGrpSpPr>
          <p:grpSpPr>
            <a:xfrm>
              <a:off x="5532290" y="2881789"/>
              <a:ext cx="620516" cy="305456"/>
              <a:chOff x="5532290" y="2881789"/>
              <a:chExt cx="620516" cy="305456"/>
            </a:xfrm>
          </p:grpSpPr>
          <p:sp>
            <p:nvSpPr>
              <p:cNvPr id="7028" name="Google Shape;7028;p78"/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7029" name="Google Shape;7029;p78"/>
              <p:cNvSpPr/>
              <p:nvPr/>
            </p:nvSpPr>
            <p:spPr>
              <a:xfrm>
                <a:off x="5837311" y="2881789"/>
                <a:ext cx="315495" cy="288369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7030" name="Google Shape;7030;p78"/>
          <p:cNvGrpSpPr/>
          <p:nvPr/>
        </p:nvGrpSpPr>
        <p:grpSpPr>
          <a:xfrm>
            <a:off x="8178573" y="3726757"/>
            <a:ext cx="269068" cy="645491"/>
            <a:chOff x="7026852" y="3311869"/>
            <a:chExt cx="434331" cy="1041954"/>
          </a:xfrm>
        </p:grpSpPr>
        <p:sp>
          <p:nvSpPr>
            <p:cNvPr id="7031" name="Google Shape;7031;p78"/>
            <p:cNvSpPr/>
            <p:nvPr/>
          </p:nvSpPr>
          <p:spPr>
            <a:xfrm>
              <a:off x="7026852" y="3311869"/>
              <a:ext cx="434331" cy="847405"/>
            </a:xfrm>
            <a:custGeom>
              <a:rect b="b" l="l" r="r" t="t"/>
              <a:pathLst>
                <a:path extrusionOk="0" h="32649" w="16734">
                  <a:moveTo>
                    <a:pt x="8369" y="0"/>
                  </a:moveTo>
                  <a:cubicBezTo>
                    <a:pt x="3747" y="0"/>
                    <a:pt x="1" y="3747"/>
                    <a:pt x="1" y="8366"/>
                  </a:cubicBezTo>
                  <a:lnTo>
                    <a:pt x="1" y="32649"/>
                  </a:lnTo>
                  <a:lnTo>
                    <a:pt x="16734" y="32649"/>
                  </a:lnTo>
                  <a:lnTo>
                    <a:pt x="16734" y="8366"/>
                  </a:lnTo>
                  <a:cubicBezTo>
                    <a:pt x="16734" y="3744"/>
                    <a:pt x="12987" y="0"/>
                    <a:pt x="836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78"/>
            <p:cNvSpPr/>
            <p:nvPr/>
          </p:nvSpPr>
          <p:spPr>
            <a:xfrm>
              <a:off x="7082395" y="3359392"/>
              <a:ext cx="323321" cy="32332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78"/>
            <p:cNvSpPr/>
            <p:nvPr/>
          </p:nvSpPr>
          <p:spPr>
            <a:xfrm>
              <a:off x="7026852" y="4159239"/>
              <a:ext cx="434331" cy="194585"/>
            </a:xfrm>
            <a:custGeom>
              <a:rect b="b" l="l" r="r" t="t"/>
              <a:pathLst>
                <a:path extrusionOk="0" h="7497" w="16734">
                  <a:moveTo>
                    <a:pt x="1" y="1"/>
                  </a:moveTo>
                  <a:lnTo>
                    <a:pt x="8369" y="7496"/>
                  </a:lnTo>
                  <a:lnTo>
                    <a:pt x="1673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4" name="Google Shape;7034;p78"/>
          <p:cNvGrpSpPr/>
          <p:nvPr/>
        </p:nvGrpSpPr>
        <p:grpSpPr>
          <a:xfrm>
            <a:off x="6195154" y="3765995"/>
            <a:ext cx="293882" cy="293836"/>
            <a:chOff x="4873519" y="3311869"/>
            <a:chExt cx="499374" cy="499296"/>
          </a:xfrm>
        </p:grpSpPr>
        <p:sp>
          <p:nvSpPr>
            <p:cNvPr id="7035" name="Google Shape;7035;p78"/>
            <p:cNvSpPr/>
            <p:nvPr/>
          </p:nvSpPr>
          <p:spPr>
            <a:xfrm>
              <a:off x="4873519" y="3311869"/>
              <a:ext cx="499374" cy="499296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78"/>
            <p:cNvSpPr/>
            <p:nvPr/>
          </p:nvSpPr>
          <p:spPr>
            <a:xfrm>
              <a:off x="4894620" y="3329830"/>
              <a:ext cx="202112" cy="182386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37" name="Google Shape;7037;p78"/>
          <p:cNvGrpSpPr/>
          <p:nvPr/>
        </p:nvGrpSpPr>
        <p:grpSpPr>
          <a:xfrm>
            <a:off x="6195154" y="4078366"/>
            <a:ext cx="293882" cy="293882"/>
            <a:chOff x="4873519" y="3875839"/>
            <a:chExt cx="499374" cy="499374"/>
          </a:xfrm>
        </p:grpSpPr>
        <p:sp>
          <p:nvSpPr>
            <p:cNvPr id="7038" name="Google Shape;7038;p78"/>
            <p:cNvSpPr/>
            <p:nvPr/>
          </p:nvSpPr>
          <p:spPr>
            <a:xfrm>
              <a:off x="4873519" y="3875839"/>
              <a:ext cx="499374" cy="499374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78"/>
            <p:cNvSpPr/>
            <p:nvPr/>
          </p:nvSpPr>
          <p:spPr>
            <a:xfrm>
              <a:off x="4894620" y="3893826"/>
              <a:ext cx="202112" cy="182360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0" name="Google Shape;7040;p78"/>
          <p:cNvGrpSpPr/>
          <p:nvPr/>
        </p:nvGrpSpPr>
        <p:grpSpPr>
          <a:xfrm>
            <a:off x="2425681" y="2050319"/>
            <a:ext cx="698104" cy="698208"/>
            <a:chOff x="2565073" y="2075876"/>
            <a:chExt cx="672482" cy="672518"/>
          </a:xfrm>
        </p:grpSpPr>
        <p:sp>
          <p:nvSpPr>
            <p:cNvPr id="7041" name="Google Shape;7041;p78"/>
            <p:cNvSpPr/>
            <p:nvPr/>
          </p:nvSpPr>
          <p:spPr>
            <a:xfrm>
              <a:off x="2642193" y="2530650"/>
              <a:ext cx="419588" cy="217743"/>
            </a:xfrm>
            <a:custGeom>
              <a:rect b="b" l="l" r="r" t="t"/>
              <a:pathLst>
                <a:path extrusionOk="0" h="67780" w="130611">
                  <a:moveTo>
                    <a:pt x="28498" y="0"/>
                  </a:moveTo>
                  <a:cubicBezTo>
                    <a:pt x="24484" y="0"/>
                    <a:pt x="20456" y="1023"/>
                    <a:pt x="16802" y="3132"/>
                  </a:cubicBezTo>
                  <a:lnTo>
                    <a:pt x="16191" y="3487"/>
                  </a:lnTo>
                  <a:cubicBezTo>
                    <a:pt x="1795" y="11796"/>
                    <a:pt x="1" y="31826"/>
                    <a:pt x="12628" y="42639"/>
                  </a:cubicBezTo>
                  <a:cubicBezTo>
                    <a:pt x="28340" y="56094"/>
                    <a:pt x="48088" y="64970"/>
                    <a:pt x="69808" y="67207"/>
                  </a:cubicBezTo>
                  <a:cubicBezTo>
                    <a:pt x="70015" y="67227"/>
                    <a:pt x="70217" y="67252"/>
                    <a:pt x="70419" y="67271"/>
                  </a:cubicBezTo>
                  <a:cubicBezTo>
                    <a:pt x="70804" y="67306"/>
                    <a:pt x="71188" y="67345"/>
                    <a:pt x="71572" y="67375"/>
                  </a:cubicBezTo>
                  <a:cubicBezTo>
                    <a:pt x="72080" y="67419"/>
                    <a:pt x="72588" y="67464"/>
                    <a:pt x="73100" y="67498"/>
                  </a:cubicBezTo>
                  <a:lnTo>
                    <a:pt x="73440" y="67523"/>
                  </a:lnTo>
                  <a:cubicBezTo>
                    <a:pt x="75877" y="67694"/>
                    <a:pt x="78323" y="67780"/>
                    <a:pt x="80773" y="67780"/>
                  </a:cubicBezTo>
                  <a:cubicBezTo>
                    <a:pt x="97672" y="67780"/>
                    <a:pt x="114788" y="63683"/>
                    <a:pt x="130611" y="55083"/>
                  </a:cubicBezTo>
                  <a:lnTo>
                    <a:pt x="106348" y="13068"/>
                  </a:lnTo>
                  <a:cubicBezTo>
                    <a:pt x="98422" y="17162"/>
                    <a:pt x="89641" y="19287"/>
                    <a:pt x="80747" y="19287"/>
                  </a:cubicBezTo>
                  <a:cubicBezTo>
                    <a:pt x="79675" y="19287"/>
                    <a:pt x="78601" y="19256"/>
                    <a:pt x="77526" y="19194"/>
                  </a:cubicBezTo>
                  <a:cubicBezTo>
                    <a:pt x="77220" y="19174"/>
                    <a:pt x="76910" y="19149"/>
                    <a:pt x="76599" y="19130"/>
                  </a:cubicBezTo>
                  <a:cubicBezTo>
                    <a:pt x="76072" y="19090"/>
                    <a:pt x="75545" y="19051"/>
                    <a:pt x="75017" y="18997"/>
                  </a:cubicBezTo>
                  <a:cubicBezTo>
                    <a:pt x="74943" y="18992"/>
                    <a:pt x="74865" y="18982"/>
                    <a:pt x="74791" y="18972"/>
                  </a:cubicBezTo>
                  <a:cubicBezTo>
                    <a:pt x="73347" y="18819"/>
                    <a:pt x="71908" y="18612"/>
                    <a:pt x="70478" y="18351"/>
                  </a:cubicBezTo>
                  <a:cubicBezTo>
                    <a:pt x="70409" y="18336"/>
                    <a:pt x="70340" y="18331"/>
                    <a:pt x="70266" y="18317"/>
                  </a:cubicBezTo>
                  <a:cubicBezTo>
                    <a:pt x="60646" y="16518"/>
                    <a:pt x="51666" y="12220"/>
                    <a:pt x="44224" y="5857"/>
                  </a:cubicBezTo>
                  <a:cubicBezTo>
                    <a:pt x="39725" y="2011"/>
                    <a:pt x="34125" y="0"/>
                    <a:pt x="28498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78"/>
            <p:cNvSpPr/>
            <p:nvPr/>
          </p:nvSpPr>
          <p:spPr>
            <a:xfrm>
              <a:off x="2910083" y="2420918"/>
              <a:ext cx="327379" cy="312727"/>
            </a:xfrm>
            <a:custGeom>
              <a:rect b="b" l="l" r="r" t="t"/>
              <a:pathLst>
                <a:path extrusionOk="0" h="97347" w="101908">
                  <a:moveTo>
                    <a:pt x="53377" y="1"/>
                  </a:moveTo>
                  <a:cubicBezTo>
                    <a:pt x="52884" y="9843"/>
                    <a:pt x="49823" y="19390"/>
                    <a:pt x="44495" y="27689"/>
                  </a:cubicBezTo>
                  <a:lnTo>
                    <a:pt x="44490" y="27684"/>
                  </a:lnTo>
                  <a:cubicBezTo>
                    <a:pt x="37847" y="37980"/>
                    <a:pt x="27936" y="45964"/>
                    <a:pt x="16216" y="50163"/>
                  </a:cubicBezTo>
                  <a:cubicBezTo>
                    <a:pt x="6521" y="53638"/>
                    <a:pt x="1" y="62746"/>
                    <a:pt x="1" y="73041"/>
                  </a:cubicBezTo>
                  <a:cubicBezTo>
                    <a:pt x="1" y="86873"/>
                    <a:pt x="11336" y="97347"/>
                    <a:pt x="24173" y="97347"/>
                  </a:cubicBezTo>
                  <a:cubicBezTo>
                    <a:pt x="26820" y="97347"/>
                    <a:pt x="29530" y="96902"/>
                    <a:pt x="32219" y="95949"/>
                  </a:cubicBezTo>
                  <a:cubicBezTo>
                    <a:pt x="49306" y="89897"/>
                    <a:pt x="64347" y="79537"/>
                    <a:pt x="76048" y="66171"/>
                  </a:cubicBezTo>
                  <a:cubicBezTo>
                    <a:pt x="76329" y="65870"/>
                    <a:pt x="76609" y="65570"/>
                    <a:pt x="76881" y="65254"/>
                  </a:cubicBezTo>
                  <a:cubicBezTo>
                    <a:pt x="92548" y="46905"/>
                    <a:pt x="101267" y="23751"/>
                    <a:pt x="101907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78"/>
            <p:cNvSpPr/>
            <p:nvPr/>
          </p:nvSpPr>
          <p:spPr>
            <a:xfrm>
              <a:off x="2999034" y="2125384"/>
              <a:ext cx="238522" cy="411351"/>
            </a:xfrm>
            <a:custGeom>
              <a:rect b="b" l="l" r="r" t="t"/>
              <a:pathLst>
                <a:path extrusionOk="0" h="128047" w="74248">
                  <a:moveTo>
                    <a:pt x="24273" y="0"/>
                  </a:moveTo>
                  <a:lnTo>
                    <a:pt x="0" y="42036"/>
                  </a:lnTo>
                  <a:cubicBezTo>
                    <a:pt x="7521" y="46866"/>
                    <a:pt x="13775" y="53430"/>
                    <a:pt x="18236" y="61173"/>
                  </a:cubicBezTo>
                  <a:cubicBezTo>
                    <a:pt x="18694" y="61966"/>
                    <a:pt x="19128" y="62765"/>
                    <a:pt x="19542" y="63573"/>
                  </a:cubicBezTo>
                  <a:cubicBezTo>
                    <a:pt x="19601" y="63696"/>
                    <a:pt x="19665" y="63829"/>
                    <a:pt x="19729" y="63953"/>
                  </a:cubicBezTo>
                  <a:cubicBezTo>
                    <a:pt x="19970" y="64426"/>
                    <a:pt x="20202" y="64904"/>
                    <a:pt x="20429" y="65382"/>
                  </a:cubicBezTo>
                  <a:cubicBezTo>
                    <a:pt x="20557" y="65658"/>
                    <a:pt x="20685" y="65929"/>
                    <a:pt x="20808" y="66210"/>
                  </a:cubicBezTo>
                  <a:cubicBezTo>
                    <a:pt x="21079" y="66806"/>
                    <a:pt x="21346" y="67408"/>
                    <a:pt x="21592" y="68014"/>
                  </a:cubicBezTo>
                  <a:cubicBezTo>
                    <a:pt x="21676" y="68226"/>
                    <a:pt x="21755" y="68433"/>
                    <a:pt x="21838" y="68645"/>
                  </a:cubicBezTo>
                  <a:cubicBezTo>
                    <a:pt x="22036" y="69142"/>
                    <a:pt x="22223" y="69645"/>
                    <a:pt x="22405" y="70148"/>
                  </a:cubicBezTo>
                  <a:cubicBezTo>
                    <a:pt x="25816" y="79561"/>
                    <a:pt x="26649" y="89714"/>
                    <a:pt x="24815" y="99561"/>
                  </a:cubicBezTo>
                  <a:cubicBezTo>
                    <a:pt x="22952" y="109586"/>
                    <a:pt x="27738" y="119679"/>
                    <a:pt x="36570" y="124780"/>
                  </a:cubicBezTo>
                  <a:cubicBezTo>
                    <a:pt x="40441" y="127014"/>
                    <a:pt x="44590" y="128047"/>
                    <a:pt x="48651" y="128047"/>
                  </a:cubicBezTo>
                  <a:cubicBezTo>
                    <a:pt x="59837" y="128047"/>
                    <a:pt x="70356" y="120215"/>
                    <a:pt x="72558" y="108102"/>
                  </a:cubicBezTo>
                  <a:cubicBezTo>
                    <a:pt x="73686" y="101887"/>
                    <a:pt x="74248" y="95579"/>
                    <a:pt x="74248" y="89261"/>
                  </a:cubicBezTo>
                  <a:cubicBezTo>
                    <a:pt x="74243" y="71168"/>
                    <a:pt x="69655" y="54150"/>
                    <a:pt x="61577" y="39305"/>
                  </a:cubicBezTo>
                  <a:lnTo>
                    <a:pt x="61557" y="39315"/>
                  </a:lnTo>
                  <a:cubicBezTo>
                    <a:pt x="61123" y="38517"/>
                    <a:pt x="60680" y="37723"/>
                    <a:pt x="60222" y="36930"/>
                  </a:cubicBezTo>
                  <a:cubicBezTo>
                    <a:pt x="51178" y="21262"/>
                    <a:pt x="38694" y="8818"/>
                    <a:pt x="24273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78"/>
            <p:cNvSpPr/>
            <p:nvPr/>
          </p:nvSpPr>
          <p:spPr>
            <a:xfrm>
              <a:off x="2740849" y="2075876"/>
              <a:ext cx="419604" cy="217734"/>
            </a:xfrm>
            <a:custGeom>
              <a:rect b="b" l="l" r="r" t="t"/>
              <a:pathLst>
                <a:path extrusionOk="0" h="67777" w="130616">
                  <a:moveTo>
                    <a:pt x="49853" y="1"/>
                  </a:moveTo>
                  <a:cubicBezTo>
                    <a:pt x="32949" y="1"/>
                    <a:pt x="15828" y="4093"/>
                    <a:pt x="0" y="12696"/>
                  </a:cubicBezTo>
                  <a:lnTo>
                    <a:pt x="24263" y="54711"/>
                  </a:lnTo>
                  <a:cubicBezTo>
                    <a:pt x="32189" y="50621"/>
                    <a:pt x="40970" y="48497"/>
                    <a:pt x="49860" y="48497"/>
                  </a:cubicBezTo>
                  <a:cubicBezTo>
                    <a:pt x="50932" y="48497"/>
                    <a:pt x="52006" y="48528"/>
                    <a:pt x="53080" y="48590"/>
                  </a:cubicBezTo>
                  <a:cubicBezTo>
                    <a:pt x="53391" y="48605"/>
                    <a:pt x="53701" y="48630"/>
                    <a:pt x="54012" y="48649"/>
                  </a:cubicBezTo>
                  <a:cubicBezTo>
                    <a:pt x="54539" y="48689"/>
                    <a:pt x="55066" y="48728"/>
                    <a:pt x="55594" y="48782"/>
                  </a:cubicBezTo>
                  <a:cubicBezTo>
                    <a:pt x="55668" y="48792"/>
                    <a:pt x="55746" y="48802"/>
                    <a:pt x="55820" y="48807"/>
                  </a:cubicBezTo>
                  <a:cubicBezTo>
                    <a:pt x="57264" y="48960"/>
                    <a:pt x="58704" y="49172"/>
                    <a:pt x="60133" y="49433"/>
                  </a:cubicBezTo>
                  <a:cubicBezTo>
                    <a:pt x="60202" y="49448"/>
                    <a:pt x="60271" y="49453"/>
                    <a:pt x="60345" y="49462"/>
                  </a:cubicBezTo>
                  <a:cubicBezTo>
                    <a:pt x="69965" y="51266"/>
                    <a:pt x="78945" y="55564"/>
                    <a:pt x="86387" y="61927"/>
                  </a:cubicBezTo>
                  <a:cubicBezTo>
                    <a:pt x="90886" y="65767"/>
                    <a:pt x="96484" y="67777"/>
                    <a:pt x="102111" y="67777"/>
                  </a:cubicBezTo>
                  <a:cubicBezTo>
                    <a:pt x="106125" y="67777"/>
                    <a:pt x="110154" y="66754"/>
                    <a:pt x="113809" y="64642"/>
                  </a:cubicBezTo>
                  <a:lnTo>
                    <a:pt x="114420" y="64292"/>
                  </a:lnTo>
                  <a:cubicBezTo>
                    <a:pt x="128816" y="55983"/>
                    <a:pt x="130615" y="35958"/>
                    <a:pt x="117988" y="25140"/>
                  </a:cubicBezTo>
                  <a:cubicBezTo>
                    <a:pt x="102271" y="11685"/>
                    <a:pt x="82523" y="2809"/>
                    <a:pt x="60803" y="572"/>
                  </a:cubicBezTo>
                  <a:cubicBezTo>
                    <a:pt x="60596" y="552"/>
                    <a:pt x="60394" y="532"/>
                    <a:pt x="60192" y="513"/>
                  </a:cubicBezTo>
                  <a:cubicBezTo>
                    <a:pt x="59808" y="473"/>
                    <a:pt x="59423" y="439"/>
                    <a:pt x="59039" y="404"/>
                  </a:cubicBezTo>
                  <a:cubicBezTo>
                    <a:pt x="58531" y="360"/>
                    <a:pt x="58023" y="320"/>
                    <a:pt x="57511" y="281"/>
                  </a:cubicBezTo>
                  <a:lnTo>
                    <a:pt x="57171" y="256"/>
                  </a:lnTo>
                  <a:cubicBezTo>
                    <a:pt x="54739" y="86"/>
                    <a:pt x="52298" y="1"/>
                    <a:pt x="4985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78"/>
            <p:cNvSpPr/>
            <p:nvPr/>
          </p:nvSpPr>
          <p:spPr>
            <a:xfrm>
              <a:off x="2565167" y="2090625"/>
              <a:ext cx="327379" cy="312740"/>
            </a:xfrm>
            <a:custGeom>
              <a:rect b="b" l="l" r="r" t="t"/>
              <a:pathLst>
                <a:path extrusionOk="0" h="97351" w="101908">
                  <a:moveTo>
                    <a:pt x="77732" y="1"/>
                  </a:moveTo>
                  <a:cubicBezTo>
                    <a:pt x="75086" y="1"/>
                    <a:pt x="72377" y="446"/>
                    <a:pt x="69690" y="1397"/>
                  </a:cubicBezTo>
                  <a:cubicBezTo>
                    <a:pt x="52607" y="7449"/>
                    <a:pt x="37561" y="17814"/>
                    <a:pt x="25865" y="31175"/>
                  </a:cubicBezTo>
                  <a:cubicBezTo>
                    <a:pt x="25580" y="31476"/>
                    <a:pt x="25299" y="31776"/>
                    <a:pt x="25028" y="32097"/>
                  </a:cubicBezTo>
                  <a:cubicBezTo>
                    <a:pt x="9365" y="50441"/>
                    <a:pt x="646" y="73600"/>
                    <a:pt x="1" y="97350"/>
                  </a:cubicBezTo>
                  <a:lnTo>
                    <a:pt x="48536" y="97350"/>
                  </a:lnTo>
                  <a:cubicBezTo>
                    <a:pt x="49024" y="87503"/>
                    <a:pt x="52085" y="77956"/>
                    <a:pt x="57413" y="69662"/>
                  </a:cubicBezTo>
                  <a:lnTo>
                    <a:pt x="57418" y="69662"/>
                  </a:lnTo>
                  <a:cubicBezTo>
                    <a:pt x="64061" y="59371"/>
                    <a:pt x="73977" y="51382"/>
                    <a:pt x="85697" y="47183"/>
                  </a:cubicBezTo>
                  <a:cubicBezTo>
                    <a:pt x="95382" y="43708"/>
                    <a:pt x="101907" y="34605"/>
                    <a:pt x="101907" y="24310"/>
                  </a:cubicBezTo>
                  <a:cubicBezTo>
                    <a:pt x="101907" y="10473"/>
                    <a:pt x="90570" y="1"/>
                    <a:pt x="77732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78"/>
            <p:cNvSpPr/>
            <p:nvPr/>
          </p:nvSpPr>
          <p:spPr>
            <a:xfrm>
              <a:off x="2565073" y="2287538"/>
              <a:ext cx="218572" cy="409555"/>
            </a:xfrm>
            <a:custGeom>
              <a:rect b="b" l="l" r="r" t="t"/>
              <a:pathLst>
                <a:path extrusionOk="0" h="127488" w="68038">
                  <a:moveTo>
                    <a:pt x="25598" y="0"/>
                  </a:moveTo>
                  <a:cubicBezTo>
                    <a:pt x="14413" y="0"/>
                    <a:pt x="3897" y="7831"/>
                    <a:pt x="1695" y="19943"/>
                  </a:cubicBezTo>
                  <a:cubicBezTo>
                    <a:pt x="567" y="26163"/>
                    <a:pt x="0" y="32466"/>
                    <a:pt x="5" y="38785"/>
                  </a:cubicBezTo>
                  <a:cubicBezTo>
                    <a:pt x="5" y="56877"/>
                    <a:pt x="4598" y="73900"/>
                    <a:pt x="12676" y="88745"/>
                  </a:cubicBezTo>
                  <a:lnTo>
                    <a:pt x="12696" y="88735"/>
                  </a:lnTo>
                  <a:cubicBezTo>
                    <a:pt x="13125" y="89533"/>
                    <a:pt x="13568" y="90327"/>
                    <a:pt x="14027" y="91120"/>
                  </a:cubicBezTo>
                  <a:cubicBezTo>
                    <a:pt x="22888" y="106463"/>
                    <a:pt x="35052" y="118705"/>
                    <a:pt x="49093" y="127488"/>
                  </a:cubicBezTo>
                  <a:cubicBezTo>
                    <a:pt x="44721" y="124742"/>
                    <a:pt x="40552" y="121677"/>
                    <a:pt x="36634" y="118316"/>
                  </a:cubicBezTo>
                  <a:cubicBezTo>
                    <a:pt x="24002" y="107503"/>
                    <a:pt x="25801" y="87473"/>
                    <a:pt x="40197" y="79164"/>
                  </a:cubicBezTo>
                  <a:lnTo>
                    <a:pt x="40808" y="78809"/>
                  </a:lnTo>
                  <a:cubicBezTo>
                    <a:pt x="44459" y="76702"/>
                    <a:pt x="48483" y="75681"/>
                    <a:pt x="52492" y="75681"/>
                  </a:cubicBezTo>
                  <a:cubicBezTo>
                    <a:pt x="58042" y="75681"/>
                    <a:pt x="63566" y="77637"/>
                    <a:pt x="68038" y="81377"/>
                  </a:cubicBezTo>
                  <a:cubicBezTo>
                    <a:pt x="63238" y="77256"/>
                    <a:pt x="59172" y="72353"/>
                    <a:pt x="56017" y="66877"/>
                  </a:cubicBezTo>
                  <a:cubicBezTo>
                    <a:pt x="55559" y="66083"/>
                    <a:pt x="55120" y="65280"/>
                    <a:pt x="54706" y="64472"/>
                  </a:cubicBezTo>
                  <a:cubicBezTo>
                    <a:pt x="54647" y="64349"/>
                    <a:pt x="54583" y="64221"/>
                    <a:pt x="54519" y="64092"/>
                  </a:cubicBezTo>
                  <a:cubicBezTo>
                    <a:pt x="54278" y="63619"/>
                    <a:pt x="54046" y="63141"/>
                    <a:pt x="53824" y="62663"/>
                  </a:cubicBezTo>
                  <a:cubicBezTo>
                    <a:pt x="53691" y="62392"/>
                    <a:pt x="53568" y="62116"/>
                    <a:pt x="53440" y="61840"/>
                  </a:cubicBezTo>
                  <a:cubicBezTo>
                    <a:pt x="53169" y="61239"/>
                    <a:pt x="52907" y="60637"/>
                    <a:pt x="52656" y="60031"/>
                  </a:cubicBezTo>
                  <a:cubicBezTo>
                    <a:pt x="52572" y="59824"/>
                    <a:pt x="52493" y="59612"/>
                    <a:pt x="52410" y="59400"/>
                  </a:cubicBezTo>
                  <a:cubicBezTo>
                    <a:pt x="52217" y="58903"/>
                    <a:pt x="52025" y="58400"/>
                    <a:pt x="51843" y="57902"/>
                  </a:cubicBezTo>
                  <a:cubicBezTo>
                    <a:pt x="48437" y="48484"/>
                    <a:pt x="47604" y="38331"/>
                    <a:pt x="49433" y="28484"/>
                  </a:cubicBezTo>
                  <a:cubicBezTo>
                    <a:pt x="51301" y="18459"/>
                    <a:pt x="46515" y="8366"/>
                    <a:pt x="37683" y="3270"/>
                  </a:cubicBezTo>
                  <a:cubicBezTo>
                    <a:pt x="33811" y="1033"/>
                    <a:pt x="29660" y="0"/>
                    <a:pt x="25598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7" name="Google Shape;7047;p78"/>
          <p:cNvGrpSpPr/>
          <p:nvPr/>
        </p:nvGrpSpPr>
        <p:grpSpPr>
          <a:xfrm>
            <a:off x="5649092" y="3734919"/>
            <a:ext cx="438354" cy="637329"/>
            <a:chOff x="1697726" y="3244179"/>
            <a:chExt cx="788124" cy="1146069"/>
          </a:xfrm>
        </p:grpSpPr>
        <p:sp>
          <p:nvSpPr>
            <p:cNvPr id="7048" name="Google Shape;7048;p78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78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0" name="Google Shape;7050;p78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1" name="Google Shape;7051;p78"/>
          <p:cNvGrpSpPr/>
          <p:nvPr/>
        </p:nvGrpSpPr>
        <p:grpSpPr>
          <a:xfrm>
            <a:off x="7650306" y="2063282"/>
            <a:ext cx="799565" cy="670282"/>
            <a:chOff x="7617850" y="2063282"/>
            <a:chExt cx="799565" cy="670282"/>
          </a:xfrm>
        </p:grpSpPr>
        <p:cxnSp>
          <p:nvCxnSpPr>
            <p:cNvPr id="7052" name="Google Shape;7052;p78"/>
            <p:cNvCxnSpPr/>
            <p:nvPr/>
          </p:nvCxnSpPr>
          <p:spPr>
            <a:xfrm flipH="1" rot="5400000">
              <a:off x="7629118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53" name="Google Shape;7053;p78"/>
            <p:cNvCxnSpPr/>
            <p:nvPr/>
          </p:nvCxnSpPr>
          <p:spPr>
            <a:xfrm rot="-5400000">
              <a:off x="8276270" y="210471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54" name="Google Shape;7054;p78"/>
            <p:cNvCxnSpPr/>
            <p:nvPr/>
          </p:nvCxnSpPr>
          <p:spPr>
            <a:xfrm rot="5400000">
              <a:off x="7629118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55" name="Google Shape;7055;p78"/>
            <p:cNvCxnSpPr/>
            <p:nvPr/>
          </p:nvCxnSpPr>
          <p:spPr>
            <a:xfrm flipH="1" rot="-5400000">
              <a:off x="8276270" y="2612964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56" name="Google Shape;7056;p78"/>
            <p:cNvCxnSpPr/>
            <p:nvPr/>
          </p:nvCxnSpPr>
          <p:spPr>
            <a:xfrm rot="10800000">
              <a:off x="7617850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057" name="Google Shape;7057;p78"/>
            <p:cNvCxnSpPr/>
            <p:nvPr/>
          </p:nvCxnSpPr>
          <p:spPr>
            <a:xfrm rot="10800000">
              <a:off x="8334015" y="2393356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7058" name="Google Shape;7058;p78"/>
            <p:cNvGrpSpPr/>
            <p:nvPr/>
          </p:nvGrpSpPr>
          <p:grpSpPr>
            <a:xfrm>
              <a:off x="7734309" y="2063282"/>
              <a:ext cx="570957" cy="620095"/>
              <a:chOff x="7734309" y="2063282"/>
              <a:chExt cx="570957" cy="620095"/>
            </a:xfrm>
          </p:grpSpPr>
          <p:grpSp>
            <p:nvGrpSpPr>
              <p:cNvPr id="7059" name="Google Shape;7059;p78"/>
              <p:cNvGrpSpPr/>
              <p:nvPr/>
            </p:nvGrpSpPr>
            <p:grpSpPr>
              <a:xfrm>
                <a:off x="8031573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7060" name="Google Shape;7060;p78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1" name="Google Shape;7061;p78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2" name="Google Shape;7062;p78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3" name="Google Shape;7063;p78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64" name="Google Shape;7064;p78"/>
              <p:cNvGrpSpPr/>
              <p:nvPr/>
            </p:nvGrpSpPr>
            <p:grpSpPr>
              <a:xfrm flipH="1">
                <a:off x="7734309" y="2063282"/>
                <a:ext cx="273693" cy="620095"/>
                <a:chOff x="8031573" y="2063282"/>
                <a:chExt cx="273693" cy="620095"/>
              </a:xfrm>
            </p:grpSpPr>
            <p:sp>
              <p:nvSpPr>
                <p:cNvPr id="7065" name="Google Shape;7065;p78"/>
                <p:cNvSpPr/>
                <p:nvPr/>
              </p:nvSpPr>
              <p:spPr>
                <a:xfrm>
                  <a:off x="8031573" y="2481676"/>
                  <a:ext cx="246012" cy="201702"/>
                </a:xfrm>
                <a:custGeom>
                  <a:rect b="b" l="l" r="r" t="t"/>
                  <a:pathLst>
                    <a:path extrusionOk="0" h="14712" w="17944">
                      <a:moveTo>
                        <a:pt x="13714" y="1"/>
                      </a:moveTo>
                      <a:cubicBezTo>
                        <a:pt x="13485" y="1"/>
                        <a:pt x="13243" y="5"/>
                        <a:pt x="12987" y="13"/>
                      </a:cubicBezTo>
                      <a:cubicBezTo>
                        <a:pt x="11706" y="56"/>
                        <a:pt x="10294" y="76"/>
                        <a:pt x="8782" y="76"/>
                      </a:cubicBezTo>
                      <a:cubicBezTo>
                        <a:pt x="8568" y="76"/>
                        <a:pt x="8352" y="76"/>
                        <a:pt x="8134" y="75"/>
                      </a:cubicBezTo>
                      <a:lnTo>
                        <a:pt x="8118" y="75"/>
                      </a:lnTo>
                      <a:cubicBezTo>
                        <a:pt x="8116" y="75"/>
                        <a:pt x="8114" y="75"/>
                        <a:pt x="8112" y="75"/>
                      </a:cubicBezTo>
                      <a:cubicBezTo>
                        <a:pt x="6297" y="75"/>
                        <a:pt x="4825" y="1549"/>
                        <a:pt x="4828" y="3365"/>
                      </a:cubicBezTo>
                      <a:lnTo>
                        <a:pt x="4828" y="4847"/>
                      </a:lnTo>
                      <a:lnTo>
                        <a:pt x="6675" y="4847"/>
                      </a:lnTo>
                      <a:cubicBezTo>
                        <a:pt x="9163" y="4850"/>
                        <a:pt x="11182" y="6869"/>
                        <a:pt x="11185" y="9357"/>
                      </a:cubicBezTo>
                      <a:lnTo>
                        <a:pt x="11185" y="9535"/>
                      </a:lnTo>
                      <a:cubicBezTo>
                        <a:pt x="11185" y="9839"/>
                        <a:pt x="10936" y="10088"/>
                        <a:pt x="10632" y="10088"/>
                      </a:cubicBezTo>
                      <a:cubicBezTo>
                        <a:pt x="10328" y="10088"/>
                        <a:pt x="10079" y="9839"/>
                        <a:pt x="10079" y="9535"/>
                      </a:cubicBezTo>
                      <a:lnTo>
                        <a:pt x="10079" y="9357"/>
                      </a:lnTo>
                      <a:cubicBezTo>
                        <a:pt x="10079" y="7477"/>
                        <a:pt x="8555" y="5953"/>
                        <a:pt x="6675" y="5953"/>
                      </a:cubicBezTo>
                      <a:lnTo>
                        <a:pt x="1" y="5953"/>
                      </a:lnTo>
                      <a:lnTo>
                        <a:pt x="1" y="12851"/>
                      </a:lnTo>
                      <a:cubicBezTo>
                        <a:pt x="460" y="13288"/>
                        <a:pt x="2279" y="14711"/>
                        <a:pt x="6423" y="14711"/>
                      </a:cubicBezTo>
                      <a:cubicBezTo>
                        <a:pt x="11525" y="14711"/>
                        <a:pt x="14168" y="11628"/>
                        <a:pt x="14527" y="8571"/>
                      </a:cubicBezTo>
                      <a:cubicBezTo>
                        <a:pt x="14553" y="8351"/>
                        <a:pt x="14705" y="8169"/>
                        <a:pt x="14919" y="8105"/>
                      </a:cubicBezTo>
                      <a:cubicBezTo>
                        <a:pt x="15042" y="8069"/>
                        <a:pt x="17944" y="7154"/>
                        <a:pt x="17882" y="3957"/>
                      </a:cubicBezTo>
                      <a:cubicBezTo>
                        <a:pt x="17856" y="2779"/>
                        <a:pt x="17727" y="1961"/>
                        <a:pt x="17459" y="1392"/>
                      </a:cubicBezTo>
                      <a:cubicBezTo>
                        <a:pt x="17352" y="1201"/>
                        <a:pt x="17093" y="842"/>
                        <a:pt x="17028" y="780"/>
                      </a:cubicBezTo>
                      <a:cubicBezTo>
                        <a:pt x="16462" y="243"/>
                        <a:pt x="15452" y="1"/>
                        <a:pt x="13714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6" name="Google Shape;7066;p78"/>
                <p:cNvSpPr/>
                <p:nvPr/>
              </p:nvSpPr>
              <p:spPr>
                <a:xfrm>
                  <a:off x="8031573" y="2298026"/>
                  <a:ext cx="273693" cy="250112"/>
                </a:xfrm>
                <a:custGeom>
                  <a:rect b="b" l="l" r="r" t="t"/>
                  <a:pathLst>
                    <a:path extrusionOk="0" h="18243" w="19963">
                      <a:moveTo>
                        <a:pt x="16810" y="1"/>
                      </a:moveTo>
                      <a:cubicBezTo>
                        <a:pt x="16764" y="1"/>
                        <a:pt x="16738" y="2"/>
                        <a:pt x="16737" y="2"/>
                      </a:cubicBezTo>
                      <a:lnTo>
                        <a:pt x="12039" y="2"/>
                      </a:lnTo>
                      <a:cubicBezTo>
                        <a:pt x="9752" y="2"/>
                        <a:pt x="7902" y="1856"/>
                        <a:pt x="7898" y="4140"/>
                      </a:cubicBezTo>
                      <a:lnTo>
                        <a:pt x="7898" y="6748"/>
                      </a:lnTo>
                      <a:lnTo>
                        <a:pt x="8303" y="6748"/>
                      </a:lnTo>
                      <a:cubicBezTo>
                        <a:pt x="9966" y="6748"/>
                        <a:pt x="11315" y="8097"/>
                        <a:pt x="11315" y="9760"/>
                      </a:cubicBezTo>
                      <a:lnTo>
                        <a:pt x="11315" y="10333"/>
                      </a:lnTo>
                      <a:cubicBezTo>
                        <a:pt x="11315" y="10637"/>
                        <a:pt x="11069" y="10886"/>
                        <a:pt x="10761" y="10886"/>
                      </a:cubicBezTo>
                      <a:cubicBezTo>
                        <a:pt x="10457" y="10886"/>
                        <a:pt x="10211" y="10637"/>
                        <a:pt x="10211" y="10333"/>
                      </a:cubicBezTo>
                      <a:lnTo>
                        <a:pt x="10211" y="9760"/>
                      </a:lnTo>
                      <a:cubicBezTo>
                        <a:pt x="10208" y="8705"/>
                        <a:pt x="9357" y="7854"/>
                        <a:pt x="8303" y="7851"/>
                      </a:cubicBezTo>
                      <a:lnTo>
                        <a:pt x="6449" y="7851"/>
                      </a:lnTo>
                      <a:cubicBezTo>
                        <a:pt x="5362" y="7851"/>
                        <a:pt x="4482" y="8731"/>
                        <a:pt x="4482" y="9818"/>
                      </a:cubicBezTo>
                      <a:lnTo>
                        <a:pt x="4482" y="10624"/>
                      </a:lnTo>
                      <a:cubicBezTo>
                        <a:pt x="4482" y="10931"/>
                        <a:pt x="4233" y="11177"/>
                        <a:pt x="3929" y="11177"/>
                      </a:cubicBezTo>
                      <a:cubicBezTo>
                        <a:pt x="3624" y="11177"/>
                        <a:pt x="3375" y="10931"/>
                        <a:pt x="3375" y="10624"/>
                      </a:cubicBezTo>
                      <a:lnTo>
                        <a:pt x="3375" y="9818"/>
                      </a:lnTo>
                      <a:cubicBezTo>
                        <a:pt x="3375" y="8123"/>
                        <a:pt x="4750" y="6745"/>
                        <a:pt x="6449" y="6745"/>
                      </a:cubicBezTo>
                      <a:lnTo>
                        <a:pt x="6792" y="6745"/>
                      </a:lnTo>
                      <a:lnTo>
                        <a:pt x="6792" y="5230"/>
                      </a:lnTo>
                      <a:lnTo>
                        <a:pt x="1" y="5230"/>
                      </a:lnTo>
                      <a:lnTo>
                        <a:pt x="1" y="18243"/>
                      </a:lnTo>
                      <a:lnTo>
                        <a:pt x="3722" y="18243"/>
                      </a:lnTo>
                      <a:lnTo>
                        <a:pt x="3722" y="16761"/>
                      </a:lnTo>
                      <a:cubicBezTo>
                        <a:pt x="3722" y="14335"/>
                        <a:pt x="5689" y="12364"/>
                        <a:pt x="8118" y="12364"/>
                      </a:cubicBezTo>
                      <a:lnTo>
                        <a:pt x="8138" y="12364"/>
                      </a:lnTo>
                      <a:cubicBezTo>
                        <a:pt x="8355" y="12365"/>
                        <a:pt x="8571" y="12366"/>
                        <a:pt x="8785" y="12366"/>
                      </a:cubicBezTo>
                      <a:cubicBezTo>
                        <a:pt x="10281" y="12366"/>
                        <a:pt x="11680" y="12346"/>
                        <a:pt x="12949" y="12306"/>
                      </a:cubicBezTo>
                      <a:cubicBezTo>
                        <a:pt x="13215" y="12297"/>
                        <a:pt x="13470" y="12293"/>
                        <a:pt x="13712" y="12293"/>
                      </a:cubicBezTo>
                      <a:cubicBezTo>
                        <a:pt x="15786" y="12293"/>
                        <a:pt x="16995" y="12621"/>
                        <a:pt x="17789" y="13374"/>
                      </a:cubicBezTo>
                      <a:cubicBezTo>
                        <a:pt x="17866" y="13448"/>
                        <a:pt x="17941" y="13526"/>
                        <a:pt x="18009" y="13610"/>
                      </a:cubicBezTo>
                      <a:cubicBezTo>
                        <a:pt x="19963" y="12539"/>
                        <a:pt x="19927" y="9744"/>
                        <a:pt x="19927" y="9715"/>
                      </a:cubicBezTo>
                      <a:lnTo>
                        <a:pt x="19927" y="4156"/>
                      </a:lnTo>
                      <a:cubicBezTo>
                        <a:pt x="19927" y="2603"/>
                        <a:pt x="19545" y="1461"/>
                        <a:pt x="18795" y="763"/>
                      </a:cubicBezTo>
                      <a:cubicBezTo>
                        <a:pt x="18032" y="53"/>
                        <a:pt x="17079" y="1"/>
                        <a:pt x="1681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7" name="Google Shape;7067;p78"/>
                <p:cNvSpPr/>
                <p:nvPr/>
              </p:nvSpPr>
              <p:spPr>
                <a:xfrm>
                  <a:off x="8031573" y="2063282"/>
                  <a:ext cx="177311" cy="142529"/>
                </a:xfrm>
                <a:custGeom>
                  <a:rect b="b" l="l" r="r" t="t"/>
                  <a:pathLst>
                    <a:path extrusionOk="0" h="10396" w="12933">
                      <a:moveTo>
                        <a:pt x="3097" y="1"/>
                      </a:moveTo>
                      <a:cubicBezTo>
                        <a:pt x="134" y="1"/>
                        <a:pt x="4" y="3928"/>
                        <a:pt x="1" y="4087"/>
                      </a:cubicBezTo>
                      <a:lnTo>
                        <a:pt x="1" y="10396"/>
                      </a:lnTo>
                      <a:lnTo>
                        <a:pt x="3796" y="10396"/>
                      </a:lnTo>
                      <a:cubicBezTo>
                        <a:pt x="5061" y="10393"/>
                        <a:pt x="6087" y="9367"/>
                        <a:pt x="6087" y="8102"/>
                      </a:cubicBezTo>
                      <a:lnTo>
                        <a:pt x="6087" y="7568"/>
                      </a:lnTo>
                      <a:cubicBezTo>
                        <a:pt x="6083" y="6255"/>
                        <a:pt x="5022" y="5193"/>
                        <a:pt x="3712" y="5193"/>
                      </a:cubicBezTo>
                      <a:lnTo>
                        <a:pt x="2803" y="5193"/>
                      </a:lnTo>
                      <a:cubicBezTo>
                        <a:pt x="2499" y="5193"/>
                        <a:pt x="2249" y="4944"/>
                        <a:pt x="2249" y="4640"/>
                      </a:cubicBezTo>
                      <a:cubicBezTo>
                        <a:pt x="2249" y="4336"/>
                        <a:pt x="2499" y="4087"/>
                        <a:pt x="2803" y="4087"/>
                      </a:cubicBezTo>
                      <a:lnTo>
                        <a:pt x="3715" y="4087"/>
                      </a:lnTo>
                      <a:cubicBezTo>
                        <a:pt x="5507" y="4090"/>
                        <a:pt x="7009" y="5456"/>
                        <a:pt x="7180" y="7241"/>
                      </a:cubicBezTo>
                      <a:lnTo>
                        <a:pt x="12741" y="7241"/>
                      </a:lnTo>
                      <a:cubicBezTo>
                        <a:pt x="12868" y="7086"/>
                        <a:pt x="12932" y="6847"/>
                        <a:pt x="12777" y="6420"/>
                      </a:cubicBezTo>
                      <a:cubicBezTo>
                        <a:pt x="12389" y="5323"/>
                        <a:pt x="10755" y="3708"/>
                        <a:pt x="8616" y="2301"/>
                      </a:cubicBezTo>
                      <a:cubicBezTo>
                        <a:pt x="6494" y="903"/>
                        <a:pt x="4327" y="1"/>
                        <a:pt x="3097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8" name="Google Shape;7068;p78"/>
                <p:cNvSpPr/>
                <p:nvPr/>
              </p:nvSpPr>
              <p:spPr>
                <a:xfrm>
                  <a:off x="8031573" y="2177659"/>
                  <a:ext cx="221307" cy="176914"/>
                </a:xfrm>
                <a:custGeom>
                  <a:rect b="b" l="l" r="r" t="t"/>
                  <a:pathLst>
                    <a:path extrusionOk="0" h="12904" w="16142">
                      <a:moveTo>
                        <a:pt x="13080" y="0"/>
                      </a:moveTo>
                      <a:cubicBezTo>
                        <a:pt x="13032" y="0"/>
                        <a:pt x="13005" y="2"/>
                        <a:pt x="13004" y="2"/>
                      </a:cubicBezTo>
                      <a:cubicBezTo>
                        <a:pt x="12997" y="3"/>
                        <a:pt x="12991" y="4"/>
                        <a:pt x="12985" y="4"/>
                      </a:cubicBezTo>
                      <a:cubicBezTo>
                        <a:pt x="12978" y="4"/>
                        <a:pt x="12973" y="3"/>
                        <a:pt x="12968" y="2"/>
                      </a:cubicBezTo>
                      <a:lnTo>
                        <a:pt x="7183" y="2"/>
                      </a:lnTo>
                      <a:cubicBezTo>
                        <a:pt x="7054" y="1778"/>
                        <a:pt x="5579" y="3156"/>
                        <a:pt x="3796" y="3156"/>
                      </a:cubicBezTo>
                      <a:lnTo>
                        <a:pt x="1" y="3156"/>
                      </a:lnTo>
                      <a:lnTo>
                        <a:pt x="1" y="12904"/>
                      </a:lnTo>
                      <a:lnTo>
                        <a:pt x="6792" y="12904"/>
                      </a:lnTo>
                      <a:cubicBezTo>
                        <a:pt x="6802" y="10018"/>
                        <a:pt x="9150" y="7676"/>
                        <a:pt x="12036" y="7676"/>
                      </a:cubicBezTo>
                      <a:lnTo>
                        <a:pt x="16142" y="7676"/>
                      </a:lnTo>
                      <a:lnTo>
                        <a:pt x="16142" y="3137"/>
                      </a:lnTo>
                      <a:cubicBezTo>
                        <a:pt x="16142" y="2108"/>
                        <a:pt x="15857" y="1318"/>
                        <a:pt x="15297" y="788"/>
                      </a:cubicBezTo>
                      <a:cubicBezTo>
                        <a:pt x="14516" y="51"/>
                        <a:pt x="13383" y="0"/>
                        <a:pt x="1308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7069" name="Google Shape;7069;p78"/>
          <p:cNvSpPr/>
          <p:nvPr/>
        </p:nvSpPr>
        <p:spPr>
          <a:xfrm>
            <a:off x="7110561" y="3755372"/>
            <a:ext cx="558742" cy="616877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solidFill>
            <a:srgbClr val="A5B7C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0" name="Google Shape;7070;p78"/>
          <p:cNvSpPr/>
          <p:nvPr/>
        </p:nvSpPr>
        <p:spPr>
          <a:xfrm rot="10800000">
            <a:off x="6596743" y="3752786"/>
            <a:ext cx="406111" cy="619462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1" name="Google Shape;7071;p78"/>
          <p:cNvGrpSpPr/>
          <p:nvPr/>
        </p:nvGrpSpPr>
        <p:grpSpPr>
          <a:xfrm>
            <a:off x="7836913" y="2916765"/>
            <a:ext cx="602567" cy="601884"/>
            <a:chOff x="1186975" y="238125"/>
            <a:chExt cx="5244275" cy="5238325"/>
          </a:xfrm>
        </p:grpSpPr>
        <p:sp>
          <p:nvSpPr>
            <p:cNvPr id="7072" name="Google Shape;7072;p78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78"/>
            <p:cNvSpPr/>
            <p:nvPr/>
          </p:nvSpPr>
          <p:spPr>
            <a:xfrm>
              <a:off x="1186975" y="2279750"/>
              <a:ext cx="2628625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78"/>
            <p:cNvSpPr/>
            <p:nvPr/>
          </p:nvSpPr>
          <p:spPr>
            <a:xfrm>
              <a:off x="3802600" y="239450"/>
              <a:ext cx="2628650" cy="3196825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78"/>
            <p:cNvSpPr/>
            <p:nvPr/>
          </p:nvSpPr>
          <p:spPr>
            <a:xfrm>
              <a:off x="3232500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6" name="Google Shape;7076;p78"/>
          <p:cNvGrpSpPr/>
          <p:nvPr/>
        </p:nvGrpSpPr>
        <p:grpSpPr>
          <a:xfrm>
            <a:off x="3279650" y="2056249"/>
            <a:ext cx="651848" cy="687338"/>
            <a:chOff x="3400515" y="2056248"/>
            <a:chExt cx="698134" cy="735987"/>
          </a:xfrm>
        </p:grpSpPr>
        <p:grpSp>
          <p:nvGrpSpPr>
            <p:cNvPr id="7077" name="Google Shape;7077;p78"/>
            <p:cNvGrpSpPr/>
            <p:nvPr/>
          </p:nvGrpSpPr>
          <p:grpSpPr>
            <a:xfrm>
              <a:off x="3400515" y="2283913"/>
              <a:ext cx="312919" cy="219900"/>
              <a:chOff x="3400515" y="2283913"/>
              <a:chExt cx="312919" cy="219900"/>
            </a:xfrm>
          </p:grpSpPr>
          <p:sp>
            <p:nvSpPr>
              <p:cNvPr id="7078" name="Google Shape;7078;p78"/>
              <p:cNvSpPr/>
              <p:nvPr/>
            </p:nvSpPr>
            <p:spPr>
              <a:xfrm>
                <a:off x="3493534" y="2283913"/>
                <a:ext cx="219900" cy="219900"/>
              </a:xfrm>
              <a:prstGeom prst="ellipse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79" name="Google Shape;7079;p78"/>
              <p:cNvCxnSpPr/>
              <p:nvPr/>
            </p:nvCxnSpPr>
            <p:spPr>
              <a:xfrm rot="10800000">
                <a:off x="3400515" y="2393804"/>
                <a:ext cx="954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080" name="Google Shape;7080;p78"/>
            <p:cNvGrpSpPr/>
            <p:nvPr/>
          </p:nvGrpSpPr>
          <p:grpSpPr>
            <a:xfrm>
              <a:off x="3547823" y="2461089"/>
              <a:ext cx="219900" cy="331146"/>
              <a:chOff x="3547823" y="2461089"/>
              <a:chExt cx="219900" cy="331146"/>
            </a:xfrm>
          </p:grpSpPr>
          <p:sp>
            <p:nvSpPr>
              <p:cNvPr id="7081" name="Google Shape;7081;p78"/>
              <p:cNvSpPr/>
              <p:nvPr/>
            </p:nvSpPr>
            <p:spPr>
              <a:xfrm>
                <a:off x="3547823" y="2461089"/>
                <a:ext cx="219900" cy="219900"/>
              </a:xfrm>
              <a:prstGeom prst="ellipse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82" name="Google Shape;7082;p78"/>
              <p:cNvCxnSpPr/>
              <p:nvPr/>
            </p:nvCxnSpPr>
            <p:spPr>
              <a:xfrm rot="10800000">
                <a:off x="3657701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083" name="Google Shape;7083;p78"/>
            <p:cNvGrpSpPr/>
            <p:nvPr/>
          </p:nvGrpSpPr>
          <p:grpSpPr>
            <a:xfrm>
              <a:off x="3734138" y="2461089"/>
              <a:ext cx="219900" cy="331146"/>
              <a:chOff x="3734138" y="2461089"/>
              <a:chExt cx="219900" cy="331146"/>
            </a:xfrm>
          </p:grpSpPr>
          <p:sp>
            <p:nvSpPr>
              <p:cNvPr id="7084" name="Google Shape;7084;p78"/>
              <p:cNvSpPr/>
              <p:nvPr/>
            </p:nvSpPr>
            <p:spPr>
              <a:xfrm>
                <a:off x="3734138" y="2461089"/>
                <a:ext cx="219900" cy="2199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85" name="Google Shape;7085;p78"/>
              <p:cNvCxnSpPr/>
              <p:nvPr/>
            </p:nvCxnSpPr>
            <p:spPr>
              <a:xfrm rot="10800000">
                <a:off x="3844020" y="2678535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086" name="Google Shape;7086;p78"/>
            <p:cNvGrpSpPr/>
            <p:nvPr/>
          </p:nvGrpSpPr>
          <p:grpSpPr>
            <a:xfrm>
              <a:off x="3787560" y="2281742"/>
              <a:ext cx="311089" cy="219900"/>
              <a:chOff x="3787560" y="2281742"/>
              <a:chExt cx="311089" cy="219900"/>
            </a:xfrm>
          </p:grpSpPr>
          <p:sp>
            <p:nvSpPr>
              <p:cNvPr id="7087" name="Google Shape;7087;p78"/>
              <p:cNvSpPr/>
              <p:nvPr/>
            </p:nvSpPr>
            <p:spPr>
              <a:xfrm>
                <a:off x="3787560" y="2281742"/>
                <a:ext cx="219900" cy="219900"/>
              </a:xfrm>
              <a:prstGeom prst="ellipse">
                <a:avLst/>
              </a:pr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88" name="Google Shape;7088;p78"/>
              <p:cNvCxnSpPr/>
              <p:nvPr/>
            </p:nvCxnSpPr>
            <p:spPr>
              <a:xfrm rot="10800000">
                <a:off x="4003849" y="2393795"/>
                <a:ext cx="948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089" name="Google Shape;7089;p78"/>
            <p:cNvGrpSpPr/>
            <p:nvPr/>
          </p:nvGrpSpPr>
          <p:grpSpPr>
            <a:xfrm>
              <a:off x="3637290" y="2056248"/>
              <a:ext cx="219900" cy="330736"/>
              <a:chOff x="3637290" y="2056248"/>
              <a:chExt cx="219900" cy="330736"/>
            </a:xfrm>
          </p:grpSpPr>
          <p:sp>
            <p:nvSpPr>
              <p:cNvPr id="7090" name="Google Shape;7090;p78"/>
              <p:cNvSpPr/>
              <p:nvPr/>
            </p:nvSpPr>
            <p:spPr>
              <a:xfrm>
                <a:off x="3637290" y="2167085"/>
                <a:ext cx="219900" cy="219900"/>
              </a:xfrm>
              <a:prstGeom prst="ellipse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7091" name="Google Shape;7091;p78"/>
              <p:cNvCxnSpPr/>
              <p:nvPr/>
            </p:nvCxnSpPr>
            <p:spPr>
              <a:xfrm rot="10800000">
                <a:off x="3747169" y="2056248"/>
                <a:ext cx="0" cy="11370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092" name="Google Shape;7092;p78"/>
          <p:cNvGrpSpPr/>
          <p:nvPr/>
        </p:nvGrpSpPr>
        <p:grpSpPr>
          <a:xfrm>
            <a:off x="2571356" y="2926255"/>
            <a:ext cx="1268144" cy="592394"/>
            <a:chOff x="238125" y="1188750"/>
            <a:chExt cx="7140450" cy="3335550"/>
          </a:xfrm>
        </p:grpSpPr>
        <p:sp>
          <p:nvSpPr>
            <p:cNvPr id="7093" name="Google Shape;7093;p78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78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78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78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78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8" name="Google Shape;7098;p78"/>
          <p:cNvGrpSpPr/>
          <p:nvPr/>
        </p:nvGrpSpPr>
        <p:grpSpPr>
          <a:xfrm>
            <a:off x="6679257" y="2928410"/>
            <a:ext cx="1053944" cy="590147"/>
            <a:chOff x="238125" y="1335475"/>
            <a:chExt cx="5418735" cy="3034175"/>
          </a:xfrm>
        </p:grpSpPr>
        <p:sp>
          <p:nvSpPr>
            <p:cNvPr id="7099" name="Google Shape;7099;p78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78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78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2" name="Google Shape;7102;p78"/>
          <p:cNvGrpSpPr/>
          <p:nvPr/>
        </p:nvGrpSpPr>
        <p:grpSpPr>
          <a:xfrm>
            <a:off x="4110066" y="3733309"/>
            <a:ext cx="1268207" cy="638939"/>
            <a:chOff x="3967651" y="3645904"/>
            <a:chExt cx="1479304" cy="745292"/>
          </a:xfrm>
        </p:grpSpPr>
        <p:grpSp>
          <p:nvGrpSpPr>
            <p:cNvPr id="7103" name="Google Shape;7103;p78"/>
            <p:cNvGrpSpPr/>
            <p:nvPr/>
          </p:nvGrpSpPr>
          <p:grpSpPr>
            <a:xfrm>
              <a:off x="3967651" y="4009026"/>
              <a:ext cx="1479304" cy="382170"/>
              <a:chOff x="3967651" y="4009026"/>
              <a:chExt cx="1479304" cy="382170"/>
            </a:xfrm>
          </p:grpSpPr>
          <p:grpSp>
            <p:nvGrpSpPr>
              <p:cNvPr id="7104" name="Google Shape;7104;p78"/>
              <p:cNvGrpSpPr/>
              <p:nvPr/>
            </p:nvGrpSpPr>
            <p:grpSpPr>
              <a:xfrm>
                <a:off x="4892216" y="4195630"/>
                <a:ext cx="554739" cy="195566"/>
                <a:chOff x="3604375" y="4892160"/>
                <a:chExt cx="1651500" cy="582215"/>
              </a:xfrm>
            </p:grpSpPr>
            <p:sp>
              <p:nvSpPr>
                <p:cNvPr id="7105" name="Google Shape;7105;p78"/>
                <p:cNvSpPr/>
                <p:nvPr/>
              </p:nvSpPr>
              <p:spPr>
                <a:xfrm>
                  <a:off x="3604375" y="4892160"/>
                  <a:ext cx="1651500" cy="146825"/>
                </a:xfrm>
                <a:custGeom>
                  <a:rect b="b" l="l" r="r" t="t"/>
                  <a:pathLst>
                    <a:path extrusionOk="0" h="5873" w="66060">
                      <a:moveTo>
                        <a:pt x="1" y="0"/>
                      </a:moveTo>
                      <a:lnTo>
                        <a:pt x="7340" y="5872"/>
                      </a:lnTo>
                      <a:lnTo>
                        <a:pt x="66060" y="5872"/>
                      </a:lnTo>
                      <a:lnTo>
                        <a:pt x="5138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6" name="Google Shape;7106;p78"/>
                <p:cNvSpPr/>
                <p:nvPr/>
              </p:nvSpPr>
              <p:spPr>
                <a:xfrm>
                  <a:off x="3787875" y="5033975"/>
                  <a:ext cx="1468000" cy="440400"/>
                </a:xfrm>
                <a:custGeom>
                  <a:rect b="b" l="l" r="r" t="t"/>
                  <a:pathLst>
                    <a:path extrusionOk="0" h="17616" w="58720">
                      <a:moveTo>
                        <a:pt x="0" y="0"/>
                      </a:moveTo>
                      <a:lnTo>
                        <a:pt x="0" y="17615"/>
                      </a:lnTo>
                      <a:lnTo>
                        <a:pt x="58720" y="17615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07" name="Google Shape;7107;p78"/>
              <p:cNvGrpSpPr/>
              <p:nvPr/>
            </p:nvGrpSpPr>
            <p:grpSpPr>
              <a:xfrm>
                <a:off x="3967651" y="4146303"/>
                <a:ext cx="579402" cy="244893"/>
                <a:chOff x="851875" y="4745310"/>
                <a:chExt cx="1724925" cy="729065"/>
              </a:xfrm>
            </p:grpSpPr>
            <p:sp>
              <p:nvSpPr>
                <p:cNvPr id="7108" name="Google Shape;7108;p78"/>
                <p:cNvSpPr/>
                <p:nvPr/>
              </p:nvSpPr>
              <p:spPr>
                <a:xfrm>
                  <a:off x="851925" y="4745310"/>
                  <a:ext cx="1724875" cy="146875"/>
                </a:xfrm>
                <a:custGeom>
                  <a:rect b="b" l="l" r="r" t="t"/>
                  <a:pathLst>
                    <a:path extrusionOk="0" h="5875" w="68995">
                      <a:moveTo>
                        <a:pt x="14679" y="0"/>
                      </a:moveTo>
                      <a:lnTo>
                        <a:pt x="1" y="5874"/>
                      </a:lnTo>
                      <a:lnTo>
                        <a:pt x="58718" y="5874"/>
                      </a:lnTo>
                      <a:lnTo>
                        <a:pt x="68994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09" name="Google Shape;7109;p78"/>
                <p:cNvSpPr/>
                <p:nvPr/>
              </p:nvSpPr>
              <p:spPr>
                <a:xfrm>
                  <a:off x="851875" y="4887175"/>
                  <a:ext cx="1468025" cy="587200"/>
                </a:xfrm>
                <a:custGeom>
                  <a:rect b="b" l="l" r="r" t="t"/>
                  <a:pathLst>
                    <a:path extrusionOk="0" h="23488" w="58721">
                      <a:moveTo>
                        <a:pt x="0" y="0"/>
                      </a:moveTo>
                      <a:lnTo>
                        <a:pt x="0" y="23487"/>
                      </a:lnTo>
                      <a:lnTo>
                        <a:pt x="58720" y="2348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0" name="Google Shape;7110;p78"/>
              <p:cNvGrpSpPr/>
              <p:nvPr/>
            </p:nvGrpSpPr>
            <p:grpSpPr>
              <a:xfrm>
                <a:off x="4460753" y="4009026"/>
                <a:ext cx="493110" cy="382170"/>
                <a:chOff x="2319875" y="4336625"/>
                <a:chExt cx="1468025" cy="1137750"/>
              </a:xfrm>
            </p:grpSpPr>
            <p:sp>
              <p:nvSpPr>
                <p:cNvPr id="7111" name="Google Shape;7111;p78"/>
                <p:cNvSpPr/>
                <p:nvPr/>
              </p:nvSpPr>
              <p:spPr>
                <a:xfrm>
                  <a:off x="2319875" y="4336625"/>
                  <a:ext cx="1468025" cy="146875"/>
                </a:xfrm>
                <a:custGeom>
                  <a:rect b="b" l="l" r="r" t="t"/>
                  <a:pathLst>
                    <a:path extrusionOk="0" h="5875" w="58721">
                      <a:moveTo>
                        <a:pt x="14681" y="0"/>
                      </a:moveTo>
                      <a:lnTo>
                        <a:pt x="0" y="5874"/>
                      </a:lnTo>
                      <a:lnTo>
                        <a:pt x="58720" y="5874"/>
                      </a:lnTo>
                      <a:lnTo>
                        <a:pt x="44042" y="0"/>
                      </a:lnTo>
                      <a:close/>
                    </a:path>
                  </a:pathLst>
                </a:custGeom>
                <a:solidFill>
                  <a:srgbClr val="A5B7C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2" name="Google Shape;7112;p78"/>
                <p:cNvSpPr/>
                <p:nvPr/>
              </p:nvSpPr>
              <p:spPr>
                <a:xfrm>
                  <a:off x="2319875" y="4483425"/>
                  <a:ext cx="1468025" cy="990950"/>
                </a:xfrm>
                <a:custGeom>
                  <a:rect b="b" l="l" r="r" t="t"/>
                  <a:pathLst>
                    <a:path extrusionOk="0" h="39638" w="58721">
                      <a:moveTo>
                        <a:pt x="0" y="0"/>
                      </a:moveTo>
                      <a:lnTo>
                        <a:pt x="0" y="39637"/>
                      </a:lnTo>
                      <a:lnTo>
                        <a:pt x="58720" y="39637"/>
                      </a:lnTo>
                      <a:lnTo>
                        <a:pt x="58720" y="0"/>
                      </a:lnTo>
                      <a:close/>
                    </a:path>
                  </a:pathLst>
                </a:custGeom>
                <a:solidFill>
                  <a:srgbClr val="DBE2E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113" name="Google Shape;7113;p78"/>
            <p:cNvGrpSpPr/>
            <p:nvPr/>
          </p:nvGrpSpPr>
          <p:grpSpPr>
            <a:xfrm>
              <a:off x="4479443" y="3645904"/>
              <a:ext cx="455965" cy="388789"/>
              <a:chOff x="2957425" y="238100"/>
              <a:chExt cx="1910200" cy="1628775"/>
            </a:xfrm>
          </p:grpSpPr>
          <p:sp>
            <p:nvSpPr>
              <p:cNvPr id="7114" name="Google Shape;7114;p78"/>
              <p:cNvSpPr/>
              <p:nvPr/>
            </p:nvSpPr>
            <p:spPr>
              <a:xfrm>
                <a:off x="4035900" y="239600"/>
                <a:ext cx="831725" cy="906350"/>
              </a:xfrm>
              <a:custGeom>
                <a:rect b="b" l="l" r="r" t="t"/>
                <a:pathLst>
                  <a:path extrusionOk="0" h="36254" w="33269">
                    <a:moveTo>
                      <a:pt x="22705" y="0"/>
                    </a:moveTo>
                    <a:cubicBezTo>
                      <a:pt x="21111" y="0"/>
                      <a:pt x="19679" y="297"/>
                      <a:pt x="18461" y="685"/>
                    </a:cubicBezTo>
                    <a:cubicBezTo>
                      <a:pt x="17166" y="1102"/>
                      <a:pt x="15926" y="1669"/>
                      <a:pt x="14763" y="2373"/>
                    </a:cubicBezTo>
                    <a:cubicBezTo>
                      <a:pt x="13810" y="2945"/>
                      <a:pt x="13109" y="3505"/>
                      <a:pt x="12609" y="3900"/>
                    </a:cubicBezTo>
                    <a:lnTo>
                      <a:pt x="11977" y="4448"/>
                    </a:lnTo>
                    <a:lnTo>
                      <a:pt x="14023" y="6907"/>
                    </a:lnTo>
                    <a:lnTo>
                      <a:pt x="14679" y="6385"/>
                    </a:lnTo>
                    <a:cubicBezTo>
                      <a:pt x="15052" y="6124"/>
                      <a:pt x="15622" y="5698"/>
                      <a:pt x="16443" y="5255"/>
                    </a:cubicBezTo>
                    <a:cubicBezTo>
                      <a:pt x="17250" y="4815"/>
                      <a:pt x="18260" y="4326"/>
                      <a:pt x="19466" y="3977"/>
                    </a:cubicBezTo>
                    <a:cubicBezTo>
                      <a:pt x="20363" y="3713"/>
                      <a:pt x="21373" y="3535"/>
                      <a:pt x="22421" y="3535"/>
                    </a:cubicBezTo>
                    <a:cubicBezTo>
                      <a:pt x="22772" y="3535"/>
                      <a:pt x="23127" y="3555"/>
                      <a:pt x="23483" y="3599"/>
                    </a:cubicBezTo>
                    <a:cubicBezTo>
                      <a:pt x="24177" y="3661"/>
                      <a:pt x="24938" y="3905"/>
                      <a:pt x="25537" y="4168"/>
                    </a:cubicBezTo>
                    <a:cubicBezTo>
                      <a:pt x="25740" y="4271"/>
                      <a:pt x="25982" y="4377"/>
                      <a:pt x="26159" y="4475"/>
                    </a:cubicBezTo>
                    <a:cubicBezTo>
                      <a:pt x="26289" y="4568"/>
                      <a:pt x="26415" y="4659"/>
                      <a:pt x="26552" y="4740"/>
                    </a:cubicBezTo>
                    <a:cubicBezTo>
                      <a:pt x="26818" y="4941"/>
                      <a:pt x="27160" y="5171"/>
                      <a:pt x="27411" y="5458"/>
                    </a:cubicBezTo>
                    <a:cubicBezTo>
                      <a:pt x="28529" y="6528"/>
                      <a:pt x="29264" y="8171"/>
                      <a:pt x="29427" y="9930"/>
                    </a:cubicBezTo>
                    <a:cubicBezTo>
                      <a:pt x="29508" y="10808"/>
                      <a:pt x="29448" y="11723"/>
                      <a:pt x="29211" y="12589"/>
                    </a:cubicBezTo>
                    <a:cubicBezTo>
                      <a:pt x="29087" y="13020"/>
                      <a:pt x="28946" y="13451"/>
                      <a:pt x="28747" y="13853"/>
                    </a:cubicBezTo>
                    <a:lnTo>
                      <a:pt x="28677" y="14006"/>
                    </a:lnTo>
                    <a:cubicBezTo>
                      <a:pt x="28677" y="14006"/>
                      <a:pt x="28651" y="14062"/>
                      <a:pt x="28653" y="14062"/>
                    </a:cubicBezTo>
                    <a:cubicBezTo>
                      <a:pt x="28654" y="14062"/>
                      <a:pt x="28658" y="14055"/>
                      <a:pt x="28668" y="14038"/>
                    </a:cubicBezTo>
                    <a:lnTo>
                      <a:pt x="28668" y="14038"/>
                    </a:lnTo>
                    <a:lnTo>
                      <a:pt x="28618" y="14131"/>
                    </a:lnTo>
                    <a:lnTo>
                      <a:pt x="28409" y="14504"/>
                    </a:lnTo>
                    <a:cubicBezTo>
                      <a:pt x="28270" y="14744"/>
                      <a:pt x="28177" y="14878"/>
                      <a:pt x="28045" y="15084"/>
                    </a:cubicBezTo>
                    <a:cubicBezTo>
                      <a:pt x="26952" y="16678"/>
                      <a:pt x="25336" y="18021"/>
                      <a:pt x="23512" y="19098"/>
                    </a:cubicBezTo>
                    <a:cubicBezTo>
                      <a:pt x="21688" y="20170"/>
                      <a:pt x="19591" y="20984"/>
                      <a:pt x="17487" y="21695"/>
                    </a:cubicBezTo>
                    <a:cubicBezTo>
                      <a:pt x="15371" y="22408"/>
                      <a:pt x="13207" y="23019"/>
                      <a:pt x="11089" y="23679"/>
                    </a:cubicBezTo>
                    <a:cubicBezTo>
                      <a:pt x="9119" y="24319"/>
                      <a:pt x="6955" y="24728"/>
                      <a:pt x="4860" y="25736"/>
                    </a:cubicBezTo>
                    <a:cubicBezTo>
                      <a:pt x="3800" y="26233"/>
                      <a:pt x="2785" y="26940"/>
                      <a:pt x="1988" y="27763"/>
                    </a:cubicBezTo>
                    <a:cubicBezTo>
                      <a:pt x="1179" y="28589"/>
                      <a:pt x="468" y="29604"/>
                      <a:pt x="180" y="30868"/>
                    </a:cubicBezTo>
                    <a:cubicBezTo>
                      <a:pt x="32" y="31488"/>
                      <a:pt x="1" y="32165"/>
                      <a:pt x="135" y="32795"/>
                    </a:cubicBezTo>
                    <a:cubicBezTo>
                      <a:pt x="259" y="33436"/>
                      <a:pt x="470" y="33968"/>
                      <a:pt x="882" y="34540"/>
                    </a:cubicBezTo>
                    <a:cubicBezTo>
                      <a:pt x="1657" y="35540"/>
                      <a:pt x="2675" y="36002"/>
                      <a:pt x="3620" y="36184"/>
                    </a:cubicBezTo>
                    <a:cubicBezTo>
                      <a:pt x="3889" y="36231"/>
                      <a:pt x="4153" y="36254"/>
                      <a:pt x="4411" y="36254"/>
                    </a:cubicBezTo>
                    <a:cubicBezTo>
                      <a:pt x="5087" y="36254"/>
                      <a:pt x="5719" y="36098"/>
                      <a:pt x="6270" y="35808"/>
                    </a:cubicBezTo>
                    <a:cubicBezTo>
                      <a:pt x="6643" y="35617"/>
                      <a:pt x="6971" y="35351"/>
                      <a:pt x="7235" y="35026"/>
                    </a:cubicBezTo>
                    <a:cubicBezTo>
                      <a:pt x="7500" y="34722"/>
                      <a:pt x="7682" y="34200"/>
                      <a:pt x="7701" y="33901"/>
                    </a:cubicBezTo>
                    <a:cubicBezTo>
                      <a:pt x="7768" y="33237"/>
                      <a:pt x="7644" y="32706"/>
                      <a:pt x="7441" y="32268"/>
                    </a:cubicBezTo>
                    <a:cubicBezTo>
                      <a:pt x="7247" y="31835"/>
                      <a:pt x="6962" y="31483"/>
                      <a:pt x="6636" y="31342"/>
                    </a:cubicBezTo>
                    <a:cubicBezTo>
                      <a:pt x="6470" y="31265"/>
                      <a:pt x="6319" y="31239"/>
                      <a:pt x="6193" y="31239"/>
                    </a:cubicBezTo>
                    <a:cubicBezTo>
                      <a:pt x="6075" y="31239"/>
                      <a:pt x="5979" y="31261"/>
                      <a:pt x="5911" y="31284"/>
                    </a:cubicBezTo>
                    <a:lnTo>
                      <a:pt x="5700" y="31378"/>
                    </a:lnTo>
                    <a:cubicBezTo>
                      <a:pt x="5674" y="31404"/>
                      <a:pt x="6095" y="31342"/>
                      <a:pt x="6354" y="31717"/>
                    </a:cubicBezTo>
                    <a:cubicBezTo>
                      <a:pt x="6598" y="32045"/>
                      <a:pt x="6634" y="32854"/>
                      <a:pt x="6301" y="33558"/>
                    </a:cubicBezTo>
                    <a:cubicBezTo>
                      <a:pt x="6212" y="33840"/>
                      <a:pt x="5743" y="34057"/>
                      <a:pt x="5206" y="34057"/>
                    </a:cubicBezTo>
                    <a:cubicBezTo>
                      <a:pt x="4902" y="34057"/>
                      <a:pt x="4577" y="33987"/>
                      <a:pt x="4286" y="33822"/>
                    </a:cubicBezTo>
                    <a:cubicBezTo>
                      <a:pt x="3874" y="33620"/>
                      <a:pt x="3520" y="33237"/>
                      <a:pt x="3414" y="32898"/>
                    </a:cubicBezTo>
                    <a:cubicBezTo>
                      <a:pt x="3366" y="32720"/>
                      <a:pt x="3345" y="32536"/>
                      <a:pt x="3350" y="32352"/>
                    </a:cubicBezTo>
                    <a:cubicBezTo>
                      <a:pt x="3347" y="32156"/>
                      <a:pt x="3400" y="31959"/>
                      <a:pt x="3474" y="31739"/>
                    </a:cubicBezTo>
                    <a:cubicBezTo>
                      <a:pt x="3778" y="30851"/>
                      <a:pt x="4927" y="29589"/>
                      <a:pt x="6390" y="28955"/>
                    </a:cubicBezTo>
                    <a:cubicBezTo>
                      <a:pt x="7922" y="28220"/>
                      <a:pt x="9954" y="27823"/>
                      <a:pt x="12149" y="27157"/>
                    </a:cubicBezTo>
                    <a:cubicBezTo>
                      <a:pt x="14212" y="26537"/>
                      <a:pt x="16407" y="25946"/>
                      <a:pt x="18650" y="25219"/>
                    </a:cubicBezTo>
                    <a:cubicBezTo>
                      <a:pt x="20896" y="24481"/>
                      <a:pt x="23193" y="23644"/>
                      <a:pt x="25412" y="22377"/>
                    </a:cubicBezTo>
                    <a:cubicBezTo>
                      <a:pt x="27617" y="21130"/>
                      <a:pt x="29683" y="19416"/>
                      <a:pt x="31179" y="17202"/>
                    </a:cubicBezTo>
                    <a:cubicBezTo>
                      <a:pt x="31361" y="16927"/>
                      <a:pt x="31576" y="16577"/>
                      <a:pt x="31720" y="16321"/>
                    </a:cubicBezTo>
                    <a:lnTo>
                      <a:pt x="31926" y="15945"/>
                    </a:lnTo>
                    <a:lnTo>
                      <a:pt x="31976" y="15852"/>
                    </a:lnTo>
                    <a:lnTo>
                      <a:pt x="32055" y="15687"/>
                    </a:lnTo>
                    <a:lnTo>
                      <a:pt x="32160" y="15450"/>
                    </a:lnTo>
                    <a:cubicBezTo>
                      <a:pt x="32459" y="14827"/>
                      <a:pt x="32673" y="14179"/>
                      <a:pt x="32850" y="13528"/>
                    </a:cubicBezTo>
                    <a:cubicBezTo>
                      <a:pt x="33192" y="12218"/>
                      <a:pt x="33269" y="10875"/>
                      <a:pt x="33142" y="9583"/>
                    </a:cubicBezTo>
                    <a:cubicBezTo>
                      <a:pt x="32883" y="7000"/>
                      <a:pt x="31780" y="4549"/>
                      <a:pt x="29994" y="2837"/>
                    </a:cubicBezTo>
                    <a:cubicBezTo>
                      <a:pt x="29783" y="2615"/>
                      <a:pt x="29556" y="2411"/>
                      <a:pt x="29309" y="2227"/>
                    </a:cubicBezTo>
                    <a:cubicBezTo>
                      <a:pt x="29060" y="2040"/>
                      <a:pt x="28862" y="1846"/>
                      <a:pt x="28570" y="1676"/>
                    </a:cubicBezTo>
                    <a:cubicBezTo>
                      <a:pt x="28292" y="1502"/>
                      <a:pt x="28010" y="1337"/>
                      <a:pt x="27732" y="1176"/>
                    </a:cubicBezTo>
                    <a:cubicBezTo>
                      <a:pt x="27488" y="1054"/>
                      <a:pt x="27289" y="975"/>
                      <a:pt x="27066" y="872"/>
                    </a:cubicBezTo>
                    <a:cubicBezTo>
                      <a:pt x="25934" y="398"/>
                      <a:pt x="24917" y="147"/>
                      <a:pt x="23871" y="54"/>
                    </a:cubicBezTo>
                    <a:cubicBezTo>
                      <a:pt x="23474" y="17"/>
                      <a:pt x="23085" y="0"/>
                      <a:pt x="22705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5" name="Google Shape;7115;p78"/>
              <p:cNvSpPr/>
              <p:nvPr/>
            </p:nvSpPr>
            <p:spPr>
              <a:xfrm>
                <a:off x="4062725" y="270525"/>
                <a:ext cx="775400" cy="855625"/>
              </a:xfrm>
              <a:custGeom>
                <a:rect b="b" l="l" r="r" t="t"/>
                <a:pathLst>
                  <a:path extrusionOk="0" h="34225" w="31016">
                    <a:moveTo>
                      <a:pt x="4627" y="30141"/>
                    </a:moveTo>
                    <a:cubicBezTo>
                      <a:pt x="4626" y="30143"/>
                      <a:pt x="4626" y="30145"/>
                      <a:pt x="4628" y="30145"/>
                    </a:cubicBezTo>
                    <a:lnTo>
                      <a:pt x="4628" y="30145"/>
                    </a:lnTo>
                    <a:cubicBezTo>
                      <a:pt x="4627" y="30144"/>
                      <a:pt x="4627" y="30143"/>
                      <a:pt x="4627" y="30141"/>
                    </a:cubicBezTo>
                    <a:close/>
                    <a:moveTo>
                      <a:pt x="4628" y="30145"/>
                    </a:moveTo>
                    <a:cubicBezTo>
                      <a:pt x="4629" y="30146"/>
                      <a:pt x="4631" y="30147"/>
                      <a:pt x="4633" y="30147"/>
                    </a:cubicBezTo>
                    <a:cubicBezTo>
                      <a:pt x="4634" y="30147"/>
                      <a:pt x="4634" y="30147"/>
                      <a:pt x="4636" y="30147"/>
                    </a:cubicBezTo>
                    <a:lnTo>
                      <a:pt x="4636" y="30147"/>
                    </a:lnTo>
                    <a:cubicBezTo>
                      <a:pt x="4635" y="30147"/>
                      <a:pt x="4635" y="30147"/>
                      <a:pt x="4635" y="30147"/>
                    </a:cubicBezTo>
                    <a:cubicBezTo>
                      <a:pt x="4632" y="30147"/>
                      <a:pt x="4630" y="30146"/>
                      <a:pt x="4628" y="30145"/>
                    </a:cubicBezTo>
                    <a:close/>
                    <a:moveTo>
                      <a:pt x="21530" y="0"/>
                    </a:moveTo>
                    <a:cubicBezTo>
                      <a:pt x="20130" y="0"/>
                      <a:pt x="18844" y="256"/>
                      <a:pt x="17738" y="602"/>
                    </a:cubicBezTo>
                    <a:cubicBezTo>
                      <a:pt x="16529" y="983"/>
                      <a:pt x="15368" y="1502"/>
                      <a:pt x="14279" y="2146"/>
                    </a:cubicBezTo>
                    <a:cubicBezTo>
                      <a:pt x="13369" y="2670"/>
                      <a:pt x="12713" y="3183"/>
                      <a:pt x="12258" y="3530"/>
                    </a:cubicBezTo>
                    <a:lnTo>
                      <a:pt x="11617" y="4068"/>
                    </a:lnTo>
                    <a:lnTo>
                      <a:pt x="12234" y="4813"/>
                    </a:lnTo>
                    <a:lnTo>
                      <a:pt x="12881" y="4279"/>
                    </a:lnTo>
                    <a:cubicBezTo>
                      <a:pt x="13297" y="3973"/>
                      <a:pt x="13912" y="3496"/>
                      <a:pt x="14779" y="3008"/>
                    </a:cubicBezTo>
                    <a:cubicBezTo>
                      <a:pt x="15808" y="2412"/>
                      <a:pt x="16902" y="1936"/>
                      <a:pt x="18039" y="1588"/>
                    </a:cubicBezTo>
                    <a:cubicBezTo>
                      <a:pt x="19049" y="1281"/>
                      <a:pt x="20205" y="1064"/>
                      <a:pt x="21437" y="1064"/>
                    </a:cubicBezTo>
                    <a:cubicBezTo>
                      <a:pt x="21800" y="1064"/>
                      <a:pt x="22170" y="1083"/>
                      <a:pt x="22544" y="1124"/>
                    </a:cubicBezTo>
                    <a:cubicBezTo>
                      <a:pt x="23363" y="1198"/>
                      <a:pt x="24213" y="1442"/>
                      <a:pt x="24998" y="1782"/>
                    </a:cubicBezTo>
                    <a:cubicBezTo>
                      <a:pt x="25206" y="1883"/>
                      <a:pt x="25433" y="1981"/>
                      <a:pt x="25634" y="2089"/>
                    </a:cubicBezTo>
                    <a:lnTo>
                      <a:pt x="26183" y="2433"/>
                    </a:lnTo>
                    <a:cubicBezTo>
                      <a:pt x="26537" y="2694"/>
                      <a:pt x="26927" y="2962"/>
                      <a:pt x="27241" y="3305"/>
                    </a:cubicBezTo>
                    <a:cubicBezTo>
                      <a:pt x="28593" y="4597"/>
                      <a:pt x="29462" y="6522"/>
                      <a:pt x="29663" y="8571"/>
                    </a:cubicBezTo>
                    <a:cubicBezTo>
                      <a:pt x="29888" y="10637"/>
                      <a:pt x="29323" y="12791"/>
                      <a:pt x="28083" y="14598"/>
                    </a:cubicBezTo>
                    <a:cubicBezTo>
                      <a:pt x="26853" y="16415"/>
                      <a:pt x="25081" y="17897"/>
                      <a:pt x="23116" y="19029"/>
                    </a:cubicBezTo>
                    <a:cubicBezTo>
                      <a:pt x="21151" y="20168"/>
                      <a:pt x="18980" y="20987"/>
                      <a:pt x="16826" y="21708"/>
                    </a:cubicBezTo>
                    <a:cubicBezTo>
                      <a:pt x="14664" y="22423"/>
                      <a:pt x="12488" y="23024"/>
                      <a:pt x="10389" y="23666"/>
                    </a:cubicBezTo>
                    <a:cubicBezTo>
                      <a:pt x="8338" y="24314"/>
                      <a:pt x="6224" y="24716"/>
                      <a:pt x="4321" y="25624"/>
                    </a:cubicBezTo>
                    <a:cubicBezTo>
                      <a:pt x="3368" y="26069"/>
                      <a:pt x="2495" y="26677"/>
                      <a:pt x="1791" y="27395"/>
                    </a:cubicBezTo>
                    <a:cubicBezTo>
                      <a:pt x="1082" y="28106"/>
                      <a:pt x="508" y="28965"/>
                      <a:pt x="259" y="29935"/>
                    </a:cubicBezTo>
                    <a:cubicBezTo>
                      <a:pt x="0" y="30909"/>
                      <a:pt x="170" y="31941"/>
                      <a:pt x="694" y="32731"/>
                    </a:cubicBezTo>
                    <a:cubicBezTo>
                      <a:pt x="1235" y="33501"/>
                      <a:pt x="2023" y="33935"/>
                      <a:pt x="2782" y="34121"/>
                    </a:cubicBezTo>
                    <a:cubicBezTo>
                      <a:pt x="3070" y="34191"/>
                      <a:pt x="3358" y="34225"/>
                      <a:pt x="3638" y="34225"/>
                    </a:cubicBezTo>
                    <a:cubicBezTo>
                      <a:pt x="4106" y="34225"/>
                      <a:pt x="4553" y="34131"/>
                      <a:pt x="4946" y="33954"/>
                    </a:cubicBezTo>
                    <a:cubicBezTo>
                      <a:pt x="5250" y="33820"/>
                      <a:pt x="5523" y="33623"/>
                      <a:pt x="5748" y="33379"/>
                    </a:cubicBezTo>
                    <a:cubicBezTo>
                      <a:pt x="5965" y="33145"/>
                      <a:pt x="6087" y="32805"/>
                      <a:pt x="6138" y="32544"/>
                    </a:cubicBezTo>
                    <a:cubicBezTo>
                      <a:pt x="6332" y="31462"/>
                      <a:pt x="5963" y="30567"/>
                      <a:pt x="5465" y="30236"/>
                    </a:cubicBezTo>
                    <a:cubicBezTo>
                      <a:pt x="5261" y="30119"/>
                      <a:pt x="5087" y="30085"/>
                      <a:pt x="4953" y="30085"/>
                    </a:cubicBezTo>
                    <a:cubicBezTo>
                      <a:pt x="4777" y="30085"/>
                      <a:pt x="4666" y="30143"/>
                      <a:pt x="4636" y="30147"/>
                    </a:cubicBezTo>
                    <a:lnTo>
                      <a:pt x="4636" y="30147"/>
                    </a:lnTo>
                    <a:cubicBezTo>
                      <a:pt x="4659" y="30146"/>
                      <a:pt x="4725" y="30130"/>
                      <a:pt x="4819" y="30130"/>
                    </a:cubicBezTo>
                    <a:cubicBezTo>
                      <a:pt x="4961" y="30130"/>
                      <a:pt x="5166" y="30167"/>
                      <a:pt x="5381" y="30349"/>
                    </a:cubicBezTo>
                    <a:cubicBezTo>
                      <a:pt x="5760" y="30682"/>
                      <a:pt x="5968" y="31534"/>
                      <a:pt x="5719" y="32443"/>
                    </a:cubicBezTo>
                    <a:cubicBezTo>
                      <a:pt x="5587" y="33111"/>
                      <a:pt x="4764" y="33560"/>
                      <a:pt x="3860" y="33560"/>
                    </a:cubicBezTo>
                    <a:cubicBezTo>
                      <a:pt x="3569" y="33560"/>
                      <a:pt x="3269" y="33514"/>
                      <a:pt x="2980" y="33413"/>
                    </a:cubicBezTo>
                    <a:cubicBezTo>
                      <a:pt x="2382" y="33216"/>
                      <a:pt x="1798" y="32805"/>
                      <a:pt x="1458" y="32235"/>
                    </a:cubicBezTo>
                    <a:cubicBezTo>
                      <a:pt x="1125" y="31682"/>
                      <a:pt x="1044" y="30904"/>
                      <a:pt x="1252" y="30198"/>
                    </a:cubicBezTo>
                    <a:cubicBezTo>
                      <a:pt x="1688" y="28745"/>
                      <a:pt x="3091" y="27381"/>
                      <a:pt x="4783" y="26591"/>
                    </a:cubicBezTo>
                    <a:cubicBezTo>
                      <a:pt x="6511" y="25758"/>
                      <a:pt x="8589" y="25356"/>
                      <a:pt x="10703" y="24695"/>
                    </a:cubicBezTo>
                    <a:cubicBezTo>
                      <a:pt x="12785" y="24061"/>
                      <a:pt x="14968" y="23460"/>
                      <a:pt x="17166" y="22734"/>
                    </a:cubicBezTo>
                    <a:cubicBezTo>
                      <a:pt x="19361" y="22002"/>
                      <a:pt x="21587" y="21171"/>
                      <a:pt x="23662" y="19972"/>
                    </a:cubicBezTo>
                    <a:cubicBezTo>
                      <a:pt x="25730" y="18782"/>
                      <a:pt x="27636" y="17205"/>
                      <a:pt x="28990" y="15211"/>
                    </a:cubicBezTo>
                    <a:cubicBezTo>
                      <a:pt x="30357" y="13236"/>
                      <a:pt x="31015" y="10761"/>
                      <a:pt x="30757" y="8468"/>
                    </a:cubicBezTo>
                    <a:cubicBezTo>
                      <a:pt x="30537" y="6175"/>
                      <a:pt x="29567" y="4006"/>
                      <a:pt x="28016" y="2517"/>
                    </a:cubicBezTo>
                    <a:cubicBezTo>
                      <a:pt x="27652" y="2122"/>
                      <a:pt x="27221" y="1818"/>
                      <a:pt x="26791" y="1507"/>
                    </a:cubicBezTo>
                    <a:lnTo>
                      <a:pt x="26108" y="1091"/>
                    </a:lnTo>
                    <a:cubicBezTo>
                      <a:pt x="25888" y="976"/>
                      <a:pt x="25673" y="887"/>
                      <a:pt x="25457" y="787"/>
                    </a:cubicBezTo>
                    <a:cubicBezTo>
                      <a:pt x="24512" y="384"/>
                      <a:pt x="23585" y="138"/>
                      <a:pt x="22659" y="56"/>
                    </a:cubicBezTo>
                    <a:cubicBezTo>
                      <a:pt x="22276" y="18"/>
                      <a:pt x="21899" y="0"/>
                      <a:pt x="21530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6" name="Google Shape;7116;p78"/>
              <p:cNvSpPr/>
              <p:nvPr/>
            </p:nvSpPr>
            <p:spPr>
              <a:xfrm>
                <a:off x="2957425" y="254350"/>
                <a:ext cx="842900" cy="896500"/>
              </a:xfrm>
              <a:custGeom>
                <a:rect b="b" l="l" r="r" t="t"/>
                <a:pathLst>
                  <a:path extrusionOk="0" h="35860" w="33716">
                    <a:moveTo>
                      <a:pt x="10613" y="1"/>
                    </a:moveTo>
                    <a:cubicBezTo>
                      <a:pt x="10145" y="1"/>
                      <a:pt x="9663" y="27"/>
                      <a:pt x="9169" y="83"/>
                    </a:cubicBezTo>
                    <a:cubicBezTo>
                      <a:pt x="8120" y="196"/>
                      <a:pt x="7110" y="471"/>
                      <a:pt x="5987" y="969"/>
                    </a:cubicBezTo>
                    <a:cubicBezTo>
                      <a:pt x="5769" y="1077"/>
                      <a:pt x="5573" y="1158"/>
                      <a:pt x="5329" y="1288"/>
                    </a:cubicBezTo>
                    <a:cubicBezTo>
                      <a:pt x="5054" y="1453"/>
                      <a:pt x="4776" y="1623"/>
                      <a:pt x="4501" y="1805"/>
                    </a:cubicBezTo>
                    <a:cubicBezTo>
                      <a:pt x="4211" y="1982"/>
                      <a:pt x="4020" y="2180"/>
                      <a:pt x="3773" y="2374"/>
                    </a:cubicBezTo>
                    <a:cubicBezTo>
                      <a:pt x="3531" y="2561"/>
                      <a:pt x="3306" y="2769"/>
                      <a:pt x="3103" y="2997"/>
                    </a:cubicBezTo>
                    <a:cubicBezTo>
                      <a:pt x="1353" y="4746"/>
                      <a:pt x="305" y="7222"/>
                      <a:pt x="101" y="9807"/>
                    </a:cubicBezTo>
                    <a:cubicBezTo>
                      <a:pt x="1" y="11104"/>
                      <a:pt x="108" y="12445"/>
                      <a:pt x="477" y="13744"/>
                    </a:cubicBezTo>
                    <a:cubicBezTo>
                      <a:pt x="669" y="14393"/>
                      <a:pt x="896" y="15037"/>
                      <a:pt x="1207" y="15655"/>
                    </a:cubicBezTo>
                    <a:lnTo>
                      <a:pt x="1317" y="15887"/>
                    </a:lnTo>
                    <a:lnTo>
                      <a:pt x="1399" y="16050"/>
                    </a:lnTo>
                    <a:lnTo>
                      <a:pt x="1454" y="16143"/>
                    </a:lnTo>
                    <a:lnTo>
                      <a:pt x="1664" y="16514"/>
                    </a:lnTo>
                    <a:cubicBezTo>
                      <a:pt x="1815" y="16768"/>
                      <a:pt x="2038" y="17112"/>
                      <a:pt x="2227" y="17383"/>
                    </a:cubicBezTo>
                    <a:cubicBezTo>
                      <a:pt x="3768" y="19563"/>
                      <a:pt x="5870" y="21234"/>
                      <a:pt x="8101" y="22431"/>
                    </a:cubicBezTo>
                    <a:cubicBezTo>
                      <a:pt x="10346" y="23652"/>
                      <a:pt x="12661" y="24439"/>
                      <a:pt x="14923" y="25131"/>
                    </a:cubicBezTo>
                    <a:cubicBezTo>
                      <a:pt x="17183" y="25811"/>
                      <a:pt x="19387" y="26354"/>
                      <a:pt x="21465" y="26929"/>
                    </a:cubicBezTo>
                    <a:cubicBezTo>
                      <a:pt x="23674" y="27549"/>
                      <a:pt x="25714" y="27901"/>
                      <a:pt x="27263" y="28605"/>
                    </a:cubicBezTo>
                    <a:cubicBezTo>
                      <a:pt x="28737" y="29208"/>
                      <a:pt x="29912" y="30443"/>
                      <a:pt x="30235" y="31324"/>
                    </a:cubicBezTo>
                    <a:cubicBezTo>
                      <a:pt x="30314" y="31544"/>
                      <a:pt x="30372" y="31738"/>
                      <a:pt x="30372" y="31934"/>
                    </a:cubicBezTo>
                    <a:cubicBezTo>
                      <a:pt x="30382" y="32118"/>
                      <a:pt x="30362" y="32303"/>
                      <a:pt x="30319" y="32482"/>
                    </a:cubicBezTo>
                    <a:cubicBezTo>
                      <a:pt x="30221" y="32825"/>
                      <a:pt x="29876" y="33215"/>
                      <a:pt x="29470" y="33423"/>
                    </a:cubicBezTo>
                    <a:cubicBezTo>
                      <a:pt x="29168" y="33604"/>
                      <a:pt x="28826" y="33680"/>
                      <a:pt x="28510" y="33680"/>
                    </a:cubicBezTo>
                    <a:cubicBezTo>
                      <a:pt x="27991" y="33680"/>
                      <a:pt x="27541" y="33476"/>
                      <a:pt x="27447" y="33203"/>
                    </a:cubicBezTo>
                    <a:cubicBezTo>
                      <a:pt x="27102" y="32509"/>
                      <a:pt x="27119" y="31700"/>
                      <a:pt x="27356" y="31364"/>
                    </a:cubicBezTo>
                    <a:cubicBezTo>
                      <a:pt x="27607" y="30981"/>
                      <a:pt x="28028" y="31037"/>
                      <a:pt x="28000" y="31010"/>
                    </a:cubicBezTo>
                    <a:lnTo>
                      <a:pt x="27789" y="30922"/>
                    </a:lnTo>
                    <a:cubicBezTo>
                      <a:pt x="27724" y="30901"/>
                      <a:pt x="27634" y="30882"/>
                      <a:pt x="27526" y="30882"/>
                    </a:cubicBezTo>
                    <a:cubicBezTo>
                      <a:pt x="27395" y="30882"/>
                      <a:pt x="27238" y="30910"/>
                      <a:pt x="27064" y="30996"/>
                    </a:cubicBezTo>
                    <a:cubicBezTo>
                      <a:pt x="26741" y="31144"/>
                      <a:pt x="26465" y="31501"/>
                      <a:pt x="26279" y="31937"/>
                    </a:cubicBezTo>
                    <a:cubicBezTo>
                      <a:pt x="26087" y="32379"/>
                      <a:pt x="25975" y="32913"/>
                      <a:pt x="26056" y="33576"/>
                    </a:cubicBezTo>
                    <a:cubicBezTo>
                      <a:pt x="26082" y="33875"/>
                      <a:pt x="26274" y="34392"/>
                      <a:pt x="26544" y="34692"/>
                    </a:cubicBezTo>
                    <a:cubicBezTo>
                      <a:pt x="26815" y="35010"/>
                      <a:pt x="27150" y="35269"/>
                      <a:pt x="27526" y="35453"/>
                    </a:cubicBezTo>
                    <a:cubicBezTo>
                      <a:pt x="28058" y="35717"/>
                      <a:pt x="28661" y="35859"/>
                      <a:pt x="29301" y="35859"/>
                    </a:cubicBezTo>
                    <a:cubicBezTo>
                      <a:pt x="29589" y="35859"/>
                      <a:pt x="29884" y="35831"/>
                      <a:pt x="30183" y="35771"/>
                    </a:cubicBezTo>
                    <a:cubicBezTo>
                      <a:pt x="31126" y="35568"/>
                      <a:pt x="32134" y="35087"/>
                      <a:pt x="32885" y="34067"/>
                    </a:cubicBezTo>
                    <a:cubicBezTo>
                      <a:pt x="33287" y="33485"/>
                      <a:pt x="33484" y="32951"/>
                      <a:pt x="33596" y="32308"/>
                    </a:cubicBezTo>
                    <a:cubicBezTo>
                      <a:pt x="33716" y="31673"/>
                      <a:pt x="33670" y="30998"/>
                      <a:pt x="33510" y="30381"/>
                    </a:cubicBezTo>
                    <a:cubicBezTo>
                      <a:pt x="33194" y="29124"/>
                      <a:pt x="32462" y="28123"/>
                      <a:pt x="31638" y="27317"/>
                    </a:cubicBezTo>
                    <a:cubicBezTo>
                      <a:pt x="30822" y="26508"/>
                      <a:pt x="29793" y="25825"/>
                      <a:pt x="28723" y="25349"/>
                    </a:cubicBezTo>
                    <a:cubicBezTo>
                      <a:pt x="26604" y="24389"/>
                      <a:pt x="24436" y="24025"/>
                      <a:pt x="22451" y="23427"/>
                    </a:cubicBezTo>
                    <a:cubicBezTo>
                      <a:pt x="20318" y="22812"/>
                      <a:pt x="18143" y="22249"/>
                      <a:pt x="16012" y="21581"/>
                    </a:cubicBezTo>
                    <a:cubicBezTo>
                      <a:pt x="13894" y="20914"/>
                      <a:pt x="11778" y="20148"/>
                      <a:pt x="9935" y="19113"/>
                    </a:cubicBezTo>
                    <a:cubicBezTo>
                      <a:pt x="8084" y="18075"/>
                      <a:pt x="6442" y="16765"/>
                      <a:pt x="5315" y="15193"/>
                    </a:cubicBezTo>
                    <a:cubicBezTo>
                      <a:pt x="5178" y="14991"/>
                      <a:pt x="5082" y="14862"/>
                      <a:pt x="4939" y="14625"/>
                    </a:cubicBezTo>
                    <a:lnTo>
                      <a:pt x="4723" y="14254"/>
                    </a:lnTo>
                    <a:lnTo>
                      <a:pt x="4679" y="14181"/>
                    </a:lnTo>
                    <a:lnTo>
                      <a:pt x="4679" y="14181"/>
                    </a:lnTo>
                    <a:cubicBezTo>
                      <a:pt x="4682" y="14186"/>
                      <a:pt x="4684" y="14188"/>
                      <a:pt x="4684" y="14188"/>
                    </a:cubicBezTo>
                    <a:cubicBezTo>
                      <a:pt x="4687" y="14188"/>
                      <a:pt x="4659" y="14132"/>
                      <a:pt x="4659" y="14132"/>
                    </a:cubicBezTo>
                    <a:lnTo>
                      <a:pt x="4587" y="13979"/>
                    </a:lnTo>
                    <a:cubicBezTo>
                      <a:pt x="4379" y="13582"/>
                      <a:pt x="4228" y="13156"/>
                      <a:pt x="4096" y="12727"/>
                    </a:cubicBezTo>
                    <a:cubicBezTo>
                      <a:pt x="3838" y="11865"/>
                      <a:pt x="3761" y="10953"/>
                      <a:pt x="3823" y="10072"/>
                    </a:cubicBezTo>
                    <a:cubicBezTo>
                      <a:pt x="3948" y="8311"/>
                      <a:pt x="4649" y="6654"/>
                      <a:pt x="5743" y="5558"/>
                    </a:cubicBezTo>
                    <a:cubicBezTo>
                      <a:pt x="5987" y="5268"/>
                      <a:pt x="6325" y="5029"/>
                      <a:pt x="6586" y="4823"/>
                    </a:cubicBezTo>
                    <a:cubicBezTo>
                      <a:pt x="6720" y="4737"/>
                      <a:pt x="6847" y="4646"/>
                      <a:pt x="6971" y="4550"/>
                    </a:cubicBezTo>
                    <a:cubicBezTo>
                      <a:pt x="7148" y="4447"/>
                      <a:pt x="7388" y="4335"/>
                      <a:pt x="7589" y="4229"/>
                    </a:cubicBezTo>
                    <a:cubicBezTo>
                      <a:pt x="8180" y="3952"/>
                      <a:pt x="8936" y="3693"/>
                      <a:pt x="9631" y="3614"/>
                    </a:cubicBezTo>
                    <a:cubicBezTo>
                      <a:pt x="10052" y="3554"/>
                      <a:pt x="10473" y="3527"/>
                      <a:pt x="10888" y="3527"/>
                    </a:cubicBezTo>
                    <a:cubicBezTo>
                      <a:pt x="11865" y="3527"/>
                      <a:pt x="12809" y="3678"/>
                      <a:pt x="13654" y="3909"/>
                    </a:cubicBezTo>
                    <a:cubicBezTo>
                      <a:pt x="14866" y="4232"/>
                      <a:pt x="15888" y="4699"/>
                      <a:pt x="16704" y="5120"/>
                    </a:cubicBezTo>
                    <a:cubicBezTo>
                      <a:pt x="17532" y="5546"/>
                      <a:pt x="18111" y="5960"/>
                      <a:pt x="18492" y="6214"/>
                    </a:cubicBezTo>
                    <a:lnTo>
                      <a:pt x="19157" y="6721"/>
                    </a:lnTo>
                    <a:lnTo>
                      <a:pt x="21151" y="4222"/>
                    </a:lnTo>
                    <a:lnTo>
                      <a:pt x="20507" y="3686"/>
                    </a:lnTo>
                    <a:cubicBezTo>
                      <a:pt x="19998" y="3303"/>
                      <a:pt x="19287" y="2757"/>
                      <a:pt x="18322" y="2207"/>
                    </a:cubicBezTo>
                    <a:cubicBezTo>
                      <a:pt x="17144" y="1527"/>
                      <a:pt x="15892" y="986"/>
                      <a:pt x="14590" y="598"/>
                    </a:cubicBezTo>
                    <a:cubicBezTo>
                      <a:pt x="13435" y="258"/>
                      <a:pt x="12094" y="1"/>
                      <a:pt x="1061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7" name="Google Shape;7117;p78"/>
              <p:cNvSpPr/>
              <p:nvPr/>
            </p:nvSpPr>
            <p:spPr>
              <a:xfrm>
                <a:off x="2987525" y="285250"/>
                <a:ext cx="786050" cy="845950"/>
              </a:xfrm>
              <a:custGeom>
                <a:rect b="b" l="l" r="r" t="t"/>
                <a:pathLst>
                  <a:path extrusionOk="0" h="33838" w="31442">
                    <a:moveTo>
                      <a:pt x="26798" y="29774"/>
                    </a:moveTo>
                    <a:cubicBezTo>
                      <a:pt x="26799" y="29776"/>
                      <a:pt x="26799" y="29778"/>
                      <a:pt x="26798" y="29779"/>
                    </a:cubicBezTo>
                    <a:lnTo>
                      <a:pt x="26798" y="29779"/>
                    </a:lnTo>
                    <a:cubicBezTo>
                      <a:pt x="26799" y="29778"/>
                      <a:pt x="26799" y="29776"/>
                      <a:pt x="26798" y="29774"/>
                    </a:cubicBezTo>
                    <a:close/>
                    <a:moveTo>
                      <a:pt x="26798" y="29779"/>
                    </a:moveTo>
                    <a:cubicBezTo>
                      <a:pt x="26797" y="29780"/>
                      <a:pt x="26795" y="29780"/>
                      <a:pt x="26791" y="29780"/>
                    </a:cubicBezTo>
                    <a:lnTo>
                      <a:pt x="26791" y="29780"/>
                    </a:lnTo>
                    <a:cubicBezTo>
                      <a:pt x="26792" y="29780"/>
                      <a:pt x="26793" y="29781"/>
                      <a:pt x="26793" y="29781"/>
                    </a:cubicBezTo>
                    <a:cubicBezTo>
                      <a:pt x="26796" y="29781"/>
                      <a:pt x="26797" y="29780"/>
                      <a:pt x="26798" y="29779"/>
                    </a:cubicBezTo>
                    <a:close/>
                    <a:moveTo>
                      <a:pt x="9497" y="0"/>
                    </a:moveTo>
                    <a:cubicBezTo>
                      <a:pt x="9051" y="0"/>
                      <a:pt x="8593" y="26"/>
                      <a:pt x="8125" y="83"/>
                    </a:cubicBezTo>
                    <a:cubicBezTo>
                      <a:pt x="7203" y="183"/>
                      <a:pt x="6279" y="451"/>
                      <a:pt x="5343" y="873"/>
                    </a:cubicBezTo>
                    <a:cubicBezTo>
                      <a:pt x="5130" y="978"/>
                      <a:pt x="4920" y="1071"/>
                      <a:pt x="4700" y="1191"/>
                    </a:cubicBezTo>
                    <a:lnTo>
                      <a:pt x="4025" y="1622"/>
                    </a:lnTo>
                    <a:cubicBezTo>
                      <a:pt x="3603" y="1940"/>
                      <a:pt x="3180" y="2256"/>
                      <a:pt x="2823" y="2658"/>
                    </a:cubicBezTo>
                    <a:cubicBezTo>
                      <a:pt x="1305" y="4178"/>
                      <a:pt x="381" y="6369"/>
                      <a:pt x="209" y="8664"/>
                    </a:cubicBezTo>
                    <a:cubicBezTo>
                      <a:pt x="1" y="10964"/>
                      <a:pt x="712" y="13423"/>
                      <a:pt x="2122" y="15371"/>
                    </a:cubicBezTo>
                    <a:cubicBezTo>
                      <a:pt x="3517" y="17334"/>
                      <a:pt x="5458" y="18868"/>
                      <a:pt x="7550" y="20015"/>
                    </a:cubicBezTo>
                    <a:cubicBezTo>
                      <a:pt x="9652" y="21171"/>
                      <a:pt x="11895" y="21954"/>
                      <a:pt x="14104" y="22639"/>
                    </a:cubicBezTo>
                    <a:cubicBezTo>
                      <a:pt x="16319" y="23316"/>
                      <a:pt x="18511" y="23869"/>
                      <a:pt x="20608" y="24460"/>
                    </a:cubicBezTo>
                    <a:cubicBezTo>
                      <a:pt x="22736" y="25075"/>
                      <a:pt x="24821" y="25434"/>
                      <a:pt x="26568" y="26229"/>
                    </a:cubicBezTo>
                    <a:cubicBezTo>
                      <a:pt x="28277" y="26981"/>
                      <a:pt x="29709" y="28316"/>
                      <a:pt x="30176" y="29760"/>
                    </a:cubicBezTo>
                    <a:cubicBezTo>
                      <a:pt x="30396" y="30464"/>
                      <a:pt x="30331" y="31242"/>
                      <a:pt x="30011" y="31802"/>
                    </a:cubicBezTo>
                    <a:cubicBezTo>
                      <a:pt x="29683" y="32379"/>
                      <a:pt x="29110" y="32802"/>
                      <a:pt x="28514" y="33010"/>
                    </a:cubicBezTo>
                    <a:cubicBezTo>
                      <a:pt x="28209" y="33125"/>
                      <a:pt x="27890" y="33178"/>
                      <a:pt x="27580" y="33178"/>
                    </a:cubicBezTo>
                    <a:cubicBezTo>
                      <a:pt x="26699" y="33178"/>
                      <a:pt x="25900" y="32750"/>
                      <a:pt x="25757" y="32098"/>
                    </a:cubicBezTo>
                    <a:cubicBezTo>
                      <a:pt x="25486" y="31196"/>
                      <a:pt x="25678" y="30341"/>
                      <a:pt x="26051" y="29999"/>
                    </a:cubicBezTo>
                    <a:cubicBezTo>
                      <a:pt x="26270" y="29804"/>
                      <a:pt x="26483" y="29768"/>
                      <a:pt x="26625" y="29768"/>
                    </a:cubicBezTo>
                    <a:cubicBezTo>
                      <a:pt x="26708" y="29768"/>
                      <a:pt x="26768" y="29780"/>
                      <a:pt x="26790" y="29780"/>
                    </a:cubicBezTo>
                    <a:cubicBezTo>
                      <a:pt x="26790" y="29780"/>
                      <a:pt x="26791" y="29780"/>
                      <a:pt x="26791" y="29780"/>
                    </a:cubicBezTo>
                    <a:lnTo>
                      <a:pt x="26791" y="29780"/>
                    </a:lnTo>
                    <a:cubicBezTo>
                      <a:pt x="26764" y="29777"/>
                      <a:pt x="26659" y="29726"/>
                      <a:pt x="26493" y="29726"/>
                    </a:cubicBezTo>
                    <a:cubicBezTo>
                      <a:pt x="26356" y="29726"/>
                      <a:pt x="26177" y="29761"/>
                      <a:pt x="25965" y="29889"/>
                    </a:cubicBezTo>
                    <a:cubicBezTo>
                      <a:pt x="25477" y="30229"/>
                      <a:pt x="25127" y="31131"/>
                      <a:pt x="25343" y="32211"/>
                    </a:cubicBezTo>
                    <a:cubicBezTo>
                      <a:pt x="25398" y="32470"/>
                      <a:pt x="25527" y="32807"/>
                      <a:pt x="25750" y="33037"/>
                    </a:cubicBezTo>
                    <a:cubicBezTo>
                      <a:pt x="25980" y="33276"/>
                      <a:pt x="26257" y="33465"/>
                      <a:pt x="26564" y="33592"/>
                    </a:cubicBezTo>
                    <a:cubicBezTo>
                      <a:pt x="26941" y="33753"/>
                      <a:pt x="27364" y="33838"/>
                      <a:pt x="27807" y="33838"/>
                    </a:cubicBezTo>
                    <a:cubicBezTo>
                      <a:pt x="28109" y="33838"/>
                      <a:pt x="28419" y="33798"/>
                      <a:pt x="28730" y="33717"/>
                    </a:cubicBezTo>
                    <a:cubicBezTo>
                      <a:pt x="29486" y="33511"/>
                      <a:pt x="30264" y="33063"/>
                      <a:pt x="30788" y="32280"/>
                    </a:cubicBezTo>
                    <a:cubicBezTo>
                      <a:pt x="31296" y="31481"/>
                      <a:pt x="31442" y="30442"/>
                      <a:pt x="31162" y="29475"/>
                    </a:cubicBezTo>
                    <a:cubicBezTo>
                      <a:pt x="30894" y="28510"/>
                      <a:pt x="30303" y="27665"/>
                      <a:pt x="29577" y="26969"/>
                    </a:cubicBezTo>
                    <a:cubicBezTo>
                      <a:pt x="28859" y="26267"/>
                      <a:pt x="27971" y="25679"/>
                      <a:pt x="27009" y="25255"/>
                    </a:cubicBezTo>
                    <a:cubicBezTo>
                      <a:pt x="25089" y="24386"/>
                      <a:pt x="22966" y="24029"/>
                      <a:pt x="20900" y="23426"/>
                    </a:cubicBezTo>
                    <a:cubicBezTo>
                      <a:pt x="18789" y="22828"/>
                      <a:pt x="16601" y="22272"/>
                      <a:pt x="14423" y="21604"/>
                    </a:cubicBezTo>
                    <a:cubicBezTo>
                      <a:pt x="12254" y="20932"/>
                      <a:pt x="10066" y="20159"/>
                      <a:pt x="8077" y="19060"/>
                    </a:cubicBezTo>
                    <a:cubicBezTo>
                      <a:pt x="6090" y="17971"/>
                      <a:pt x="4285" y="16527"/>
                      <a:pt x="3014" y="14737"/>
                    </a:cubicBezTo>
                    <a:cubicBezTo>
                      <a:pt x="1739" y="12956"/>
                      <a:pt x="1128" y="10816"/>
                      <a:pt x="1310" y="8743"/>
                    </a:cubicBezTo>
                    <a:cubicBezTo>
                      <a:pt x="1466" y="6692"/>
                      <a:pt x="2291" y="4750"/>
                      <a:pt x="3618" y="3429"/>
                    </a:cubicBezTo>
                    <a:cubicBezTo>
                      <a:pt x="3924" y="3080"/>
                      <a:pt x="4309" y="2802"/>
                      <a:pt x="4656" y="2536"/>
                    </a:cubicBezTo>
                    <a:lnTo>
                      <a:pt x="5197" y="2177"/>
                    </a:lnTo>
                    <a:cubicBezTo>
                      <a:pt x="5396" y="2065"/>
                      <a:pt x="5621" y="1962"/>
                      <a:pt x="5829" y="1856"/>
                    </a:cubicBezTo>
                    <a:cubicBezTo>
                      <a:pt x="6605" y="1502"/>
                      <a:pt x="7450" y="1236"/>
                      <a:pt x="8266" y="1145"/>
                    </a:cubicBezTo>
                    <a:cubicBezTo>
                      <a:pt x="8716" y="1086"/>
                      <a:pt x="9160" y="1060"/>
                      <a:pt x="9594" y="1060"/>
                    </a:cubicBezTo>
                    <a:cubicBezTo>
                      <a:pt x="10744" y="1060"/>
                      <a:pt x="11825" y="1247"/>
                      <a:pt x="12781" y="1514"/>
                    </a:cubicBezTo>
                    <a:cubicBezTo>
                      <a:pt x="13922" y="1837"/>
                      <a:pt x="15026" y="2290"/>
                      <a:pt x="16067" y="2864"/>
                    </a:cubicBezTo>
                    <a:cubicBezTo>
                      <a:pt x="16943" y="3333"/>
                      <a:pt x="17570" y="3795"/>
                      <a:pt x="17992" y="4094"/>
                    </a:cubicBezTo>
                    <a:lnTo>
                      <a:pt x="18650" y="4614"/>
                    </a:lnTo>
                    <a:lnTo>
                      <a:pt x="19253" y="3858"/>
                    </a:lnTo>
                    <a:lnTo>
                      <a:pt x="18600" y="3333"/>
                    </a:lnTo>
                    <a:cubicBezTo>
                      <a:pt x="18135" y="2996"/>
                      <a:pt x="17470" y="2498"/>
                      <a:pt x="16551" y="1993"/>
                    </a:cubicBezTo>
                    <a:cubicBezTo>
                      <a:pt x="15445" y="1373"/>
                      <a:pt x="14274" y="880"/>
                      <a:pt x="13058" y="523"/>
                    </a:cubicBezTo>
                    <a:cubicBezTo>
                      <a:pt x="12009" y="220"/>
                      <a:pt x="10803" y="0"/>
                      <a:pt x="9497" y="0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8" name="Google Shape;7118;p78"/>
              <p:cNvSpPr/>
              <p:nvPr/>
            </p:nvSpPr>
            <p:spPr>
              <a:xfrm>
                <a:off x="3368550" y="238100"/>
                <a:ext cx="1089150" cy="1354050"/>
              </a:xfrm>
              <a:custGeom>
                <a:rect b="b" l="l" r="r" t="t"/>
                <a:pathLst>
                  <a:path extrusionOk="0" h="54162" w="43566">
                    <a:moveTo>
                      <a:pt x="40538" y="1"/>
                    </a:moveTo>
                    <a:cubicBezTo>
                      <a:pt x="40536" y="1"/>
                      <a:pt x="40535" y="1"/>
                      <a:pt x="40533" y="1"/>
                    </a:cubicBezTo>
                    <a:lnTo>
                      <a:pt x="23581" y="183"/>
                    </a:lnTo>
                    <a:lnTo>
                      <a:pt x="19703" y="224"/>
                    </a:lnTo>
                    <a:lnTo>
                      <a:pt x="2751" y="406"/>
                    </a:lnTo>
                    <a:cubicBezTo>
                      <a:pt x="2416" y="408"/>
                      <a:pt x="2128" y="645"/>
                      <a:pt x="2061" y="973"/>
                    </a:cubicBezTo>
                    <a:cubicBezTo>
                      <a:pt x="1530" y="3469"/>
                      <a:pt x="0" y="13846"/>
                      <a:pt x="8783" y="22600"/>
                    </a:cubicBezTo>
                    <a:cubicBezTo>
                      <a:pt x="18846" y="32630"/>
                      <a:pt x="19789" y="34399"/>
                      <a:pt x="18887" y="42942"/>
                    </a:cubicBezTo>
                    <a:cubicBezTo>
                      <a:pt x="17982" y="51485"/>
                      <a:pt x="13855" y="54161"/>
                      <a:pt x="13855" y="54161"/>
                    </a:cubicBezTo>
                    <a:lnTo>
                      <a:pt x="22106" y="54072"/>
                    </a:lnTo>
                    <a:lnTo>
                      <a:pt x="22326" y="54070"/>
                    </a:lnTo>
                    <a:lnTo>
                      <a:pt x="30577" y="53982"/>
                    </a:lnTo>
                    <a:cubicBezTo>
                      <a:pt x="30577" y="53982"/>
                      <a:pt x="26396" y="51394"/>
                      <a:pt x="25309" y="42870"/>
                    </a:cubicBezTo>
                    <a:cubicBezTo>
                      <a:pt x="24222" y="34348"/>
                      <a:pt x="25127" y="32560"/>
                      <a:pt x="34972" y="22320"/>
                    </a:cubicBezTo>
                    <a:cubicBezTo>
                      <a:pt x="43566" y="13379"/>
                      <a:pt x="41816" y="3039"/>
                      <a:pt x="41232" y="554"/>
                    </a:cubicBezTo>
                    <a:cubicBezTo>
                      <a:pt x="41158" y="228"/>
                      <a:pt x="40869" y="1"/>
                      <a:pt x="4053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9" name="Google Shape;7119;p78"/>
              <p:cNvSpPr/>
              <p:nvPr/>
            </p:nvSpPr>
            <p:spPr>
              <a:xfrm>
                <a:off x="3588225" y="1559325"/>
                <a:ext cx="673800" cy="265125"/>
              </a:xfrm>
              <a:custGeom>
                <a:rect b="b" l="l" r="r" t="t"/>
                <a:pathLst>
                  <a:path extrusionOk="0" h="10605" w="26952">
                    <a:moveTo>
                      <a:pt x="26784" y="0"/>
                    </a:moveTo>
                    <a:lnTo>
                      <a:pt x="58" y="285"/>
                    </a:lnTo>
                    <a:cubicBezTo>
                      <a:pt x="27" y="285"/>
                      <a:pt x="1" y="311"/>
                      <a:pt x="1" y="343"/>
                    </a:cubicBezTo>
                    <a:lnTo>
                      <a:pt x="111" y="10604"/>
                    </a:lnTo>
                    <a:lnTo>
                      <a:pt x="26951" y="10320"/>
                    </a:lnTo>
                    <a:lnTo>
                      <a:pt x="26841" y="58"/>
                    </a:lnTo>
                    <a:cubicBezTo>
                      <a:pt x="26841" y="27"/>
                      <a:pt x="26815" y="0"/>
                      <a:pt x="26784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0" name="Google Shape;7120;p78"/>
              <p:cNvSpPr/>
              <p:nvPr/>
            </p:nvSpPr>
            <p:spPr>
              <a:xfrm>
                <a:off x="3513850" y="1774875"/>
                <a:ext cx="825300" cy="92000"/>
              </a:xfrm>
              <a:custGeom>
                <a:rect b="b" l="l" r="r" t="t"/>
                <a:pathLst>
                  <a:path extrusionOk="0" h="3680" w="33012">
                    <a:moveTo>
                      <a:pt x="32921" y="0"/>
                    </a:moveTo>
                    <a:lnTo>
                      <a:pt x="58" y="350"/>
                    </a:lnTo>
                    <a:cubicBezTo>
                      <a:pt x="27" y="350"/>
                      <a:pt x="0" y="376"/>
                      <a:pt x="0" y="410"/>
                    </a:cubicBezTo>
                    <a:lnTo>
                      <a:pt x="36" y="3680"/>
                    </a:lnTo>
                    <a:lnTo>
                      <a:pt x="33012" y="3328"/>
                    </a:lnTo>
                    <a:lnTo>
                      <a:pt x="32978" y="58"/>
                    </a:lnTo>
                    <a:cubicBezTo>
                      <a:pt x="32978" y="27"/>
                      <a:pt x="32952" y="0"/>
                      <a:pt x="32921" y="0"/>
                    </a:cubicBezTo>
                    <a:close/>
                  </a:path>
                </a:pathLst>
              </a:custGeom>
              <a:solidFill>
                <a:srgbClr val="E7EC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1" name="Google Shape;7121;p78"/>
              <p:cNvSpPr/>
              <p:nvPr/>
            </p:nvSpPr>
            <p:spPr>
              <a:xfrm>
                <a:off x="3466550" y="322000"/>
                <a:ext cx="893500" cy="458025"/>
              </a:xfrm>
              <a:custGeom>
                <a:rect b="b" l="l" r="r" t="t"/>
                <a:pathLst>
                  <a:path extrusionOk="0" h="18321" w="35740">
                    <a:moveTo>
                      <a:pt x="34103" y="1"/>
                    </a:moveTo>
                    <a:cubicBezTo>
                      <a:pt x="34097" y="1"/>
                      <a:pt x="34091" y="1"/>
                      <a:pt x="34085" y="1"/>
                    </a:cubicBezTo>
                    <a:lnTo>
                      <a:pt x="18162" y="171"/>
                    </a:lnTo>
                    <a:lnTo>
                      <a:pt x="17351" y="181"/>
                    </a:lnTo>
                    <a:lnTo>
                      <a:pt x="1428" y="350"/>
                    </a:lnTo>
                    <a:cubicBezTo>
                      <a:pt x="834" y="353"/>
                      <a:pt x="348" y="820"/>
                      <a:pt x="320" y="1413"/>
                    </a:cubicBezTo>
                    <a:cubicBezTo>
                      <a:pt x="315" y="1492"/>
                      <a:pt x="312" y="1578"/>
                      <a:pt x="310" y="1667"/>
                    </a:cubicBezTo>
                    <a:cubicBezTo>
                      <a:pt x="1" y="10807"/>
                      <a:pt x="7459" y="18321"/>
                      <a:pt x="16585" y="18321"/>
                    </a:cubicBezTo>
                    <a:cubicBezTo>
                      <a:pt x="16644" y="18321"/>
                      <a:pt x="16703" y="18321"/>
                      <a:pt x="16762" y="18320"/>
                    </a:cubicBezTo>
                    <a:lnTo>
                      <a:pt x="17545" y="18310"/>
                    </a:lnTo>
                    <a:lnTo>
                      <a:pt x="18354" y="18303"/>
                    </a:lnTo>
                    <a:lnTo>
                      <a:pt x="19136" y="18294"/>
                    </a:lnTo>
                    <a:cubicBezTo>
                      <a:pt x="28343" y="18196"/>
                      <a:pt x="35739" y="10485"/>
                      <a:pt x="35229" y="1294"/>
                    </a:cubicBezTo>
                    <a:cubicBezTo>
                      <a:pt x="35225" y="1203"/>
                      <a:pt x="35220" y="1119"/>
                      <a:pt x="35215" y="1040"/>
                    </a:cubicBezTo>
                    <a:cubicBezTo>
                      <a:pt x="35175" y="455"/>
                      <a:pt x="34689" y="1"/>
                      <a:pt x="34103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2" name="Google Shape;7122;p78"/>
              <p:cNvSpPr/>
              <p:nvPr/>
            </p:nvSpPr>
            <p:spPr>
              <a:xfrm>
                <a:off x="3472850" y="260850"/>
                <a:ext cx="874375" cy="56650"/>
              </a:xfrm>
              <a:custGeom>
                <a:rect b="b" l="l" r="r" t="t"/>
                <a:pathLst>
                  <a:path extrusionOk="0" h="2266" w="34975">
                    <a:moveTo>
                      <a:pt x="34014" y="1"/>
                    </a:moveTo>
                    <a:cubicBezTo>
                      <a:pt x="34011" y="1"/>
                      <a:pt x="34008" y="1"/>
                      <a:pt x="34005" y="1"/>
                    </a:cubicBezTo>
                    <a:lnTo>
                      <a:pt x="953" y="355"/>
                    </a:lnTo>
                    <a:cubicBezTo>
                      <a:pt x="424" y="360"/>
                      <a:pt x="1" y="791"/>
                      <a:pt x="8" y="1320"/>
                    </a:cubicBezTo>
                    <a:cubicBezTo>
                      <a:pt x="13" y="1843"/>
                      <a:pt x="441" y="2265"/>
                      <a:pt x="964" y="2265"/>
                    </a:cubicBezTo>
                    <a:cubicBezTo>
                      <a:pt x="967" y="2265"/>
                      <a:pt x="969" y="2265"/>
                      <a:pt x="972" y="2265"/>
                    </a:cubicBezTo>
                    <a:lnTo>
                      <a:pt x="34022" y="1913"/>
                    </a:lnTo>
                    <a:cubicBezTo>
                      <a:pt x="34551" y="1906"/>
                      <a:pt x="34975" y="1473"/>
                      <a:pt x="34968" y="946"/>
                    </a:cubicBezTo>
                    <a:cubicBezTo>
                      <a:pt x="34963" y="422"/>
                      <a:pt x="34537" y="1"/>
                      <a:pt x="34014" y="1"/>
                    </a:cubicBezTo>
                    <a:close/>
                  </a:path>
                </a:pathLst>
              </a:custGeom>
              <a:solidFill>
                <a:srgbClr val="DBE2E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3" name="Google Shape;7123;p78"/>
              <p:cNvSpPr/>
              <p:nvPr/>
            </p:nvSpPr>
            <p:spPr>
              <a:xfrm>
                <a:off x="3746150" y="421050"/>
                <a:ext cx="332625" cy="316350"/>
              </a:xfrm>
              <a:custGeom>
                <a:rect b="b" l="l" r="r" t="t"/>
                <a:pathLst>
                  <a:path extrusionOk="0" h="12654" w="13305">
                    <a:moveTo>
                      <a:pt x="6653" y="1"/>
                    </a:moveTo>
                    <a:lnTo>
                      <a:pt x="4597" y="4166"/>
                    </a:lnTo>
                    <a:lnTo>
                      <a:pt x="1" y="4833"/>
                    </a:lnTo>
                    <a:lnTo>
                      <a:pt x="3325" y="8075"/>
                    </a:lnTo>
                    <a:lnTo>
                      <a:pt x="2540" y="12654"/>
                    </a:lnTo>
                    <a:lnTo>
                      <a:pt x="6653" y="10492"/>
                    </a:lnTo>
                    <a:lnTo>
                      <a:pt x="10765" y="12654"/>
                    </a:lnTo>
                    <a:lnTo>
                      <a:pt x="9978" y="8075"/>
                    </a:lnTo>
                    <a:lnTo>
                      <a:pt x="13305" y="4833"/>
                    </a:lnTo>
                    <a:lnTo>
                      <a:pt x="8709" y="4166"/>
                    </a:lnTo>
                    <a:lnTo>
                      <a:pt x="6653" y="1"/>
                    </a:lnTo>
                    <a:close/>
                    <a:moveTo>
                      <a:pt x="2540" y="12654"/>
                    </a:moveTo>
                    <a:lnTo>
                      <a:pt x="2540" y="12654"/>
                    </a:lnTo>
                    <a:lnTo>
                      <a:pt x="2540" y="126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24" name="Google Shape;7124;p78"/>
          <p:cNvGrpSpPr/>
          <p:nvPr/>
        </p:nvGrpSpPr>
        <p:grpSpPr>
          <a:xfrm>
            <a:off x="2496179" y="3734510"/>
            <a:ext cx="1243128" cy="637739"/>
            <a:chOff x="2496310" y="3693351"/>
            <a:chExt cx="1342906" cy="688926"/>
          </a:xfrm>
        </p:grpSpPr>
        <p:grpSp>
          <p:nvGrpSpPr>
            <p:cNvPr id="7125" name="Google Shape;7125;p78"/>
            <p:cNvGrpSpPr/>
            <p:nvPr/>
          </p:nvGrpSpPr>
          <p:grpSpPr>
            <a:xfrm>
              <a:off x="2496310" y="3693351"/>
              <a:ext cx="1342906" cy="688875"/>
              <a:chOff x="2496310" y="3693351"/>
              <a:chExt cx="1342906" cy="688875"/>
            </a:xfrm>
          </p:grpSpPr>
          <p:sp>
            <p:nvSpPr>
              <p:cNvPr id="7126" name="Google Shape;7126;p78"/>
              <p:cNvSpPr/>
              <p:nvPr/>
            </p:nvSpPr>
            <p:spPr>
              <a:xfrm>
                <a:off x="2567815" y="3809577"/>
                <a:ext cx="1200140" cy="572649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7" name="Google Shape;7127;p78"/>
              <p:cNvSpPr/>
              <p:nvPr/>
            </p:nvSpPr>
            <p:spPr>
              <a:xfrm>
                <a:off x="342068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8" name="Google Shape;7128;p78"/>
              <p:cNvSpPr/>
              <p:nvPr/>
            </p:nvSpPr>
            <p:spPr>
              <a:xfrm>
                <a:off x="3135700" y="3791751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9" name="Google Shape;7129;p78"/>
              <p:cNvSpPr/>
              <p:nvPr/>
            </p:nvSpPr>
            <p:spPr>
              <a:xfrm>
                <a:off x="3620515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0" name="Google Shape;7130;p78"/>
              <p:cNvSpPr/>
              <p:nvPr/>
            </p:nvSpPr>
            <p:spPr>
              <a:xfrm>
                <a:off x="2843808" y="3858516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1" name="Google Shape;7131;p78"/>
              <p:cNvSpPr/>
              <p:nvPr/>
            </p:nvSpPr>
            <p:spPr>
              <a:xfrm>
                <a:off x="2652010" y="4032917"/>
                <a:ext cx="65100" cy="65100"/>
              </a:xfrm>
              <a:prstGeom prst="ellipse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132" name="Google Shape;7132;p78"/>
              <p:cNvCxnSpPr>
                <a:stCxn id="7130" idx="0"/>
              </p:cNvCxnSpPr>
              <p:nvPr/>
            </p:nvCxnSpPr>
            <p:spPr>
              <a:xfrm flipH="1" rot="5400000">
                <a:off x="2741958" y="3724116"/>
                <a:ext cx="68700" cy="200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133" name="Google Shape;7133;p78"/>
              <p:cNvCxnSpPr>
                <a:stCxn id="7127" idx="0"/>
              </p:cNvCxnSpPr>
              <p:nvPr/>
            </p:nvCxnSpPr>
            <p:spPr>
              <a:xfrm rot="-5400000">
                <a:off x="3512338" y="3723516"/>
                <a:ext cx="75900" cy="194100"/>
              </a:xfrm>
              <a:prstGeom prst="bentConnector2">
                <a:avLst/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134" name="Google Shape;7134;p78"/>
              <p:cNvCxnSpPr>
                <a:stCxn id="7128" idx="0"/>
              </p:cNvCxnSpPr>
              <p:nvPr/>
            </p:nvCxnSpPr>
            <p:spPr>
              <a:xfrm rot="-5400000">
                <a:off x="3119350" y="3742251"/>
                <a:ext cx="984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135" name="Google Shape;7135;p78"/>
              <p:cNvCxnSpPr>
                <a:stCxn id="7131" idx="2"/>
              </p:cNvCxnSpPr>
              <p:nvPr/>
            </p:nvCxnSpPr>
            <p:spPr>
              <a:xfrm flipH="1">
                <a:off x="2496310" y="4065467"/>
                <a:ext cx="1557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136" name="Google Shape;7136;p78"/>
              <p:cNvCxnSpPr>
                <a:stCxn id="7129" idx="6"/>
              </p:cNvCxnSpPr>
              <p:nvPr/>
            </p:nvCxnSpPr>
            <p:spPr>
              <a:xfrm>
                <a:off x="3685615" y="4065467"/>
                <a:ext cx="153600" cy="6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137" name="Google Shape;7137;p78"/>
            <p:cNvGrpSpPr/>
            <p:nvPr/>
          </p:nvGrpSpPr>
          <p:grpSpPr>
            <a:xfrm>
              <a:off x="2675275" y="3930557"/>
              <a:ext cx="1003306" cy="451719"/>
              <a:chOff x="2675275" y="4174282"/>
              <a:chExt cx="1003306" cy="451719"/>
            </a:xfrm>
          </p:grpSpPr>
          <p:sp>
            <p:nvSpPr>
              <p:cNvPr id="7138" name="Google Shape;7138;p78"/>
              <p:cNvSpPr/>
              <p:nvPr/>
            </p:nvSpPr>
            <p:spPr>
              <a:xfrm>
                <a:off x="2675275" y="4174282"/>
                <a:ext cx="1003306" cy="451719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BBCC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9" name="Google Shape;7139;p78"/>
              <p:cNvSpPr/>
              <p:nvPr/>
            </p:nvSpPr>
            <p:spPr>
              <a:xfrm>
                <a:off x="2716046" y="4210984"/>
                <a:ext cx="921789" cy="415018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0" name="Google Shape;7140;p78"/>
              <p:cNvSpPr/>
              <p:nvPr/>
            </p:nvSpPr>
            <p:spPr>
              <a:xfrm>
                <a:off x="2762606" y="4252906"/>
                <a:ext cx="828676" cy="373095"/>
              </a:xfrm>
              <a:custGeom>
                <a:rect b="b" l="l" r="r" t="t"/>
                <a:pathLst>
                  <a:path extrusionOk="0" h="12285" w="27286">
                    <a:moveTo>
                      <a:pt x="13661" y="1"/>
                    </a:moveTo>
                    <a:cubicBezTo>
                      <a:pt x="10793" y="1"/>
                      <a:pt x="8149" y="858"/>
                      <a:pt x="5960" y="2341"/>
                    </a:cubicBezTo>
                    <a:cubicBezTo>
                      <a:pt x="5692" y="2529"/>
                      <a:pt x="5468" y="2681"/>
                      <a:pt x="5245" y="2868"/>
                    </a:cubicBezTo>
                    <a:cubicBezTo>
                      <a:pt x="4021" y="3798"/>
                      <a:pt x="2976" y="4950"/>
                      <a:pt x="2163" y="6219"/>
                    </a:cubicBezTo>
                    <a:cubicBezTo>
                      <a:pt x="1787" y="6808"/>
                      <a:pt x="1448" y="7407"/>
                      <a:pt x="1153" y="8041"/>
                    </a:cubicBezTo>
                    <a:cubicBezTo>
                      <a:pt x="1117" y="8113"/>
                      <a:pt x="1082" y="8193"/>
                      <a:pt x="1082" y="8265"/>
                    </a:cubicBezTo>
                    <a:cubicBezTo>
                      <a:pt x="519" y="9533"/>
                      <a:pt x="153" y="10873"/>
                      <a:pt x="1" y="12285"/>
                    </a:cubicBezTo>
                    <a:lnTo>
                      <a:pt x="27286" y="12285"/>
                    </a:lnTo>
                    <a:cubicBezTo>
                      <a:pt x="27250" y="11838"/>
                      <a:pt x="27178" y="11392"/>
                      <a:pt x="27098" y="10981"/>
                    </a:cubicBezTo>
                    <a:cubicBezTo>
                      <a:pt x="27098" y="10909"/>
                      <a:pt x="27062" y="10873"/>
                      <a:pt x="27062" y="10793"/>
                    </a:cubicBezTo>
                    <a:cubicBezTo>
                      <a:pt x="27026" y="10650"/>
                      <a:pt x="26991" y="10498"/>
                      <a:pt x="26955" y="10346"/>
                    </a:cubicBezTo>
                    <a:cubicBezTo>
                      <a:pt x="26955" y="10275"/>
                      <a:pt x="26910" y="10239"/>
                      <a:pt x="26910" y="10203"/>
                    </a:cubicBezTo>
                    <a:cubicBezTo>
                      <a:pt x="26910" y="10159"/>
                      <a:pt x="26910" y="10123"/>
                      <a:pt x="26875" y="10087"/>
                    </a:cubicBezTo>
                    <a:cubicBezTo>
                      <a:pt x="26205" y="7595"/>
                      <a:pt x="24864" y="5397"/>
                      <a:pt x="23006" y="3681"/>
                    </a:cubicBezTo>
                    <a:cubicBezTo>
                      <a:pt x="20549" y="1376"/>
                      <a:pt x="17270" y="1"/>
                      <a:pt x="136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41" name="Google Shape;7141;p78"/>
          <p:cNvGrpSpPr/>
          <p:nvPr/>
        </p:nvGrpSpPr>
        <p:grpSpPr>
          <a:xfrm>
            <a:off x="1669850" y="1171356"/>
            <a:ext cx="574511" cy="874709"/>
            <a:chOff x="1715404" y="1112080"/>
            <a:chExt cx="642270" cy="977984"/>
          </a:xfrm>
        </p:grpSpPr>
        <p:grpSp>
          <p:nvGrpSpPr>
            <p:cNvPr id="7142" name="Google Shape;7142;p78"/>
            <p:cNvGrpSpPr/>
            <p:nvPr/>
          </p:nvGrpSpPr>
          <p:grpSpPr>
            <a:xfrm>
              <a:off x="1715404" y="1112080"/>
              <a:ext cx="642270" cy="977984"/>
              <a:chOff x="1715404" y="1112080"/>
              <a:chExt cx="642270" cy="977984"/>
            </a:xfrm>
          </p:grpSpPr>
          <p:sp>
            <p:nvSpPr>
              <p:cNvPr id="7143" name="Google Shape;7143;p78"/>
              <p:cNvSpPr/>
              <p:nvPr/>
            </p:nvSpPr>
            <p:spPr>
              <a:xfrm>
                <a:off x="1715404" y="1112080"/>
                <a:ext cx="642270" cy="642270"/>
              </a:xfrm>
              <a:custGeom>
                <a:rect b="b" l="l" r="r" t="t"/>
                <a:pathLst>
                  <a:path extrusionOk="0" h="41544" w="41544">
                    <a:moveTo>
                      <a:pt x="20773" y="3462"/>
                    </a:moveTo>
                    <a:cubicBezTo>
                      <a:pt x="30333" y="3462"/>
                      <a:pt x="38081" y="11211"/>
                      <a:pt x="38081" y="20771"/>
                    </a:cubicBezTo>
                    <a:cubicBezTo>
                      <a:pt x="38081" y="30331"/>
                      <a:pt x="30333" y="38081"/>
                      <a:pt x="20773" y="38081"/>
                    </a:cubicBezTo>
                    <a:cubicBezTo>
                      <a:pt x="11213" y="38081"/>
                      <a:pt x="3462" y="30331"/>
                      <a:pt x="3462" y="20771"/>
                    </a:cubicBezTo>
                    <a:cubicBezTo>
                      <a:pt x="3462" y="11211"/>
                      <a:pt x="11213" y="3462"/>
                      <a:pt x="20773" y="3462"/>
                    </a:cubicBezTo>
                    <a:close/>
                    <a:moveTo>
                      <a:pt x="20773" y="0"/>
                    </a:moveTo>
                    <a:cubicBezTo>
                      <a:pt x="9301" y="0"/>
                      <a:pt x="0" y="9299"/>
                      <a:pt x="0" y="20771"/>
                    </a:cubicBezTo>
                    <a:cubicBezTo>
                      <a:pt x="0" y="32243"/>
                      <a:pt x="9301" y="41543"/>
                      <a:pt x="20773" y="41543"/>
                    </a:cubicBezTo>
                    <a:cubicBezTo>
                      <a:pt x="32245" y="41543"/>
                      <a:pt x="41543" y="32243"/>
                      <a:pt x="41543" y="20771"/>
                    </a:cubicBezTo>
                    <a:cubicBezTo>
                      <a:pt x="41543" y="9299"/>
                      <a:pt x="32245" y="0"/>
                      <a:pt x="20773" y="0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4" name="Google Shape;7144;p78"/>
              <p:cNvSpPr/>
              <p:nvPr/>
            </p:nvSpPr>
            <p:spPr>
              <a:xfrm>
                <a:off x="1956781" y="1714402"/>
                <a:ext cx="9121" cy="375663"/>
              </a:xfrm>
              <a:custGeom>
                <a:rect b="b" l="l" r="r" t="t"/>
                <a:pathLst>
                  <a:path extrusionOk="0" h="24299" w="590">
                    <a:moveTo>
                      <a:pt x="0" y="0"/>
                    </a:moveTo>
                    <a:lnTo>
                      <a:pt x="0" y="24299"/>
                    </a:lnTo>
                    <a:lnTo>
                      <a:pt x="589" y="24299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45" name="Google Shape;7145;p78"/>
            <p:cNvGrpSpPr/>
            <p:nvPr/>
          </p:nvGrpSpPr>
          <p:grpSpPr>
            <a:xfrm>
              <a:off x="1768927" y="1165603"/>
              <a:ext cx="535225" cy="851367"/>
              <a:chOff x="1768927" y="1165603"/>
              <a:chExt cx="535225" cy="851367"/>
            </a:xfrm>
          </p:grpSpPr>
          <p:sp>
            <p:nvSpPr>
              <p:cNvPr id="7146" name="Google Shape;7146;p78"/>
              <p:cNvSpPr/>
              <p:nvPr/>
            </p:nvSpPr>
            <p:spPr>
              <a:xfrm>
                <a:off x="1768927" y="1165603"/>
                <a:ext cx="535225" cy="535225"/>
              </a:xfrm>
              <a:custGeom>
                <a:rect b="b" l="l" r="r" t="t"/>
                <a:pathLst>
                  <a:path extrusionOk="0" h="34620" w="34620">
                    <a:moveTo>
                      <a:pt x="17311" y="3462"/>
                    </a:moveTo>
                    <a:cubicBezTo>
                      <a:pt x="24959" y="3462"/>
                      <a:pt x="31157" y="9661"/>
                      <a:pt x="31157" y="17309"/>
                    </a:cubicBezTo>
                    <a:cubicBezTo>
                      <a:pt x="31157" y="24957"/>
                      <a:pt x="24959" y="31157"/>
                      <a:pt x="17311" y="31157"/>
                    </a:cubicBezTo>
                    <a:cubicBezTo>
                      <a:pt x="9663" y="31157"/>
                      <a:pt x="3462" y="24957"/>
                      <a:pt x="3462" y="17309"/>
                    </a:cubicBezTo>
                    <a:cubicBezTo>
                      <a:pt x="3462" y="9661"/>
                      <a:pt x="9663" y="3462"/>
                      <a:pt x="17311" y="3462"/>
                    </a:cubicBezTo>
                    <a:close/>
                    <a:moveTo>
                      <a:pt x="17311" y="0"/>
                    </a:moveTo>
                    <a:cubicBezTo>
                      <a:pt x="7751" y="0"/>
                      <a:pt x="0" y="7749"/>
                      <a:pt x="0" y="17309"/>
                    </a:cubicBezTo>
                    <a:cubicBezTo>
                      <a:pt x="0" y="26869"/>
                      <a:pt x="7751" y="34619"/>
                      <a:pt x="17311" y="34619"/>
                    </a:cubicBezTo>
                    <a:cubicBezTo>
                      <a:pt x="26871" y="34619"/>
                      <a:pt x="34619" y="26869"/>
                      <a:pt x="34619" y="17309"/>
                    </a:cubicBezTo>
                    <a:cubicBezTo>
                      <a:pt x="34619" y="7749"/>
                      <a:pt x="26871" y="0"/>
                      <a:pt x="1731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7" name="Google Shape;7147;p78"/>
              <p:cNvSpPr/>
              <p:nvPr/>
            </p:nvSpPr>
            <p:spPr>
              <a:xfrm>
                <a:off x="2006902" y="1668949"/>
                <a:ext cx="9137" cy="348020"/>
              </a:xfrm>
              <a:custGeom>
                <a:rect b="b" l="l" r="r" t="t"/>
                <a:pathLst>
                  <a:path extrusionOk="0" h="22511" w="591">
                    <a:moveTo>
                      <a:pt x="1" y="0"/>
                    </a:moveTo>
                    <a:lnTo>
                      <a:pt x="1" y="22510"/>
                    </a:lnTo>
                    <a:lnTo>
                      <a:pt x="590" y="22510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48" name="Google Shape;7148;p78"/>
            <p:cNvGrpSpPr/>
            <p:nvPr/>
          </p:nvGrpSpPr>
          <p:grpSpPr>
            <a:xfrm>
              <a:off x="1822449" y="1219125"/>
              <a:ext cx="428180" cy="718859"/>
              <a:chOff x="1822449" y="1219125"/>
              <a:chExt cx="428180" cy="718859"/>
            </a:xfrm>
          </p:grpSpPr>
          <p:sp>
            <p:nvSpPr>
              <p:cNvPr id="7149" name="Google Shape;7149;p78"/>
              <p:cNvSpPr/>
              <p:nvPr/>
            </p:nvSpPr>
            <p:spPr>
              <a:xfrm>
                <a:off x="1822449" y="1219125"/>
                <a:ext cx="428180" cy="428180"/>
              </a:xfrm>
              <a:custGeom>
                <a:rect b="b" l="l" r="r" t="t"/>
                <a:pathLst>
                  <a:path extrusionOk="0" h="27696" w="27696">
                    <a:moveTo>
                      <a:pt x="13849" y="3462"/>
                    </a:moveTo>
                    <a:cubicBezTo>
                      <a:pt x="19585" y="3462"/>
                      <a:pt x="24233" y="8111"/>
                      <a:pt x="24233" y="13847"/>
                    </a:cubicBezTo>
                    <a:cubicBezTo>
                      <a:pt x="24233" y="19583"/>
                      <a:pt x="19585" y="24233"/>
                      <a:pt x="13849" y="24233"/>
                    </a:cubicBezTo>
                    <a:cubicBezTo>
                      <a:pt x="8113" y="24233"/>
                      <a:pt x="3462" y="19583"/>
                      <a:pt x="3462" y="13847"/>
                    </a:cubicBezTo>
                    <a:cubicBezTo>
                      <a:pt x="3462" y="8111"/>
                      <a:pt x="8113" y="3462"/>
                      <a:pt x="13849" y="3462"/>
                    </a:cubicBezTo>
                    <a:close/>
                    <a:moveTo>
                      <a:pt x="13849" y="0"/>
                    </a:moveTo>
                    <a:cubicBezTo>
                      <a:pt x="6201" y="0"/>
                      <a:pt x="0" y="6199"/>
                      <a:pt x="0" y="13847"/>
                    </a:cubicBezTo>
                    <a:cubicBezTo>
                      <a:pt x="0" y="21495"/>
                      <a:pt x="6201" y="27695"/>
                      <a:pt x="13849" y="27695"/>
                    </a:cubicBezTo>
                    <a:cubicBezTo>
                      <a:pt x="21497" y="27695"/>
                      <a:pt x="27695" y="21495"/>
                      <a:pt x="27695" y="13847"/>
                    </a:cubicBezTo>
                    <a:cubicBezTo>
                      <a:pt x="27695" y="6199"/>
                      <a:pt x="21497" y="0"/>
                      <a:pt x="13849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0" name="Google Shape;7150;p78"/>
              <p:cNvSpPr/>
              <p:nvPr/>
            </p:nvSpPr>
            <p:spPr>
              <a:xfrm>
                <a:off x="2057039" y="1605996"/>
                <a:ext cx="9121" cy="331988"/>
              </a:xfrm>
              <a:custGeom>
                <a:rect b="b" l="l" r="r" t="t"/>
                <a:pathLst>
                  <a:path extrusionOk="0" h="21474" w="590">
                    <a:moveTo>
                      <a:pt x="0" y="0"/>
                    </a:moveTo>
                    <a:lnTo>
                      <a:pt x="0" y="21474"/>
                    </a:lnTo>
                    <a:lnTo>
                      <a:pt x="590" y="21474"/>
                    </a:lnTo>
                    <a:lnTo>
                      <a:pt x="590" y="0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51" name="Google Shape;7151;p78"/>
            <p:cNvGrpSpPr/>
            <p:nvPr/>
          </p:nvGrpSpPr>
          <p:grpSpPr>
            <a:xfrm>
              <a:off x="1875972" y="1272648"/>
              <a:ext cx="321135" cy="586939"/>
              <a:chOff x="1875972" y="1272648"/>
              <a:chExt cx="321135" cy="586939"/>
            </a:xfrm>
          </p:grpSpPr>
          <p:sp>
            <p:nvSpPr>
              <p:cNvPr id="7152" name="Google Shape;7152;p78"/>
              <p:cNvSpPr/>
              <p:nvPr/>
            </p:nvSpPr>
            <p:spPr>
              <a:xfrm>
                <a:off x="1875972" y="1272648"/>
                <a:ext cx="321135" cy="321120"/>
              </a:xfrm>
              <a:custGeom>
                <a:rect b="b" l="l" r="r" t="t"/>
                <a:pathLst>
                  <a:path extrusionOk="0" h="20771" w="20772">
                    <a:moveTo>
                      <a:pt x="10387" y="3461"/>
                    </a:moveTo>
                    <a:cubicBezTo>
                      <a:pt x="14211" y="3461"/>
                      <a:pt x="17309" y="6561"/>
                      <a:pt x="17309" y="10385"/>
                    </a:cubicBezTo>
                    <a:cubicBezTo>
                      <a:pt x="17309" y="14209"/>
                      <a:pt x="14211" y="17309"/>
                      <a:pt x="10387" y="17309"/>
                    </a:cubicBezTo>
                    <a:cubicBezTo>
                      <a:pt x="6563" y="17309"/>
                      <a:pt x="3462" y="14209"/>
                      <a:pt x="3462" y="10385"/>
                    </a:cubicBezTo>
                    <a:cubicBezTo>
                      <a:pt x="3462" y="6561"/>
                      <a:pt x="6563" y="3461"/>
                      <a:pt x="10387" y="3461"/>
                    </a:cubicBezTo>
                    <a:close/>
                    <a:moveTo>
                      <a:pt x="10387" y="0"/>
                    </a:moveTo>
                    <a:cubicBezTo>
                      <a:pt x="4651" y="0"/>
                      <a:pt x="0" y="4649"/>
                      <a:pt x="0" y="10385"/>
                    </a:cubicBezTo>
                    <a:cubicBezTo>
                      <a:pt x="0" y="16121"/>
                      <a:pt x="4651" y="20771"/>
                      <a:pt x="10387" y="20771"/>
                    </a:cubicBezTo>
                    <a:cubicBezTo>
                      <a:pt x="16123" y="20771"/>
                      <a:pt x="20771" y="16121"/>
                      <a:pt x="20771" y="10385"/>
                    </a:cubicBezTo>
                    <a:cubicBezTo>
                      <a:pt x="20771" y="4649"/>
                      <a:pt x="16123" y="0"/>
                      <a:pt x="10387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3" name="Google Shape;7153;p78"/>
              <p:cNvSpPr/>
              <p:nvPr/>
            </p:nvSpPr>
            <p:spPr>
              <a:xfrm>
                <a:off x="2107176" y="1533705"/>
                <a:ext cx="9121" cy="325881"/>
              </a:xfrm>
              <a:custGeom>
                <a:rect b="b" l="l" r="r" t="t"/>
                <a:pathLst>
                  <a:path extrusionOk="0" h="21079" w="590">
                    <a:moveTo>
                      <a:pt x="0" y="0"/>
                    </a:moveTo>
                    <a:lnTo>
                      <a:pt x="0" y="21078"/>
                    </a:lnTo>
                    <a:lnTo>
                      <a:pt x="589" y="2107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54" name="Google Shape;7154;p78"/>
          <p:cNvGrpSpPr/>
          <p:nvPr/>
        </p:nvGrpSpPr>
        <p:grpSpPr>
          <a:xfrm>
            <a:off x="7777011" y="3728078"/>
            <a:ext cx="293855" cy="644170"/>
            <a:chOff x="241025" y="3151575"/>
            <a:chExt cx="293855" cy="644170"/>
          </a:xfrm>
        </p:grpSpPr>
        <p:sp>
          <p:nvSpPr>
            <p:cNvPr id="7155" name="Google Shape;7155;p78"/>
            <p:cNvSpPr/>
            <p:nvPr/>
          </p:nvSpPr>
          <p:spPr>
            <a:xfrm>
              <a:off x="241025" y="3151575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78"/>
            <p:cNvSpPr/>
            <p:nvPr/>
          </p:nvSpPr>
          <p:spPr>
            <a:xfrm>
              <a:off x="241347" y="3252796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7" name="Google Shape;7157;p78"/>
          <p:cNvGrpSpPr/>
          <p:nvPr/>
        </p:nvGrpSpPr>
        <p:grpSpPr>
          <a:xfrm>
            <a:off x="724994" y="2928078"/>
            <a:ext cx="1779649" cy="591620"/>
            <a:chOff x="246070" y="1983375"/>
            <a:chExt cx="1855347" cy="616849"/>
          </a:xfrm>
        </p:grpSpPr>
        <p:sp>
          <p:nvSpPr>
            <p:cNvPr id="7158" name="Google Shape;7158;p78"/>
            <p:cNvSpPr/>
            <p:nvPr/>
          </p:nvSpPr>
          <p:spPr>
            <a:xfrm>
              <a:off x="1072131" y="1983872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78"/>
            <p:cNvSpPr/>
            <p:nvPr/>
          </p:nvSpPr>
          <p:spPr>
            <a:xfrm>
              <a:off x="1430530" y="2193486"/>
              <a:ext cx="46960" cy="46948"/>
            </a:xfrm>
            <a:custGeom>
              <a:rect b="b" l="l" r="r" t="t"/>
              <a:pathLst>
                <a:path extrusionOk="0" h="3914" w="3915">
                  <a:moveTo>
                    <a:pt x="3914" y="1"/>
                  </a:moveTo>
                  <a:lnTo>
                    <a:pt x="3914" y="1"/>
                  </a:lnTo>
                  <a:cubicBezTo>
                    <a:pt x="3909" y="6"/>
                    <a:pt x="3902" y="8"/>
                    <a:pt x="3897" y="13"/>
                  </a:cubicBezTo>
                  <a:lnTo>
                    <a:pt x="1" y="3909"/>
                  </a:lnTo>
                  <a:lnTo>
                    <a:pt x="1" y="3914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78"/>
            <p:cNvSpPr/>
            <p:nvPr/>
          </p:nvSpPr>
          <p:spPr>
            <a:xfrm>
              <a:off x="1277847" y="2191554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78"/>
            <p:cNvSpPr/>
            <p:nvPr/>
          </p:nvSpPr>
          <p:spPr>
            <a:xfrm>
              <a:off x="1690156" y="2190379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78"/>
            <p:cNvSpPr/>
            <p:nvPr/>
          </p:nvSpPr>
          <p:spPr>
            <a:xfrm>
              <a:off x="1484068" y="1984268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78"/>
            <p:cNvSpPr/>
            <p:nvPr/>
          </p:nvSpPr>
          <p:spPr>
            <a:xfrm flipH="1">
              <a:off x="865779" y="2190662"/>
              <a:ext cx="408898" cy="407518"/>
            </a:xfrm>
            <a:custGeom>
              <a:rect b="b" l="l" r="r" t="t"/>
              <a:pathLst>
                <a:path extrusionOk="0" h="33974" w="34089">
                  <a:moveTo>
                    <a:pt x="17044" y="0"/>
                  </a:moveTo>
                  <a:cubicBezTo>
                    <a:pt x="16893" y="2"/>
                    <a:pt x="16750" y="60"/>
                    <a:pt x="16640" y="163"/>
                  </a:cubicBezTo>
                  <a:lnTo>
                    <a:pt x="12729" y="4075"/>
                  </a:lnTo>
                  <a:lnTo>
                    <a:pt x="12729" y="4070"/>
                  </a:lnTo>
                  <a:lnTo>
                    <a:pt x="10005" y="6793"/>
                  </a:lnTo>
                  <a:cubicBezTo>
                    <a:pt x="9890" y="6904"/>
                    <a:pt x="9742" y="6959"/>
                    <a:pt x="9595" y="6959"/>
                  </a:cubicBezTo>
                  <a:cubicBezTo>
                    <a:pt x="9444" y="6959"/>
                    <a:pt x="9293" y="6901"/>
                    <a:pt x="9178" y="6787"/>
                  </a:cubicBezTo>
                  <a:lnTo>
                    <a:pt x="9104" y="6713"/>
                  </a:lnTo>
                  <a:cubicBezTo>
                    <a:pt x="8874" y="6481"/>
                    <a:pt x="8660" y="6026"/>
                    <a:pt x="8625" y="5702"/>
                  </a:cubicBezTo>
                  <a:cubicBezTo>
                    <a:pt x="8625" y="5702"/>
                    <a:pt x="8539" y="4792"/>
                    <a:pt x="7976" y="4229"/>
                  </a:cubicBezTo>
                  <a:cubicBezTo>
                    <a:pt x="7478" y="3726"/>
                    <a:pt x="6821" y="3474"/>
                    <a:pt x="6165" y="3474"/>
                  </a:cubicBezTo>
                  <a:cubicBezTo>
                    <a:pt x="5524" y="3474"/>
                    <a:pt x="4883" y="3714"/>
                    <a:pt x="4388" y="4197"/>
                  </a:cubicBezTo>
                  <a:cubicBezTo>
                    <a:pt x="3384" y="5172"/>
                    <a:pt x="3354" y="6775"/>
                    <a:pt x="4322" y="7785"/>
                  </a:cubicBezTo>
                  <a:cubicBezTo>
                    <a:pt x="4884" y="8350"/>
                    <a:pt x="5795" y="8439"/>
                    <a:pt x="5795" y="8439"/>
                  </a:cubicBezTo>
                  <a:cubicBezTo>
                    <a:pt x="6118" y="8468"/>
                    <a:pt x="6573" y="8686"/>
                    <a:pt x="6804" y="8916"/>
                  </a:cubicBezTo>
                  <a:lnTo>
                    <a:pt x="6924" y="9033"/>
                  </a:lnTo>
                  <a:cubicBezTo>
                    <a:pt x="7153" y="9267"/>
                    <a:pt x="7153" y="9641"/>
                    <a:pt x="6924" y="9874"/>
                  </a:cubicBezTo>
                  <a:lnTo>
                    <a:pt x="3488" y="13310"/>
                  </a:lnTo>
                  <a:lnTo>
                    <a:pt x="310" y="16487"/>
                  </a:lnTo>
                  <a:lnTo>
                    <a:pt x="233" y="16566"/>
                  </a:lnTo>
                  <a:cubicBezTo>
                    <a:pt x="1" y="16798"/>
                    <a:pt x="1" y="17174"/>
                    <a:pt x="233" y="17405"/>
                  </a:cubicBezTo>
                  <a:lnTo>
                    <a:pt x="6926" y="24099"/>
                  </a:lnTo>
                  <a:cubicBezTo>
                    <a:pt x="7156" y="24332"/>
                    <a:pt x="7156" y="24706"/>
                    <a:pt x="6926" y="24938"/>
                  </a:cubicBezTo>
                  <a:lnTo>
                    <a:pt x="6919" y="24945"/>
                  </a:lnTo>
                  <a:cubicBezTo>
                    <a:pt x="6688" y="25177"/>
                    <a:pt x="6233" y="25391"/>
                    <a:pt x="5908" y="25420"/>
                  </a:cubicBezTo>
                  <a:cubicBezTo>
                    <a:pt x="5908" y="25420"/>
                    <a:pt x="4999" y="25511"/>
                    <a:pt x="4436" y="26074"/>
                  </a:cubicBezTo>
                  <a:cubicBezTo>
                    <a:pt x="3478" y="27047"/>
                    <a:pt x="3485" y="28613"/>
                    <a:pt x="4451" y="29579"/>
                  </a:cubicBezTo>
                  <a:cubicBezTo>
                    <a:pt x="4938" y="30065"/>
                    <a:pt x="5575" y="30309"/>
                    <a:pt x="6213" y="30309"/>
                  </a:cubicBezTo>
                  <a:cubicBezTo>
                    <a:pt x="6843" y="30309"/>
                    <a:pt x="7473" y="30072"/>
                    <a:pt x="7958" y="29596"/>
                  </a:cubicBezTo>
                  <a:cubicBezTo>
                    <a:pt x="8522" y="29031"/>
                    <a:pt x="8608" y="28125"/>
                    <a:pt x="8608" y="28125"/>
                  </a:cubicBezTo>
                  <a:cubicBezTo>
                    <a:pt x="8642" y="27797"/>
                    <a:pt x="8857" y="27341"/>
                    <a:pt x="9087" y="27111"/>
                  </a:cubicBezTo>
                  <a:lnTo>
                    <a:pt x="9090" y="27107"/>
                  </a:lnTo>
                  <a:cubicBezTo>
                    <a:pt x="9204" y="26996"/>
                    <a:pt x="9355" y="26934"/>
                    <a:pt x="9513" y="26934"/>
                  </a:cubicBezTo>
                  <a:cubicBezTo>
                    <a:pt x="9669" y="26934"/>
                    <a:pt x="9820" y="26996"/>
                    <a:pt x="9930" y="27107"/>
                  </a:cubicBezTo>
                  <a:lnTo>
                    <a:pt x="16623" y="33801"/>
                  </a:lnTo>
                  <a:cubicBezTo>
                    <a:pt x="16741" y="33916"/>
                    <a:pt x="16893" y="33973"/>
                    <a:pt x="17045" y="33973"/>
                  </a:cubicBezTo>
                  <a:cubicBezTo>
                    <a:pt x="17198" y="33973"/>
                    <a:pt x="17350" y="33916"/>
                    <a:pt x="17468" y="33801"/>
                  </a:cubicBezTo>
                  <a:lnTo>
                    <a:pt x="24161" y="27107"/>
                  </a:lnTo>
                  <a:cubicBezTo>
                    <a:pt x="24391" y="26874"/>
                    <a:pt x="24391" y="26500"/>
                    <a:pt x="24161" y="26266"/>
                  </a:cubicBezTo>
                  <a:lnTo>
                    <a:pt x="24082" y="26193"/>
                  </a:lnTo>
                  <a:cubicBezTo>
                    <a:pt x="23852" y="25963"/>
                    <a:pt x="23396" y="25746"/>
                    <a:pt x="23073" y="25714"/>
                  </a:cubicBezTo>
                  <a:cubicBezTo>
                    <a:pt x="23073" y="25714"/>
                    <a:pt x="22167" y="25628"/>
                    <a:pt x="21600" y="25063"/>
                  </a:cubicBezTo>
                  <a:cubicBezTo>
                    <a:pt x="20626" y="24092"/>
                    <a:pt x="20631" y="22513"/>
                    <a:pt x="21600" y="21541"/>
                  </a:cubicBezTo>
                  <a:cubicBezTo>
                    <a:pt x="22087" y="21055"/>
                    <a:pt x="22725" y="20812"/>
                    <a:pt x="23362" y="20812"/>
                  </a:cubicBezTo>
                  <a:cubicBezTo>
                    <a:pt x="24000" y="20812"/>
                    <a:pt x="24637" y="21055"/>
                    <a:pt x="25124" y="21541"/>
                  </a:cubicBezTo>
                  <a:cubicBezTo>
                    <a:pt x="25685" y="22104"/>
                    <a:pt x="25776" y="23016"/>
                    <a:pt x="25776" y="23016"/>
                  </a:cubicBezTo>
                  <a:cubicBezTo>
                    <a:pt x="25805" y="23338"/>
                    <a:pt x="26022" y="23793"/>
                    <a:pt x="26252" y="24025"/>
                  </a:cubicBezTo>
                  <a:lnTo>
                    <a:pt x="26325" y="24099"/>
                  </a:lnTo>
                  <a:cubicBezTo>
                    <a:pt x="26437" y="24209"/>
                    <a:pt x="26588" y="24270"/>
                    <a:pt x="26746" y="24270"/>
                  </a:cubicBezTo>
                  <a:cubicBezTo>
                    <a:pt x="26902" y="24270"/>
                    <a:pt x="27053" y="24209"/>
                    <a:pt x="27165" y="24099"/>
                  </a:cubicBezTo>
                  <a:lnTo>
                    <a:pt x="33858" y="17405"/>
                  </a:lnTo>
                  <a:cubicBezTo>
                    <a:pt x="34088" y="17172"/>
                    <a:pt x="34087" y="16798"/>
                    <a:pt x="33855" y="16566"/>
                  </a:cubicBezTo>
                  <a:lnTo>
                    <a:pt x="28225" y="10937"/>
                  </a:lnTo>
                  <a:lnTo>
                    <a:pt x="27163" y="9874"/>
                  </a:lnTo>
                  <a:cubicBezTo>
                    <a:pt x="27051" y="9763"/>
                    <a:pt x="26900" y="9701"/>
                    <a:pt x="26742" y="9701"/>
                  </a:cubicBezTo>
                  <a:cubicBezTo>
                    <a:pt x="26585" y="9701"/>
                    <a:pt x="26434" y="9763"/>
                    <a:pt x="26322" y="9874"/>
                  </a:cubicBezTo>
                  <a:lnTo>
                    <a:pt x="26252" y="9945"/>
                  </a:lnTo>
                  <a:cubicBezTo>
                    <a:pt x="26022" y="10176"/>
                    <a:pt x="25807" y="10631"/>
                    <a:pt x="25773" y="10959"/>
                  </a:cubicBezTo>
                  <a:cubicBezTo>
                    <a:pt x="25773" y="10959"/>
                    <a:pt x="25687" y="11865"/>
                    <a:pt x="25124" y="12430"/>
                  </a:cubicBezTo>
                  <a:cubicBezTo>
                    <a:pt x="24657" y="12897"/>
                    <a:pt x="24024" y="13159"/>
                    <a:pt x="23363" y="13159"/>
                  </a:cubicBezTo>
                  <a:cubicBezTo>
                    <a:pt x="23351" y="13159"/>
                    <a:pt x="23341" y="13156"/>
                    <a:pt x="23329" y="13156"/>
                  </a:cubicBezTo>
                  <a:cubicBezTo>
                    <a:pt x="23312" y="13156"/>
                    <a:pt x="23293" y="13161"/>
                    <a:pt x="23276" y="13161"/>
                  </a:cubicBezTo>
                  <a:cubicBezTo>
                    <a:pt x="22268" y="13161"/>
                    <a:pt x="21358" y="12553"/>
                    <a:pt x="20974" y="11623"/>
                  </a:cubicBezTo>
                  <a:cubicBezTo>
                    <a:pt x="20588" y="10691"/>
                    <a:pt x="20801" y="9620"/>
                    <a:pt x="21513" y="8908"/>
                  </a:cubicBezTo>
                  <a:cubicBezTo>
                    <a:pt x="22076" y="8345"/>
                    <a:pt x="22987" y="8257"/>
                    <a:pt x="22987" y="8257"/>
                  </a:cubicBezTo>
                  <a:cubicBezTo>
                    <a:pt x="23310" y="8228"/>
                    <a:pt x="23765" y="8010"/>
                    <a:pt x="23996" y="7779"/>
                  </a:cubicBezTo>
                  <a:lnTo>
                    <a:pt x="24117" y="7662"/>
                  </a:lnTo>
                  <a:cubicBezTo>
                    <a:pt x="24345" y="7432"/>
                    <a:pt x="24347" y="7063"/>
                    <a:pt x="24122" y="6831"/>
                  </a:cubicBezTo>
                  <a:lnTo>
                    <a:pt x="23358" y="6067"/>
                  </a:lnTo>
                  <a:lnTo>
                    <a:pt x="17464" y="174"/>
                  </a:lnTo>
                  <a:cubicBezTo>
                    <a:pt x="17353" y="64"/>
                    <a:pt x="17202" y="0"/>
                    <a:pt x="17044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78"/>
            <p:cNvSpPr/>
            <p:nvPr/>
          </p:nvSpPr>
          <p:spPr>
            <a:xfrm>
              <a:off x="246070" y="1983826"/>
              <a:ext cx="408910" cy="407494"/>
            </a:xfrm>
            <a:custGeom>
              <a:rect b="b" l="l" r="r" t="t"/>
              <a:pathLst>
                <a:path extrusionOk="0" h="33972" w="34090">
                  <a:moveTo>
                    <a:pt x="17046" y="1"/>
                  </a:moveTo>
                  <a:cubicBezTo>
                    <a:pt x="16894" y="1"/>
                    <a:pt x="16742" y="59"/>
                    <a:pt x="16626" y="174"/>
                  </a:cubicBezTo>
                  <a:lnTo>
                    <a:pt x="9933" y="6868"/>
                  </a:lnTo>
                  <a:cubicBezTo>
                    <a:pt x="9821" y="6978"/>
                    <a:pt x="9670" y="7041"/>
                    <a:pt x="9512" y="7041"/>
                  </a:cubicBezTo>
                  <a:cubicBezTo>
                    <a:pt x="9354" y="7041"/>
                    <a:pt x="9203" y="6978"/>
                    <a:pt x="9094" y="6868"/>
                  </a:cubicBezTo>
                  <a:lnTo>
                    <a:pt x="9087" y="6861"/>
                  </a:lnTo>
                  <a:cubicBezTo>
                    <a:pt x="8857" y="6629"/>
                    <a:pt x="8642" y="6175"/>
                    <a:pt x="8611" y="5850"/>
                  </a:cubicBezTo>
                  <a:cubicBezTo>
                    <a:pt x="8611" y="5850"/>
                    <a:pt x="8522" y="4941"/>
                    <a:pt x="7959" y="4378"/>
                  </a:cubicBezTo>
                  <a:cubicBezTo>
                    <a:pt x="7469" y="3863"/>
                    <a:pt x="6813" y="3605"/>
                    <a:pt x="6156" y="3605"/>
                  </a:cubicBezTo>
                  <a:cubicBezTo>
                    <a:pt x="5520" y="3605"/>
                    <a:pt x="4883" y="3847"/>
                    <a:pt x="4396" y="4333"/>
                  </a:cubicBezTo>
                  <a:cubicBezTo>
                    <a:pt x="3407" y="5322"/>
                    <a:pt x="3425" y="6932"/>
                    <a:pt x="4435" y="7898"/>
                  </a:cubicBezTo>
                  <a:cubicBezTo>
                    <a:pt x="5002" y="8462"/>
                    <a:pt x="5908" y="8553"/>
                    <a:pt x="5908" y="8553"/>
                  </a:cubicBezTo>
                  <a:cubicBezTo>
                    <a:pt x="6232" y="8583"/>
                    <a:pt x="6687" y="8797"/>
                    <a:pt x="6919" y="9027"/>
                  </a:cubicBezTo>
                  <a:lnTo>
                    <a:pt x="6926" y="9034"/>
                  </a:lnTo>
                  <a:cubicBezTo>
                    <a:pt x="7156" y="9267"/>
                    <a:pt x="7156" y="9642"/>
                    <a:pt x="6926" y="9875"/>
                  </a:cubicBezTo>
                  <a:lnTo>
                    <a:pt x="232" y="16567"/>
                  </a:lnTo>
                  <a:cubicBezTo>
                    <a:pt x="1" y="16798"/>
                    <a:pt x="1" y="17174"/>
                    <a:pt x="232" y="17406"/>
                  </a:cubicBezTo>
                  <a:lnTo>
                    <a:pt x="6411" y="23585"/>
                  </a:lnTo>
                  <a:lnTo>
                    <a:pt x="6926" y="24100"/>
                  </a:lnTo>
                  <a:cubicBezTo>
                    <a:pt x="6969" y="24141"/>
                    <a:pt x="7020" y="24173"/>
                    <a:pt x="7073" y="24197"/>
                  </a:cubicBezTo>
                  <a:cubicBezTo>
                    <a:pt x="7158" y="24244"/>
                    <a:pt x="7250" y="24269"/>
                    <a:pt x="7345" y="24273"/>
                  </a:cubicBezTo>
                  <a:cubicBezTo>
                    <a:pt x="7503" y="24273"/>
                    <a:pt x="7654" y="24211"/>
                    <a:pt x="7765" y="24101"/>
                  </a:cubicBezTo>
                  <a:lnTo>
                    <a:pt x="7839" y="24027"/>
                  </a:lnTo>
                  <a:cubicBezTo>
                    <a:pt x="8069" y="23796"/>
                    <a:pt x="8283" y="23341"/>
                    <a:pt x="8318" y="23013"/>
                  </a:cubicBezTo>
                  <a:cubicBezTo>
                    <a:pt x="8318" y="23013"/>
                    <a:pt x="8405" y="22107"/>
                    <a:pt x="8967" y="21541"/>
                  </a:cubicBezTo>
                  <a:cubicBezTo>
                    <a:pt x="9183" y="21324"/>
                    <a:pt x="9437" y="21149"/>
                    <a:pt x="9717" y="21026"/>
                  </a:cubicBezTo>
                  <a:cubicBezTo>
                    <a:pt x="10047" y="20876"/>
                    <a:pt x="10396" y="20805"/>
                    <a:pt x="10740" y="20805"/>
                  </a:cubicBezTo>
                  <a:cubicBezTo>
                    <a:pt x="11539" y="20805"/>
                    <a:pt x="12316" y="21191"/>
                    <a:pt x="12792" y="21886"/>
                  </a:cubicBezTo>
                  <a:cubicBezTo>
                    <a:pt x="13474" y="22879"/>
                    <a:pt x="13347" y="24218"/>
                    <a:pt x="12490" y="25064"/>
                  </a:cubicBezTo>
                  <a:cubicBezTo>
                    <a:pt x="12119" y="25437"/>
                    <a:pt x="11599" y="25600"/>
                    <a:pt x="11289" y="25668"/>
                  </a:cubicBezTo>
                  <a:cubicBezTo>
                    <a:pt x="11157" y="25704"/>
                    <a:pt x="11023" y="25732"/>
                    <a:pt x="10887" y="25749"/>
                  </a:cubicBezTo>
                  <a:cubicBezTo>
                    <a:pt x="10830" y="25757"/>
                    <a:pt x="10775" y="25769"/>
                    <a:pt x="10722" y="25785"/>
                  </a:cubicBezTo>
                  <a:cubicBezTo>
                    <a:pt x="10456" y="25871"/>
                    <a:pt x="10173" y="26027"/>
                    <a:pt x="10008" y="26193"/>
                  </a:cubicBezTo>
                  <a:lnTo>
                    <a:pt x="9933" y="26265"/>
                  </a:lnTo>
                  <a:cubicBezTo>
                    <a:pt x="9699" y="26497"/>
                    <a:pt x="9699" y="26875"/>
                    <a:pt x="9933" y="27106"/>
                  </a:cubicBezTo>
                  <a:lnTo>
                    <a:pt x="11412" y="28584"/>
                  </a:lnTo>
                  <a:lnTo>
                    <a:pt x="16625" y="33798"/>
                  </a:lnTo>
                  <a:cubicBezTo>
                    <a:pt x="16736" y="33908"/>
                    <a:pt x="16887" y="33972"/>
                    <a:pt x="17043" y="33972"/>
                  </a:cubicBezTo>
                  <a:cubicBezTo>
                    <a:pt x="17198" y="33970"/>
                    <a:pt x="17347" y="33910"/>
                    <a:pt x="17459" y="33802"/>
                  </a:cubicBezTo>
                  <a:lnTo>
                    <a:pt x="20636" y="30627"/>
                  </a:lnTo>
                  <a:lnTo>
                    <a:pt x="24073" y="27189"/>
                  </a:lnTo>
                  <a:cubicBezTo>
                    <a:pt x="24300" y="26955"/>
                    <a:pt x="24300" y="26581"/>
                    <a:pt x="24073" y="26348"/>
                  </a:cubicBezTo>
                  <a:lnTo>
                    <a:pt x="23953" y="26231"/>
                  </a:lnTo>
                  <a:cubicBezTo>
                    <a:pt x="23722" y="26001"/>
                    <a:pt x="23267" y="25783"/>
                    <a:pt x="22942" y="25754"/>
                  </a:cubicBezTo>
                  <a:cubicBezTo>
                    <a:pt x="22942" y="25754"/>
                    <a:pt x="22033" y="25665"/>
                    <a:pt x="21470" y="25100"/>
                  </a:cubicBezTo>
                  <a:cubicBezTo>
                    <a:pt x="20528" y="24086"/>
                    <a:pt x="20569" y="22503"/>
                    <a:pt x="21561" y="21539"/>
                  </a:cubicBezTo>
                  <a:cubicBezTo>
                    <a:pt x="22056" y="21057"/>
                    <a:pt x="22698" y="20816"/>
                    <a:pt x="23340" y="20816"/>
                  </a:cubicBezTo>
                  <a:cubicBezTo>
                    <a:pt x="23985" y="20816"/>
                    <a:pt x="24629" y="21059"/>
                    <a:pt x="25125" y="21544"/>
                  </a:cubicBezTo>
                  <a:cubicBezTo>
                    <a:pt x="25687" y="22107"/>
                    <a:pt x="25774" y="23017"/>
                    <a:pt x="25774" y="23017"/>
                  </a:cubicBezTo>
                  <a:cubicBezTo>
                    <a:pt x="25807" y="23341"/>
                    <a:pt x="26021" y="23796"/>
                    <a:pt x="26253" y="24027"/>
                  </a:cubicBezTo>
                  <a:lnTo>
                    <a:pt x="26325" y="24101"/>
                  </a:lnTo>
                  <a:cubicBezTo>
                    <a:pt x="26441" y="24216"/>
                    <a:pt x="26592" y="24274"/>
                    <a:pt x="26744" y="24274"/>
                  </a:cubicBezTo>
                  <a:cubicBezTo>
                    <a:pt x="26891" y="24274"/>
                    <a:pt x="27038" y="24219"/>
                    <a:pt x="27152" y="24110"/>
                  </a:cubicBezTo>
                  <a:lnTo>
                    <a:pt x="29878" y="21384"/>
                  </a:lnTo>
                  <a:lnTo>
                    <a:pt x="33774" y="17487"/>
                  </a:lnTo>
                  <a:cubicBezTo>
                    <a:pt x="33779" y="17482"/>
                    <a:pt x="33786" y="17482"/>
                    <a:pt x="33791" y="17476"/>
                  </a:cubicBezTo>
                  <a:lnTo>
                    <a:pt x="33860" y="17408"/>
                  </a:lnTo>
                  <a:cubicBezTo>
                    <a:pt x="34090" y="17174"/>
                    <a:pt x="34090" y="16798"/>
                    <a:pt x="33860" y="16567"/>
                  </a:cubicBezTo>
                  <a:lnTo>
                    <a:pt x="27166" y="9875"/>
                  </a:lnTo>
                  <a:cubicBezTo>
                    <a:pt x="26934" y="9643"/>
                    <a:pt x="26934" y="9267"/>
                    <a:pt x="27166" y="9036"/>
                  </a:cubicBezTo>
                  <a:lnTo>
                    <a:pt x="27283" y="8914"/>
                  </a:lnTo>
                  <a:cubicBezTo>
                    <a:pt x="27513" y="8684"/>
                    <a:pt x="27973" y="8469"/>
                    <a:pt x="28297" y="8437"/>
                  </a:cubicBezTo>
                  <a:cubicBezTo>
                    <a:pt x="28297" y="8437"/>
                    <a:pt x="29203" y="8349"/>
                    <a:pt x="29770" y="7786"/>
                  </a:cubicBezTo>
                  <a:cubicBezTo>
                    <a:pt x="30769" y="6818"/>
                    <a:pt x="30782" y="5219"/>
                    <a:pt x="29799" y="4235"/>
                  </a:cubicBezTo>
                  <a:cubicBezTo>
                    <a:pt x="29311" y="3748"/>
                    <a:pt x="28674" y="3505"/>
                    <a:pt x="28036" y="3505"/>
                  </a:cubicBezTo>
                  <a:cubicBezTo>
                    <a:pt x="27385" y="3505"/>
                    <a:pt x="26735" y="3758"/>
                    <a:pt x="26246" y="4263"/>
                  </a:cubicBezTo>
                  <a:cubicBezTo>
                    <a:pt x="25685" y="4826"/>
                    <a:pt x="25594" y="5735"/>
                    <a:pt x="25594" y="5735"/>
                  </a:cubicBezTo>
                  <a:cubicBezTo>
                    <a:pt x="25563" y="6060"/>
                    <a:pt x="25350" y="6514"/>
                    <a:pt x="25119" y="6746"/>
                  </a:cubicBezTo>
                  <a:lnTo>
                    <a:pt x="24998" y="6866"/>
                  </a:lnTo>
                  <a:cubicBezTo>
                    <a:pt x="24883" y="6982"/>
                    <a:pt x="24731" y="7040"/>
                    <a:pt x="24579" y="7040"/>
                  </a:cubicBezTo>
                  <a:cubicBezTo>
                    <a:pt x="24427" y="7040"/>
                    <a:pt x="24275" y="6982"/>
                    <a:pt x="24159" y="6866"/>
                  </a:cubicBezTo>
                  <a:lnTo>
                    <a:pt x="17466" y="174"/>
                  </a:lnTo>
                  <a:cubicBezTo>
                    <a:pt x="17350" y="59"/>
                    <a:pt x="17198" y="1"/>
                    <a:pt x="1704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78"/>
            <p:cNvSpPr/>
            <p:nvPr/>
          </p:nvSpPr>
          <p:spPr>
            <a:xfrm flipH="1">
              <a:off x="659595" y="1983375"/>
              <a:ext cx="408862" cy="407494"/>
            </a:xfrm>
            <a:custGeom>
              <a:rect b="b" l="l" r="r" t="t"/>
              <a:pathLst>
                <a:path extrusionOk="0" h="33972" w="34086">
                  <a:moveTo>
                    <a:pt x="17043" y="1"/>
                  </a:moveTo>
                  <a:cubicBezTo>
                    <a:pt x="16887" y="1"/>
                    <a:pt x="16736" y="61"/>
                    <a:pt x="16624" y="172"/>
                  </a:cubicBezTo>
                  <a:lnTo>
                    <a:pt x="9932" y="6866"/>
                  </a:lnTo>
                  <a:cubicBezTo>
                    <a:pt x="9701" y="7099"/>
                    <a:pt x="9701" y="7475"/>
                    <a:pt x="9932" y="7709"/>
                  </a:cubicBezTo>
                  <a:lnTo>
                    <a:pt x="10003" y="7779"/>
                  </a:lnTo>
                  <a:cubicBezTo>
                    <a:pt x="10235" y="8009"/>
                    <a:pt x="10689" y="8223"/>
                    <a:pt x="11014" y="8254"/>
                  </a:cubicBezTo>
                  <a:cubicBezTo>
                    <a:pt x="11014" y="8254"/>
                    <a:pt x="11923" y="8345"/>
                    <a:pt x="12486" y="8907"/>
                  </a:cubicBezTo>
                  <a:cubicBezTo>
                    <a:pt x="13430" y="9883"/>
                    <a:pt x="13420" y="11436"/>
                    <a:pt x="12459" y="12397"/>
                  </a:cubicBezTo>
                  <a:cubicBezTo>
                    <a:pt x="11973" y="12885"/>
                    <a:pt x="11335" y="13129"/>
                    <a:pt x="10697" y="13129"/>
                  </a:cubicBezTo>
                  <a:cubicBezTo>
                    <a:pt x="10074" y="13129"/>
                    <a:pt x="9450" y="12896"/>
                    <a:pt x="8968" y="12430"/>
                  </a:cubicBezTo>
                  <a:cubicBezTo>
                    <a:pt x="8402" y="11864"/>
                    <a:pt x="8314" y="10958"/>
                    <a:pt x="8314" y="10958"/>
                  </a:cubicBezTo>
                  <a:cubicBezTo>
                    <a:pt x="8280" y="10633"/>
                    <a:pt x="8067" y="10178"/>
                    <a:pt x="7835" y="9948"/>
                  </a:cubicBezTo>
                  <a:lnTo>
                    <a:pt x="7765" y="9873"/>
                  </a:lnTo>
                  <a:cubicBezTo>
                    <a:pt x="7653" y="9763"/>
                    <a:pt x="7502" y="9701"/>
                    <a:pt x="7344" y="9699"/>
                  </a:cubicBezTo>
                  <a:cubicBezTo>
                    <a:pt x="7186" y="9699"/>
                    <a:pt x="7037" y="9763"/>
                    <a:pt x="6926" y="9873"/>
                  </a:cubicBezTo>
                  <a:lnTo>
                    <a:pt x="232" y="16566"/>
                  </a:lnTo>
                  <a:cubicBezTo>
                    <a:pt x="0" y="16800"/>
                    <a:pt x="0" y="17174"/>
                    <a:pt x="232" y="17406"/>
                  </a:cubicBezTo>
                  <a:lnTo>
                    <a:pt x="6170" y="23347"/>
                  </a:lnTo>
                  <a:lnTo>
                    <a:pt x="6167" y="23347"/>
                  </a:lnTo>
                  <a:lnTo>
                    <a:pt x="6929" y="24109"/>
                  </a:lnTo>
                  <a:cubicBezTo>
                    <a:pt x="7154" y="24343"/>
                    <a:pt x="7152" y="24712"/>
                    <a:pt x="6924" y="24942"/>
                  </a:cubicBezTo>
                  <a:lnTo>
                    <a:pt x="6805" y="25059"/>
                  </a:lnTo>
                  <a:cubicBezTo>
                    <a:pt x="6574" y="25290"/>
                    <a:pt x="6119" y="25508"/>
                    <a:pt x="5794" y="25537"/>
                  </a:cubicBezTo>
                  <a:cubicBezTo>
                    <a:pt x="5794" y="25537"/>
                    <a:pt x="4883" y="25625"/>
                    <a:pt x="4322" y="26188"/>
                  </a:cubicBezTo>
                  <a:cubicBezTo>
                    <a:pt x="3610" y="26900"/>
                    <a:pt x="3397" y="27971"/>
                    <a:pt x="3781" y="28903"/>
                  </a:cubicBezTo>
                  <a:cubicBezTo>
                    <a:pt x="4167" y="29833"/>
                    <a:pt x="5075" y="30441"/>
                    <a:pt x="6083" y="30441"/>
                  </a:cubicBezTo>
                  <a:cubicBezTo>
                    <a:pt x="6102" y="30441"/>
                    <a:pt x="6119" y="30436"/>
                    <a:pt x="6138" y="30436"/>
                  </a:cubicBezTo>
                  <a:cubicBezTo>
                    <a:pt x="6148" y="30436"/>
                    <a:pt x="6158" y="30437"/>
                    <a:pt x="6170" y="30437"/>
                  </a:cubicBezTo>
                  <a:cubicBezTo>
                    <a:pt x="6173" y="30437"/>
                    <a:pt x="6175" y="30437"/>
                    <a:pt x="6177" y="30437"/>
                  </a:cubicBezTo>
                  <a:cubicBezTo>
                    <a:pt x="6835" y="30437"/>
                    <a:pt x="7466" y="30175"/>
                    <a:pt x="7933" y="29710"/>
                  </a:cubicBezTo>
                  <a:cubicBezTo>
                    <a:pt x="8494" y="29145"/>
                    <a:pt x="8582" y="28239"/>
                    <a:pt x="8582" y="28239"/>
                  </a:cubicBezTo>
                  <a:cubicBezTo>
                    <a:pt x="8614" y="27911"/>
                    <a:pt x="8829" y="27456"/>
                    <a:pt x="9059" y="27225"/>
                  </a:cubicBezTo>
                  <a:lnTo>
                    <a:pt x="9129" y="27154"/>
                  </a:lnTo>
                  <a:cubicBezTo>
                    <a:pt x="9243" y="27043"/>
                    <a:pt x="9394" y="26981"/>
                    <a:pt x="9551" y="26981"/>
                  </a:cubicBezTo>
                  <a:cubicBezTo>
                    <a:pt x="9708" y="26981"/>
                    <a:pt x="9859" y="27043"/>
                    <a:pt x="9970" y="27154"/>
                  </a:cubicBezTo>
                  <a:lnTo>
                    <a:pt x="11033" y="28217"/>
                  </a:lnTo>
                  <a:lnTo>
                    <a:pt x="11033" y="28211"/>
                  </a:lnTo>
                  <a:lnTo>
                    <a:pt x="16621" y="33800"/>
                  </a:lnTo>
                  <a:cubicBezTo>
                    <a:pt x="16734" y="33909"/>
                    <a:pt x="16885" y="33971"/>
                    <a:pt x="17043" y="33971"/>
                  </a:cubicBezTo>
                  <a:cubicBezTo>
                    <a:pt x="17192" y="33970"/>
                    <a:pt x="17337" y="33913"/>
                    <a:pt x="17445" y="33810"/>
                  </a:cubicBezTo>
                  <a:cubicBezTo>
                    <a:pt x="17450" y="33805"/>
                    <a:pt x="17457" y="33803"/>
                    <a:pt x="17462" y="33800"/>
                  </a:cubicBezTo>
                  <a:lnTo>
                    <a:pt x="23088" y="28172"/>
                  </a:lnTo>
                  <a:lnTo>
                    <a:pt x="24154" y="27106"/>
                  </a:lnTo>
                  <a:cubicBezTo>
                    <a:pt x="24209" y="27053"/>
                    <a:pt x="24274" y="27010"/>
                    <a:pt x="24346" y="26981"/>
                  </a:cubicBezTo>
                  <a:cubicBezTo>
                    <a:pt x="24418" y="26951"/>
                    <a:pt x="24494" y="26937"/>
                    <a:pt x="24569" y="26937"/>
                  </a:cubicBezTo>
                  <a:cubicBezTo>
                    <a:pt x="24724" y="26937"/>
                    <a:pt x="24876" y="26998"/>
                    <a:pt x="24990" y="27113"/>
                  </a:cubicBezTo>
                  <a:lnTo>
                    <a:pt x="25063" y="27187"/>
                  </a:lnTo>
                  <a:cubicBezTo>
                    <a:pt x="25067" y="27190"/>
                    <a:pt x="25070" y="27195"/>
                    <a:pt x="25074" y="27199"/>
                  </a:cubicBezTo>
                  <a:cubicBezTo>
                    <a:pt x="25274" y="27444"/>
                    <a:pt x="25450" y="27834"/>
                    <a:pt x="25480" y="28124"/>
                  </a:cubicBezTo>
                  <a:cubicBezTo>
                    <a:pt x="25480" y="28124"/>
                    <a:pt x="25556" y="28865"/>
                    <a:pt x="25985" y="29423"/>
                  </a:cubicBezTo>
                  <a:cubicBezTo>
                    <a:pt x="26049" y="29516"/>
                    <a:pt x="26119" y="29603"/>
                    <a:pt x="26198" y="29684"/>
                  </a:cubicBezTo>
                  <a:cubicBezTo>
                    <a:pt x="26689" y="30182"/>
                    <a:pt x="27336" y="30431"/>
                    <a:pt x="27983" y="30431"/>
                  </a:cubicBezTo>
                  <a:cubicBezTo>
                    <a:pt x="28624" y="30431"/>
                    <a:pt x="29265" y="30187"/>
                    <a:pt x="29754" y="29698"/>
                  </a:cubicBezTo>
                  <a:cubicBezTo>
                    <a:pt x="30737" y="28716"/>
                    <a:pt x="30732" y="27120"/>
                    <a:pt x="29742" y="26143"/>
                  </a:cubicBezTo>
                  <a:cubicBezTo>
                    <a:pt x="29667" y="26069"/>
                    <a:pt x="29584" y="26001"/>
                    <a:pt x="29497" y="25941"/>
                  </a:cubicBezTo>
                  <a:cubicBezTo>
                    <a:pt x="28937" y="25500"/>
                    <a:pt x="28182" y="25421"/>
                    <a:pt x="28182" y="25421"/>
                  </a:cubicBezTo>
                  <a:cubicBezTo>
                    <a:pt x="27878" y="25392"/>
                    <a:pt x="27470" y="25203"/>
                    <a:pt x="27226" y="24990"/>
                  </a:cubicBezTo>
                  <a:lnTo>
                    <a:pt x="27168" y="24932"/>
                  </a:lnTo>
                  <a:cubicBezTo>
                    <a:pt x="26938" y="24703"/>
                    <a:pt x="26936" y="24331"/>
                    <a:pt x="27164" y="24099"/>
                  </a:cubicBezTo>
                  <a:lnTo>
                    <a:pt x="29146" y="22115"/>
                  </a:lnTo>
                  <a:lnTo>
                    <a:pt x="33856" y="17407"/>
                  </a:lnTo>
                  <a:cubicBezTo>
                    <a:pt x="33861" y="17402"/>
                    <a:pt x="33861" y="17397"/>
                    <a:pt x="33866" y="17392"/>
                  </a:cubicBezTo>
                  <a:cubicBezTo>
                    <a:pt x="34086" y="17160"/>
                    <a:pt x="34081" y="16795"/>
                    <a:pt x="33856" y="16566"/>
                  </a:cubicBezTo>
                  <a:lnTo>
                    <a:pt x="27162" y="9873"/>
                  </a:lnTo>
                  <a:cubicBezTo>
                    <a:pt x="27052" y="9764"/>
                    <a:pt x="26905" y="9701"/>
                    <a:pt x="26750" y="9701"/>
                  </a:cubicBezTo>
                  <a:cubicBezTo>
                    <a:pt x="26748" y="9701"/>
                    <a:pt x="26746" y="9701"/>
                    <a:pt x="26744" y="9701"/>
                  </a:cubicBezTo>
                  <a:cubicBezTo>
                    <a:pt x="26586" y="9701"/>
                    <a:pt x="26435" y="9763"/>
                    <a:pt x="26323" y="9873"/>
                  </a:cubicBezTo>
                  <a:lnTo>
                    <a:pt x="26249" y="9948"/>
                  </a:lnTo>
                  <a:cubicBezTo>
                    <a:pt x="26019" y="10178"/>
                    <a:pt x="25803" y="10635"/>
                    <a:pt x="25774" y="10961"/>
                  </a:cubicBezTo>
                  <a:cubicBezTo>
                    <a:pt x="25774" y="10961"/>
                    <a:pt x="25685" y="11869"/>
                    <a:pt x="25122" y="12434"/>
                  </a:cubicBezTo>
                  <a:cubicBezTo>
                    <a:pt x="24634" y="12928"/>
                    <a:pt x="23990" y="13175"/>
                    <a:pt x="23347" y="13175"/>
                  </a:cubicBezTo>
                  <a:cubicBezTo>
                    <a:pt x="22709" y="13175"/>
                    <a:pt x="22072" y="12932"/>
                    <a:pt x="21586" y="12446"/>
                  </a:cubicBezTo>
                  <a:cubicBezTo>
                    <a:pt x="20608" y="11467"/>
                    <a:pt x="20613" y="9881"/>
                    <a:pt x="21598" y="8910"/>
                  </a:cubicBezTo>
                  <a:cubicBezTo>
                    <a:pt x="22163" y="8347"/>
                    <a:pt x="23071" y="8258"/>
                    <a:pt x="23071" y="8258"/>
                  </a:cubicBezTo>
                  <a:cubicBezTo>
                    <a:pt x="23395" y="8227"/>
                    <a:pt x="23850" y="8014"/>
                    <a:pt x="24080" y="7782"/>
                  </a:cubicBezTo>
                  <a:lnTo>
                    <a:pt x="24159" y="7709"/>
                  </a:lnTo>
                  <a:cubicBezTo>
                    <a:pt x="24389" y="7475"/>
                    <a:pt x="24389" y="7099"/>
                    <a:pt x="24159" y="6866"/>
                  </a:cubicBezTo>
                  <a:lnTo>
                    <a:pt x="17465" y="172"/>
                  </a:lnTo>
                  <a:cubicBezTo>
                    <a:pt x="17352" y="63"/>
                    <a:pt x="17201" y="1"/>
                    <a:pt x="1704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78"/>
            <p:cNvSpPr/>
            <p:nvPr/>
          </p:nvSpPr>
          <p:spPr>
            <a:xfrm flipH="1">
              <a:off x="451107" y="2189486"/>
              <a:ext cx="411261" cy="409845"/>
            </a:xfrm>
            <a:custGeom>
              <a:rect b="b" l="l" r="r" t="t"/>
              <a:pathLst>
                <a:path extrusionOk="0" h="34168" w="34286">
                  <a:moveTo>
                    <a:pt x="17145" y="1"/>
                  </a:moveTo>
                  <a:cubicBezTo>
                    <a:pt x="16992" y="1"/>
                    <a:pt x="16839" y="59"/>
                    <a:pt x="16722" y="176"/>
                  </a:cubicBezTo>
                  <a:lnTo>
                    <a:pt x="16686" y="210"/>
                  </a:lnTo>
                  <a:cubicBezTo>
                    <a:pt x="16681" y="215"/>
                    <a:pt x="16681" y="220"/>
                    <a:pt x="16676" y="225"/>
                  </a:cubicBezTo>
                  <a:lnTo>
                    <a:pt x="11966" y="4935"/>
                  </a:lnTo>
                  <a:lnTo>
                    <a:pt x="9984" y="6917"/>
                  </a:lnTo>
                  <a:cubicBezTo>
                    <a:pt x="9756" y="7149"/>
                    <a:pt x="9758" y="7521"/>
                    <a:pt x="9988" y="7751"/>
                  </a:cubicBezTo>
                  <a:lnTo>
                    <a:pt x="10048" y="7810"/>
                  </a:lnTo>
                  <a:cubicBezTo>
                    <a:pt x="10290" y="8021"/>
                    <a:pt x="10698" y="8211"/>
                    <a:pt x="11002" y="8239"/>
                  </a:cubicBezTo>
                  <a:cubicBezTo>
                    <a:pt x="11002" y="8239"/>
                    <a:pt x="11759" y="8319"/>
                    <a:pt x="12317" y="8760"/>
                  </a:cubicBezTo>
                  <a:cubicBezTo>
                    <a:pt x="12404" y="8821"/>
                    <a:pt x="12487" y="8887"/>
                    <a:pt x="12562" y="8963"/>
                  </a:cubicBezTo>
                  <a:cubicBezTo>
                    <a:pt x="13552" y="9938"/>
                    <a:pt x="13559" y="11536"/>
                    <a:pt x="12576" y="12516"/>
                  </a:cubicBezTo>
                  <a:cubicBezTo>
                    <a:pt x="12086" y="13006"/>
                    <a:pt x="11445" y="13250"/>
                    <a:pt x="10804" y="13250"/>
                  </a:cubicBezTo>
                  <a:cubicBezTo>
                    <a:pt x="10156" y="13250"/>
                    <a:pt x="9509" y="13001"/>
                    <a:pt x="9018" y="12502"/>
                  </a:cubicBezTo>
                  <a:cubicBezTo>
                    <a:pt x="8939" y="12421"/>
                    <a:pt x="8869" y="12335"/>
                    <a:pt x="8807" y="12241"/>
                  </a:cubicBezTo>
                  <a:cubicBezTo>
                    <a:pt x="8376" y="11683"/>
                    <a:pt x="8300" y="10944"/>
                    <a:pt x="8300" y="10944"/>
                  </a:cubicBezTo>
                  <a:cubicBezTo>
                    <a:pt x="8271" y="10652"/>
                    <a:pt x="8094" y="10264"/>
                    <a:pt x="7894" y="10017"/>
                  </a:cubicBezTo>
                  <a:cubicBezTo>
                    <a:pt x="7890" y="10013"/>
                    <a:pt x="7887" y="10008"/>
                    <a:pt x="7883" y="10005"/>
                  </a:cubicBezTo>
                  <a:lnTo>
                    <a:pt x="7810" y="9933"/>
                  </a:lnTo>
                  <a:cubicBezTo>
                    <a:pt x="7697" y="9818"/>
                    <a:pt x="7544" y="9756"/>
                    <a:pt x="7388" y="9756"/>
                  </a:cubicBezTo>
                  <a:cubicBezTo>
                    <a:pt x="7313" y="9756"/>
                    <a:pt x="7238" y="9770"/>
                    <a:pt x="7166" y="9799"/>
                  </a:cubicBezTo>
                  <a:cubicBezTo>
                    <a:pt x="7096" y="9828"/>
                    <a:pt x="7029" y="9871"/>
                    <a:pt x="6974" y="9924"/>
                  </a:cubicBezTo>
                  <a:lnTo>
                    <a:pt x="5908" y="10990"/>
                  </a:lnTo>
                  <a:lnTo>
                    <a:pt x="282" y="16618"/>
                  </a:lnTo>
                  <a:cubicBezTo>
                    <a:pt x="277" y="16623"/>
                    <a:pt x="270" y="16624"/>
                    <a:pt x="265" y="16628"/>
                  </a:cubicBezTo>
                  <a:lnTo>
                    <a:pt x="236" y="16662"/>
                  </a:lnTo>
                  <a:cubicBezTo>
                    <a:pt x="0" y="16896"/>
                    <a:pt x="0" y="17275"/>
                    <a:pt x="236" y="17510"/>
                  </a:cubicBezTo>
                  <a:lnTo>
                    <a:pt x="6965" y="24238"/>
                  </a:lnTo>
                  <a:cubicBezTo>
                    <a:pt x="7082" y="24355"/>
                    <a:pt x="7235" y="24414"/>
                    <a:pt x="7388" y="24414"/>
                  </a:cubicBezTo>
                  <a:cubicBezTo>
                    <a:pt x="7541" y="24414"/>
                    <a:pt x="7695" y="24355"/>
                    <a:pt x="7811" y="24238"/>
                  </a:cubicBezTo>
                  <a:lnTo>
                    <a:pt x="7882" y="24168"/>
                  </a:lnTo>
                  <a:cubicBezTo>
                    <a:pt x="8115" y="23932"/>
                    <a:pt x="8330" y="23478"/>
                    <a:pt x="8364" y="23150"/>
                  </a:cubicBezTo>
                  <a:cubicBezTo>
                    <a:pt x="8364" y="23150"/>
                    <a:pt x="8450" y="22237"/>
                    <a:pt x="9016" y="21669"/>
                  </a:cubicBezTo>
                  <a:cubicBezTo>
                    <a:pt x="9506" y="21169"/>
                    <a:pt x="10154" y="20919"/>
                    <a:pt x="10803" y="20919"/>
                  </a:cubicBezTo>
                  <a:cubicBezTo>
                    <a:pt x="11444" y="20919"/>
                    <a:pt x="12085" y="21163"/>
                    <a:pt x="12574" y="21653"/>
                  </a:cubicBezTo>
                  <a:cubicBezTo>
                    <a:pt x="13559" y="22637"/>
                    <a:pt x="13552" y="24236"/>
                    <a:pt x="12559" y="25211"/>
                  </a:cubicBezTo>
                  <a:cubicBezTo>
                    <a:pt x="11994" y="25777"/>
                    <a:pt x="11081" y="25867"/>
                    <a:pt x="11081" y="25867"/>
                  </a:cubicBezTo>
                  <a:cubicBezTo>
                    <a:pt x="10753" y="25898"/>
                    <a:pt x="10295" y="26116"/>
                    <a:pt x="10063" y="26346"/>
                  </a:cubicBezTo>
                  <a:lnTo>
                    <a:pt x="9989" y="26419"/>
                  </a:lnTo>
                  <a:cubicBezTo>
                    <a:pt x="9758" y="26653"/>
                    <a:pt x="9758" y="27030"/>
                    <a:pt x="9989" y="27264"/>
                  </a:cubicBezTo>
                  <a:lnTo>
                    <a:pt x="16722" y="33995"/>
                  </a:lnTo>
                  <a:cubicBezTo>
                    <a:pt x="16839" y="34110"/>
                    <a:pt x="16991" y="34168"/>
                    <a:pt x="17144" y="34168"/>
                  </a:cubicBezTo>
                  <a:cubicBezTo>
                    <a:pt x="17296" y="34168"/>
                    <a:pt x="17448" y="34110"/>
                    <a:pt x="17565" y="33995"/>
                  </a:cubicBezTo>
                  <a:lnTo>
                    <a:pt x="24296" y="27264"/>
                  </a:lnTo>
                  <a:cubicBezTo>
                    <a:pt x="24414" y="27148"/>
                    <a:pt x="24567" y="27090"/>
                    <a:pt x="24720" y="27090"/>
                  </a:cubicBezTo>
                  <a:cubicBezTo>
                    <a:pt x="24873" y="27090"/>
                    <a:pt x="25027" y="27148"/>
                    <a:pt x="25144" y="27264"/>
                  </a:cubicBezTo>
                  <a:lnTo>
                    <a:pt x="25264" y="27384"/>
                  </a:lnTo>
                  <a:cubicBezTo>
                    <a:pt x="25496" y="27619"/>
                    <a:pt x="25712" y="28077"/>
                    <a:pt x="25743" y="28402"/>
                  </a:cubicBezTo>
                  <a:cubicBezTo>
                    <a:pt x="25743" y="28402"/>
                    <a:pt x="25832" y="29315"/>
                    <a:pt x="26399" y="29883"/>
                  </a:cubicBezTo>
                  <a:cubicBezTo>
                    <a:pt x="26888" y="30368"/>
                    <a:pt x="27526" y="30611"/>
                    <a:pt x="28165" y="30611"/>
                  </a:cubicBezTo>
                  <a:cubicBezTo>
                    <a:pt x="28806" y="30611"/>
                    <a:pt x="29447" y="30366"/>
                    <a:pt x="29936" y="29878"/>
                  </a:cubicBezTo>
                  <a:cubicBezTo>
                    <a:pt x="30913" y="28901"/>
                    <a:pt x="30914" y="27319"/>
                    <a:pt x="29943" y="26340"/>
                  </a:cubicBezTo>
                  <a:lnTo>
                    <a:pt x="29943" y="26340"/>
                  </a:lnTo>
                  <a:lnTo>
                    <a:pt x="29943" y="26344"/>
                  </a:lnTo>
                  <a:cubicBezTo>
                    <a:pt x="29373" y="25774"/>
                    <a:pt x="28460" y="25688"/>
                    <a:pt x="28460" y="25688"/>
                  </a:cubicBezTo>
                  <a:cubicBezTo>
                    <a:pt x="28132" y="25654"/>
                    <a:pt x="27677" y="25439"/>
                    <a:pt x="27442" y="25206"/>
                  </a:cubicBezTo>
                  <a:lnTo>
                    <a:pt x="27322" y="25084"/>
                  </a:lnTo>
                  <a:cubicBezTo>
                    <a:pt x="27092" y="24851"/>
                    <a:pt x="27092" y="24475"/>
                    <a:pt x="27322" y="24241"/>
                  </a:cubicBezTo>
                  <a:lnTo>
                    <a:pt x="34054" y="17508"/>
                  </a:lnTo>
                  <a:cubicBezTo>
                    <a:pt x="34285" y="17275"/>
                    <a:pt x="34285" y="16897"/>
                    <a:pt x="34054" y="16664"/>
                  </a:cubicBezTo>
                  <a:lnTo>
                    <a:pt x="27322" y="9933"/>
                  </a:lnTo>
                  <a:cubicBezTo>
                    <a:pt x="27090" y="9698"/>
                    <a:pt x="27090" y="9320"/>
                    <a:pt x="27322" y="9085"/>
                  </a:cubicBezTo>
                  <a:lnTo>
                    <a:pt x="27327" y="9081"/>
                  </a:lnTo>
                  <a:cubicBezTo>
                    <a:pt x="27559" y="8848"/>
                    <a:pt x="28017" y="8635"/>
                    <a:pt x="28345" y="8601"/>
                  </a:cubicBezTo>
                  <a:cubicBezTo>
                    <a:pt x="28345" y="8601"/>
                    <a:pt x="29258" y="8515"/>
                    <a:pt x="29825" y="7947"/>
                  </a:cubicBezTo>
                  <a:cubicBezTo>
                    <a:pt x="30817" y="6972"/>
                    <a:pt x="30823" y="5372"/>
                    <a:pt x="29840" y="4389"/>
                  </a:cubicBezTo>
                  <a:cubicBezTo>
                    <a:pt x="29350" y="3899"/>
                    <a:pt x="28709" y="3655"/>
                    <a:pt x="28068" y="3655"/>
                  </a:cubicBezTo>
                  <a:cubicBezTo>
                    <a:pt x="27420" y="3655"/>
                    <a:pt x="26771" y="3905"/>
                    <a:pt x="26280" y="4404"/>
                  </a:cubicBezTo>
                  <a:cubicBezTo>
                    <a:pt x="25716" y="4969"/>
                    <a:pt x="25628" y="5887"/>
                    <a:pt x="25628" y="5887"/>
                  </a:cubicBezTo>
                  <a:cubicBezTo>
                    <a:pt x="25596" y="6210"/>
                    <a:pt x="25381" y="6670"/>
                    <a:pt x="25146" y="6903"/>
                  </a:cubicBezTo>
                  <a:lnTo>
                    <a:pt x="25144" y="6907"/>
                  </a:lnTo>
                  <a:cubicBezTo>
                    <a:pt x="25027" y="7023"/>
                    <a:pt x="24873" y="7081"/>
                    <a:pt x="24720" y="7081"/>
                  </a:cubicBezTo>
                  <a:cubicBezTo>
                    <a:pt x="24567" y="7081"/>
                    <a:pt x="24414" y="7023"/>
                    <a:pt x="24296" y="6907"/>
                  </a:cubicBezTo>
                  <a:lnTo>
                    <a:pt x="17567" y="176"/>
                  </a:lnTo>
                  <a:cubicBezTo>
                    <a:pt x="17450" y="59"/>
                    <a:pt x="17297" y="1"/>
                    <a:pt x="17145" y="1"/>
                  </a:cubicBezTo>
                  <a:close/>
                </a:path>
              </a:pathLst>
            </a:custGeom>
            <a:solidFill>
              <a:srgbClr val="DBE3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7" name="Google Shape;7167;p78"/>
          <p:cNvGrpSpPr/>
          <p:nvPr/>
        </p:nvGrpSpPr>
        <p:grpSpPr>
          <a:xfrm>
            <a:off x="2335861" y="1171356"/>
            <a:ext cx="711055" cy="745993"/>
            <a:chOff x="2496269" y="1171698"/>
            <a:chExt cx="761953" cy="799392"/>
          </a:xfrm>
        </p:grpSpPr>
        <p:grpSp>
          <p:nvGrpSpPr>
            <p:cNvPr id="7168" name="Google Shape;7168;p78"/>
            <p:cNvGrpSpPr/>
            <p:nvPr/>
          </p:nvGrpSpPr>
          <p:grpSpPr>
            <a:xfrm>
              <a:off x="2496269" y="1171698"/>
              <a:ext cx="761953" cy="723022"/>
              <a:chOff x="2496269" y="1171698"/>
              <a:chExt cx="761953" cy="723022"/>
            </a:xfrm>
          </p:grpSpPr>
          <p:sp>
            <p:nvSpPr>
              <p:cNvPr id="7169" name="Google Shape;7169;p78"/>
              <p:cNvSpPr/>
              <p:nvPr/>
            </p:nvSpPr>
            <p:spPr>
              <a:xfrm>
                <a:off x="2727495" y="1360642"/>
                <a:ext cx="175877" cy="207414"/>
              </a:xfrm>
              <a:custGeom>
                <a:rect b="b" l="l" r="r" t="t"/>
                <a:pathLst>
                  <a:path extrusionOk="0" h="32936" w="27928">
                    <a:moveTo>
                      <a:pt x="23" y="1"/>
                    </a:moveTo>
                    <a:cubicBezTo>
                      <a:pt x="8" y="305"/>
                      <a:pt x="0" y="607"/>
                      <a:pt x="0" y="910"/>
                    </a:cubicBezTo>
                    <a:cubicBezTo>
                      <a:pt x="0" y="18582"/>
                      <a:pt x="10658" y="32913"/>
                      <a:pt x="23811" y="32936"/>
                    </a:cubicBezTo>
                    <a:cubicBezTo>
                      <a:pt x="23827" y="32889"/>
                      <a:pt x="23841" y="32840"/>
                      <a:pt x="23857" y="32793"/>
                    </a:cubicBezTo>
                    <a:cubicBezTo>
                      <a:pt x="27927" y="20274"/>
                      <a:pt x="17588" y="5690"/>
                      <a:pt x="767" y="228"/>
                    </a:cubicBezTo>
                    <a:cubicBezTo>
                      <a:pt x="522" y="146"/>
                      <a:pt x="273" y="70"/>
                      <a:pt x="23" y="1"/>
                    </a:cubicBezTo>
                    <a:close/>
                  </a:path>
                </a:pathLst>
              </a:custGeom>
              <a:solidFill>
                <a:srgbClr val="213B5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0" name="Google Shape;7170;p78"/>
              <p:cNvSpPr/>
              <p:nvPr/>
            </p:nvSpPr>
            <p:spPr>
              <a:xfrm>
                <a:off x="2730750" y="1408371"/>
                <a:ext cx="108720" cy="144761"/>
              </a:xfrm>
              <a:custGeom>
                <a:rect b="b" l="l" r="r" t="t"/>
                <a:pathLst>
                  <a:path extrusionOk="0" h="22987" w="17264">
                    <a:moveTo>
                      <a:pt x="0" y="0"/>
                    </a:moveTo>
                    <a:lnTo>
                      <a:pt x="0" y="0"/>
                    </a:lnTo>
                    <a:cubicBezTo>
                      <a:pt x="1651" y="10456"/>
                      <a:pt x="7099" y="19031"/>
                      <a:pt x="14312" y="22986"/>
                    </a:cubicBezTo>
                    <a:cubicBezTo>
                      <a:pt x="14397" y="22780"/>
                      <a:pt x="14469" y="22572"/>
                      <a:pt x="14539" y="22357"/>
                    </a:cubicBezTo>
                    <a:cubicBezTo>
                      <a:pt x="17263" y="13961"/>
                      <a:pt x="10821" y="4262"/>
                      <a:pt x="0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171" name="Google Shape;7171;p78"/>
              <p:cNvGrpSpPr/>
              <p:nvPr/>
            </p:nvGrpSpPr>
            <p:grpSpPr>
              <a:xfrm>
                <a:off x="2496269" y="1171698"/>
                <a:ext cx="761953" cy="723022"/>
                <a:chOff x="2496269" y="1120652"/>
                <a:chExt cx="761953" cy="723022"/>
              </a:xfrm>
            </p:grpSpPr>
            <p:grpSp>
              <p:nvGrpSpPr>
                <p:cNvPr id="7172" name="Google Shape;7172;p78"/>
                <p:cNvGrpSpPr/>
                <p:nvPr/>
              </p:nvGrpSpPr>
              <p:grpSpPr>
                <a:xfrm>
                  <a:off x="2496269" y="1120652"/>
                  <a:ext cx="761953" cy="723022"/>
                  <a:chOff x="2496269" y="1120652"/>
                  <a:chExt cx="761953" cy="723022"/>
                </a:xfrm>
              </p:grpSpPr>
              <p:grpSp>
                <p:nvGrpSpPr>
                  <p:cNvPr id="7173" name="Google Shape;7173;p78"/>
                  <p:cNvGrpSpPr/>
                  <p:nvPr/>
                </p:nvGrpSpPr>
                <p:grpSpPr>
                  <a:xfrm>
                    <a:off x="2496269" y="1304589"/>
                    <a:ext cx="407089" cy="305057"/>
                    <a:chOff x="2496269" y="1304589"/>
                    <a:chExt cx="407089" cy="305057"/>
                  </a:xfrm>
                </p:grpSpPr>
                <p:sp>
                  <p:nvSpPr>
                    <p:cNvPr id="7174" name="Google Shape;7174;p78"/>
                    <p:cNvSpPr/>
                    <p:nvPr/>
                  </p:nvSpPr>
                  <p:spPr>
                    <a:xfrm>
                      <a:off x="2496269" y="1304589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0753" y="1"/>
                          </a:moveTo>
                          <a:cubicBezTo>
                            <a:pt x="19553" y="1"/>
                            <a:pt x="7984" y="7486"/>
                            <a:pt x="2667" y="11431"/>
                          </a:cubicBezTo>
                          <a:cubicBezTo>
                            <a:pt x="790" y="12823"/>
                            <a:pt x="1" y="15251"/>
                            <a:pt x="700" y="17481"/>
                          </a:cubicBezTo>
                          <a:cubicBezTo>
                            <a:pt x="3088" y="25083"/>
                            <a:pt x="9784" y="42156"/>
                            <a:pt x="22752" y="46368"/>
                          </a:cubicBezTo>
                          <a:cubicBezTo>
                            <a:pt x="27079" y="47774"/>
                            <a:pt x="31415" y="48440"/>
                            <a:pt x="35536" y="48440"/>
                          </a:cubicBezTo>
                          <a:cubicBezTo>
                            <a:pt x="47434" y="48440"/>
                            <a:pt x="57553" y="42892"/>
                            <a:pt x="60574" y="33591"/>
                          </a:cubicBezTo>
                          <a:cubicBezTo>
                            <a:pt x="64643" y="21069"/>
                            <a:pt x="54305" y="6487"/>
                            <a:pt x="37486" y="1023"/>
                          </a:cubicBezTo>
                          <a:cubicBezTo>
                            <a:pt x="35294" y="311"/>
                            <a:pt x="33031" y="1"/>
                            <a:pt x="30753" y="1"/>
                          </a:cubicBez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75" name="Google Shape;7175;p78"/>
                    <p:cNvSpPr/>
                    <p:nvPr/>
                  </p:nvSpPr>
                  <p:spPr>
                    <a:xfrm>
                      <a:off x="2553035" y="1348798"/>
                      <a:ext cx="287349" cy="215318"/>
                    </a:xfrm>
                    <a:custGeom>
                      <a:rect b="b" l="l" r="r" t="t"/>
                      <a:pathLst>
                        <a:path extrusionOk="0" h="34191" w="45629">
                          <a:moveTo>
                            <a:pt x="21708" y="1"/>
                          </a:moveTo>
                          <a:cubicBezTo>
                            <a:pt x="13802" y="1"/>
                            <a:pt x="5636" y="5284"/>
                            <a:pt x="1883" y="8068"/>
                          </a:cubicBezTo>
                          <a:cubicBezTo>
                            <a:pt x="558" y="9051"/>
                            <a:pt x="1" y="10765"/>
                            <a:pt x="495" y="12338"/>
                          </a:cubicBezTo>
                          <a:cubicBezTo>
                            <a:pt x="2180" y="17705"/>
                            <a:pt x="6907" y="29755"/>
                            <a:pt x="16060" y="32728"/>
                          </a:cubicBezTo>
                          <a:cubicBezTo>
                            <a:pt x="19114" y="33721"/>
                            <a:pt x="22174" y="34191"/>
                            <a:pt x="25083" y="34191"/>
                          </a:cubicBezTo>
                          <a:cubicBezTo>
                            <a:pt x="33482" y="34191"/>
                            <a:pt x="40624" y="30275"/>
                            <a:pt x="42758" y="23710"/>
                          </a:cubicBezTo>
                          <a:cubicBezTo>
                            <a:pt x="45629" y="14872"/>
                            <a:pt x="38332" y="4579"/>
                            <a:pt x="26460" y="722"/>
                          </a:cubicBezTo>
                          <a:cubicBezTo>
                            <a:pt x="24913" y="219"/>
                            <a:pt x="23316" y="1"/>
                            <a:pt x="21708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7176" name="Google Shape;7176;p78"/>
                  <p:cNvGrpSpPr/>
                  <p:nvPr/>
                </p:nvGrpSpPr>
                <p:grpSpPr>
                  <a:xfrm>
                    <a:off x="2586468" y="1493376"/>
                    <a:ext cx="358850" cy="349656"/>
                    <a:chOff x="2586468" y="1493376"/>
                    <a:chExt cx="358850" cy="349656"/>
                  </a:xfrm>
                </p:grpSpPr>
                <p:sp>
                  <p:nvSpPr>
                    <p:cNvPr id="7177" name="Google Shape;7177;p78"/>
                    <p:cNvSpPr/>
                    <p:nvPr/>
                  </p:nvSpPr>
                  <p:spPr>
                    <a:xfrm>
                      <a:off x="2586468" y="1493376"/>
                      <a:ext cx="358850" cy="349656"/>
                    </a:xfrm>
                    <a:custGeom>
                      <a:rect b="b" l="l" r="r" t="t"/>
                      <a:pathLst>
                        <a:path extrusionOk="0" h="55523" w="56983">
                          <a:moveTo>
                            <a:pt x="34707" y="1"/>
                          </a:moveTo>
                          <a:cubicBezTo>
                            <a:pt x="25495" y="1"/>
                            <a:pt x="15173" y="5595"/>
                            <a:pt x="8014" y="15449"/>
                          </a:cubicBezTo>
                          <a:cubicBezTo>
                            <a:pt x="0" y="26478"/>
                            <a:pt x="4618" y="44227"/>
                            <a:pt x="7155" y="51780"/>
                          </a:cubicBezTo>
                          <a:cubicBezTo>
                            <a:pt x="7899" y="53993"/>
                            <a:pt x="9963" y="55495"/>
                            <a:pt x="12300" y="55519"/>
                          </a:cubicBezTo>
                          <a:cubicBezTo>
                            <a:pt x="12540" y="55521"/>
                            <a:pt x="12789" y="55522"/>
                            <a:pt x="13047" y="55522"/>
                          </a:cubicBezTo>
                          <a:cubicBezTo>
                            <a:pt x="21360" y="55522"/>
                            <a:pt x="38815" y="54172"/>
                            <a:pt x="46588" y="43473"/>
                          </a:cubicBezTo>
                          <a:cubicBezTo>
                            <a:pt x="56983" y="29165"/>
                            <a:pt x="56776" y="11292"/>
                            <a:pt x="46123" y="3553"/>
                          </a:cubicBezTo>
                          <a:cubicBezTo>
                            <a:pt x="42808" y="1144"/>
                            <a:pt x="38871" y="1"/>
                            <a:pt x="34707" y="1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78" name="Google Shape;7178;p78"/>
                    <p:cNvSpPr/>
                    <p:nvPr/>
                  </p:nvSpPr>
                  <p:spPr>
                    <a:xfrm>
                      <a:off x="2637642" y="1547125"/>
                      <a:ext cx="253304" cy="246805"/>
                    </a:xfrm>
                    <a:custGeom>
                      <a:rect b="b" l="l" r="r" t="t"/>
                      <a:pathLst>
                        <a:path extrusionOk="0" h="39191" w="40223">
                          <a:moveTo>
                            <a:pt x="24498" y="0"/>
                          </a:moveTo>
                          <a:cubicBezTo>
                            <a:pt x="17996" y="0"/>
                            <a:pt x="10711" y="3949"/>
                            <a:pt x="5658" y="10904"/>
                          </a:cubicBezTo>
                          <a:cubicBezTo>
                            <a:pt x="0" y="18689"/>
                            <a:pt x="3260" y="31216"/>
                            <a:pt x="5050" y="36549"/>
                          </a:cubicBezTo>
                          <a:cubicBezTo>
                            <a:pt x="5576" y="38112"/>
                            <a:pt x="7034" y="39172"/>
                            <a:pt x="8683" y="39188"/>
                          </a:cubicBezTo>
                          <a:cubicBezTo>
                            <a:pt x="8850" y="39189"/>
                            <a:pt x="9023" y="39190"/>
                            <a:pt x="9202" y="39190"/>
                          </a:cubicBezTo>
                          <a:cubicBezTo>
                            <a:pt x="15067" y="39190"/>
                            <a:pt x="27395" y="38240"/>
                            <a:pt x="32884" y="30686"/>
                          </a:cubicBezTo>
                          <a:cubicBezTo>
                            <a:pt x="40222" y="20587"/>
                            <a:pt x="40075" y="7970"/>
                            <a:pt x="32557" y="2508"/>
                          </a:cubicBezTo>
                          <a:cubicBezTo>
                            <a:pt x="30217" y="807"/>
                            <a:pt x="27437" y="0"/>
                            <a:pt x="2449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7179" name="Google Shape;7179;p78"/>
                  <p:cNvGrpSpPr/>
                  <p:nvPr/>
                </p:nvGrpSpPr>
                <p:grpSpPr>
                  <a:xfrm>
                    <a:off x="2807939" y="1494024"/>
                    <a:ext cx="358857" cy="349650"/>
                    <a:chOff x="2807939" y="1494024"/>
                    <a:chExt cx="358857" cy="349650"/>
                  </a:xfrm>
                </p:grpSpPr>
                <p:sp>
                  <p:nvSpPr>
                    <p:cNvPr id="7180" name="Google Shape;7180;p78"/>
                    <p:cNvSpPr/>
                    <p:nvPr/>
                  </p:nvSpPr>
                  <p:spPr>
                    <a:xfrm>
                      <a:off x="2807939" y="1494024"/>
                      <a:ext cx="358857" cy="349650"/>
                    </a:xfrm>
                    <a:custGeom>
                      <a:rect b="b" l="l" r="r" t="t"/>
                      <a:pathLst>
                        <a:path extrusionOk="0" h="55522" w="56984">
                          <a:moveTo>
                            <a:pt x="22278" y="1"/>
                          </a:moveTo>
                          <a:cubicBezTo>
                            <a:pt x="18114" y="1"/>
                            <a:pt x="14176" y="1144"/>
                            <a:pt x="10859" y="3554"/>
                          </a:cubicBezTo>
                          <a:cubicBezTo>
                            <a:pt x="208" y="11292"/>
                            <a:pt x="0" y="29166"/>
                            <a:pt x="10397" y="43474"/>
                          </a:cubicBezTo>
                          <a:cubicBezTo>
                            <a:pt x="18169" y="54172"/>
                            <a:pt x="35625" y="55522"/>
                            <a:pt x="43938" y="55522"/>
                          </a:cubicBezTo>
                          <a:cubicBezTo>
                            <a:pt x="44195" y="55522"/>
                            <a:pt x="44444" y="55521"/>
                            <a:pt x="44684" y="55518"/>
                          </a:cubicBezTo>
                          <a:cubicBezTo>
                            <a:pt x="47019" y="55494"/>
                            <a:pt x="49085" y="53995"/>
                            <a:pt x="49830" y="51779"/>
                          </a:cubicBezTo>
                          <a:cubicBezTo>
                            <a:pt x="52366" y="44227"/>
                            <a:pt x="56984" y="26479"/>
                            <a:pt x="48970" y="15448"/>
                          </a:cubicBezTo>
                          <a:cubicBezTo>
                            <a:pt x="41810" y="5595"/>
                            <a:pt x="31490" y="1"/>
                            <a:pt x="22278" y="1"/>
                          </a:cubicBez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1" name="Google Shape;7181;p78"/>
                    <p:cNvSpPr/>
                    <p:nvPr/>
                  </p:nvSpPr>
                  <p:spPr>
                    <a:xfrm>
                      <a:off x="2862324" y="1547767"/>
                      <a:ext cx="253292" cy="246805"/>
                    </a:xfrm>
                    <a:custGeom>
                      <a:rect b="b" l="l" r="r" t="t"/>
                      <a:pathLst>
                        <a:path extrusionOk="0" h="39191" w="40221">
                          <a:moveTo>
                            <a:pt x="15724" y="1"/>
                          </a:moveTo>
                          <a:cubicBezTo>
                            <a:pt x="12785" y="1"/>
                            <a:pt x="10006" y="808"/>
                            <a:pt x="7665" y="2508"/>
                          </a:cubicBezTo>
                          <a:cubicBezTo>
                            <a:pt x="146" y="7971"/>
                            <a:pt x="0" y="20586"/>
                            <a:pt x="7339" y="30686"/>
                          </a:cubicBezTo>
                          <a:cubicBezTo>
                            <a:pt x="12827" y="38240"/>
                            <a:pt x="25156" y="39191"/>
                            <a:pt x="31020" y="39191"/>
                          </a:cubicBezTo>
                          <a:cubicBezTo>
                            <a:pt x="31200" y="39191"/>
                            <a:pt x="31373" y="39190"/>
                            <a:pt x="31540" y="39188"/>
                          </a:cubicBezTo>
                          <a:cubicBezTo>
                            <a:pt x="33188" y="39171"/>
                            <a:pt x="34646" y="38111"/>
                            <a:pt x="35173" y="36549"/>
                          </a:cubicBezTo>
                          <a:cubicBezTo>
                            <a:pt x="36962" y="31218"/>
                            <a:pt x="40221" y="18689"/>
                            <a:pt x="34564" y="10904"/>
                          </a:cubicBezTo>
                          <a:cubicBezTo>
                            <a:pt x="29511" y="3949"/>
                            <a:pt x="22226" y="1"/>
                            <a:pt x="15724" y="1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7182" name="Google Shape;7182;p78"/>
                  <p:cNvGrpSpPr/>
                  <p:nvPr/>
                </p:nvGrpSpPr>
                <p:grpSpPr>
                  <a:xfrm>
                    <a:off x="2851133" y="1305635"/>
                    <a:ext cx="407089" cy="305057"/>
                    <a:chOff x="2851133" y="1305635"/>
                    <a:chExt cx="407089" cy="305057"/>
                  </a:xfrm>
                </p:grpSpPr>
                <p:sp>
                  <p:nvSpPr>
                    <p:cNvPr id="7183" name="Google Shape;7183;p78"/>
                    <p:cNvSpPr/>
                    <p:nvPr/>
                  </p:nvSpPr>
                  <p:spPr>
                    <a:xfrm>
                      <a:off x="2851133" y="1305635"/>
                      <a:ext cx="407089" cy="305057"/>
                    </a:xfrm>
                    <a:custGeom>
                      <a:rect b="b" l="l" r="r" t="t"/>
                      <a:pathLst>
                        <a:path extrusionOk="0" h="48441" w="64643">
                          <a:moveTo>
                            <a:pt x="33890" y="0"/>
                          </a:moveTo>
                          <a:cubicBezTo>
                            <a:pt x="31613" y="0"/>
                            <a:pt x="29351" y="310"/>
                            <a:pt x="27159" y="1022"/>
                          </a:cubicBezTo>
                          <a:cubicBezTo>
                            <a:pt x="10340" y="6488"/>
                            <a:pt x="1" y="21070"/>
                            <a:pt x="4069" y="33592"/>
                          </a:cubicBezTo>
                          <a:cubicBezTo>
                            <a:pt x="7091" y="42892"/>
                            <a:pt x="17210" y="48440"/>
                            <a:pt x="29109" y="48440"/>
                          </a:cubicBezTo>
                          <a:cubicBezTo>
                            <a:pt x="33230" y="48440"/>
                            <a:pt x="37566" y="47775"/>
                            <a:pt x="41894" y="46368"/>
                          </a:cubicBezTo>
                          <a:cubicBezTo>
                            <a:pt x="54859" y="42156"/>
                            <a:pt x="61556" y="25084"/>
                            <a:pt x="63944" y="17481"/>
                          </a:cubicBezTo>
                          <a:cubicBezTo>
                            <a:pt x="64643" y="15252"/>
                            <a:pt x="63854" y="12824"/>
                            <a:pt x="61978" y="11431"/>
                          </a:cubicBezTo>
                          <a:cubicBezTo>
                            <a:pt x="56659" y="7487"/>
                            <a:pt x="45090" y="0"/>
                            <a:pt x="33890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4" name="Google Shape;7184;p78"/>
                    <p:cNvSpPr/>
                    <p:nvPr/>
                  </p:nvSpPr>
                  <p:spPr>
                    <a:xfrm>
                      <a:off x="2914108" y="1349849"/>
                      <a:ext cx="287349" cy="215324"/>
                    </a:xfrm>
                    <a:custGeom>
                      <a:rect b="b" l="l" r="r" t="t"/>
                      <a:pathLst>
                        <a:path extrusionOk="0" h="34192" w="45629">
                          <a:moveTo>
                            <a:pt x="23922" y="0"/>
                          </a:moveTo>
                          <a:cubicBezTo>
                            <a:pt x="22315" y="0"/>
                            <a:pt x="20718" y="219"/>
                            <a:pt x="19171" y="721"/>
                          </a:cubicBezTo>
                          <a:cubicBezTo>
                            <a:pt x="7297" y="4578"/>
                            <a:pt x="1" y="14871"/>
                            <a:pt x="2873" y="23711"/>
                          </a:cubicBezTo>
                          <a:cubicBezTo>
                            <a:pt x="5006" y="30275"/>
                            <a:pt x="12149" y="34191"/>
                            <a:pt x="20548" y="34191"/>
                          </a:cubicBezTo>
                          <a:cubicBezTo>
                            <a:pt x="23457" y="34191"/>
                            <a:pt x="26517" y="33722"/>
                            <a:pt x="29571" y="32729"/>
                          </a:cubicBezTo>
                          <a:cubicBezTo>
                            <a:pt x="38723" y="29754"/>
                            <a:pt x="43449" y="17704"/>
                            <a:pt x="45134" y="12339"/>
                          </a:cubicBezTo>
                          <a:cubicBezTo>
                            <a:pt x="45629" y="10764"/>
                            <a:pt x="45072" y="9052"/>
                            <a:pt x="43747" y="8069"/>
                          </a:cubicBezTo>
                          <a:cubicBezTo>
                            <a:pt x="39994" y="5284"/>
                            <a:pt x="31827" y="0"/>
                            <a:pt x="23922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7185" name="Google Shape;7185;p78"/>
                  <p:cNvGrpSpPr/>
                  <p:nvPr/>
                </p:nvGrpSpPr>
                <p:grpSpPr>
                  <a:xfrm>
                    <a:off x="2727495" y="1120652"/>
                    <a:ext cx="300271" cy="396358"/>
                    <a:chOff x="2727495" y="1120652"/>
                    <a:chExt cx="300271" cy="396358"/>
                  </a:xfrm>
                </p:grpSpPr>
                <p:sp>
                  <p:nvSpPr>
                    <p:cNvPr id="7186" name="Google Shape;7186;p78"/>
                    <p:cNvSpPr/>
                    <p:nvPr/>
                  </p:nvSpPr>
                  <p:spPr>
                    <a:xfrm>
                      <a:off x="2727495" y="1120652"/>
                      <a:ext cx="300271" cy="396358"/>
                    </a:xfrm>
                    <a:custGeom>
                      <a:rect b="b" l="l" r="r" t="t"/>
                      <a:pathLst>
                        <a:path extrusionOk="0" h="62939" w="47681">
                          <a:moveTo>
                            <a:pt x="23841" y="1"/>
                          </a:moveTo>
                          <a:cubicBezTo>
                            <a:pt x="22726" y="1"/>
                            <a:pt x="21612" y="340"/>
                            <a:pt x="20660" y="1017"/>
                          </a:cubicBezTo>
                          <a:cubicBezTo>
                            <a:pt x="14168" y="5636"/>
                            <a:pt x="0" y="17280"/>
                            <a:pt x="0" y="30914"/>
                          </a:cubicBezTo>
                          <a:cubicBezTo>
                            <a:pt x="0" y="48601"/>
                            <a:pt x="10674" y="62939"/>
                            <a:pt x="23841" y="62939"/>
                          </a:cubicBezTo>
                          <a:cubicBezTo>
                            <a:pt x="37007" y="62939"/>
                            <a:pt x="47681" y="48600"/>
                            <a:pt x="47681" y="30914"/>
                          </a:cubicBezTo>
                          <a:cubicBezTo>
                            <a:pt x="47681" y="17280"/>
                            <a:pt x="33513" y="5636"/>
                            <a:pt x="27022" y="1017"/>
                          </a:cubicBezTo>
                          <a:cubicBezTo>
                            <a:pt x="26069" y="340"/>
                            <a:pt x="24955" y="1"/>
                            <a:pt x="23841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87" name="Google Shape;7187;p78"/>
                    <p:cNvSpPr/>
                    <p:nvPr/>
                  </p:nvSpPr>
                  <p:spPr>
                    <a:xfrm>
                      <a:off x="2771659" y="1178948"/>
                      <a:ext cx="211942" cy="279766"/>
                    </a:xfrm>
                    <a:custGeom>
                      <a:rect b="b" l="l" r="r" t="t"/>
                      <a:pathLst>
                        <a:path extrusionOk="0" h="44425" w="33655">
                          <a:moveTo>
                            <a:pt x="16828" y="0"/>
                          </a:moveTo>
                          <a:cubicBezTo>
                            <a:pt x="16042" y="0"/>
                            <a:pt x="15255" y="240"/>
                            <a:pt x="14583" y="718"/>
                          </a:cubicBezTo>
                          <a:cubicBezTo>
                            <a:pt x="10001" y="3978"/>
                            <a:pt x="1" y="12199"/>
                            <a:pt x="1" y="21821"/>
                          </a:cubicBezTo>
                          <a:cubicBezTo>
                            <a:pt x="1" y="34304"/>
                            <a:pt x="7534" y="44424"/>
                            <a:pt x="16828" y="44424"/>
                          </a:cubicBezTo>
                          <a:cubicBezTo>
                            <a:pt x="26121" y="44424"/>
                            <a:pt x="33654" y="34304"/>
                            <a:pt x="33654" y="21821"/>
                          </a:cubicBezTo>
                          <a:cubicBezTo>
                            <a:pt x="33654" y="12197"/>
                            <a:pt x="23654" y="3978"/>
                            <a:pt x="19072" y="718"/>
                          </a:cubicBezTo>
                          <a:cubicBezTo>
                            <a:pt x="18401" y="240"/>
                            <a:pt x="17615" y="0"/>
                            <a:pt x="16828" y="0"/>
                          </a:cubicBezTo>
                          <a:close/>
                        </a:path>
                      </a:pathLst>
                    </a:custGeom>
                    <a:solidFill>
                      <a:srgbClr val="A5B7C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7188" name="Google Shape;7188;p78"/>
                <p:cNvGrpSpPr/>
                <p:nvPr/>
              </p:nvGrpSpPr>
              <p:grpSpPr>
                <a:xfrm>
                  <a:off x="2722305" y="1350460"/>
                  <a:ext cx="308357" cy="308344"/>
                  <a:chOff x="2722305" y="1350460"/>
                  <a:chExt cx="308357" cy="308344"/>
                </a:xfrm>
              </p:grpSpPr>
              <p:sp>
                <p:nvSpPr>
                  <p:cNvPr id="7189" name="Google Shape;7189;p78"/>
                  <p:cNvSpPr/>
                  <p:nvPr/>
                </p:nvSpPr>
                <p:spPr>
                  <a:xfrm>
                    <a:off x="2722305" y="1350460"/>
                    <a:ext cx="308357" cy="308344"/>
                  </a:xfrm>
                  <a:custGeom>
                    <a:rect b="b" l="l" r="r" t="t"/>
                    <a:pathLst>
                      <a:path extrusionOk="0" h="48963" w="48965">
                        <a:moveTo>
                          <a:pt x="24483" y="0"/>
                        </a:moveTo>
                        <a:cubicBezTo>
                          <a:pt x="17990" y="0"/>
                          <a:pt x="11762" y="2578"/>
                          <a:pt x="7172" y="7170"/>
                        </a:cubicBezTo>
                        <a:cubicBezTo>
                          <a:pt x="2580" y="11762"/>
                          <a:pt x="0" y="17988"/>
                          <a:pt x="0" y="24481"/>
                        </a:cubicBezTo>
                        <a:cubicBezTo>
                          <a:pt x="0" y="30974"/>
                          <a:pt x="2580" y="37202"/>
                          <a:pt x="7172" y="41792"/>
                        </a:cubicBezTo>
                        <a:cubicBezTo>
                          <a:pt x="11762" y="46384"/>
                          <a:pt x="17990" y="48962"/>
                          <a:pt x="24483" y="48962"/>
                        </a:cubicBezTo>
                        <a:cubicBezTo>
                          <a:pt x="30976" y="48962"/>
                          <a:pt x="37202" y="46384"/>
                          <a:pt x="41794" y="41792"/>
                        </a:cubicBezTo>
                        <a:cubicBezTo>
                          <a:pt x="46386" y="37202"/>
                          <a:pt x="48964" y="30974"/>
                          <a:pt x="48964" y="24481"/>
                        </a:cubicBezTo>
                        <a:cubicBezTo>
                          <a:pt x="48964" y="17988"/>
                          <a:pt x="46386" y="11762"/>
                          <a:pt x="41794" y="7170"/>
                        </a:cubicBezTo>
                        <a:cubicBezTo>
                          <a:pt x="37202" y="2578"/>
                          <a:pt x="30976" y="0"/>
                          <a:pt x="24483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190" name="Google Shape;7190;p78"/>
                  <p:cNvGrpSpPr/>
                  <p:nvPr/>
                </p:nvGrpSpPr>
                <p:grpSpPr>
                  <a:xfrm>
                    <a:off x="2725064" y="1364529"/>
                    <a:ext cx="297954" cy="280182"/>
                    <a:chOff x="2725064" y="1364529"/>
                    <a:chExt cx="297954" cy="280182"/>
                  </a:xfrm>
                </p:grpSpPr>
                <p:sp>
                  <p:nvSpPr>
                    <p:cNvPr id="7191" name="Google Shape;7191;p78"/>
                    <p:cNvSpPr/>
                    <p:nvPr/>
                  </p:nvSpPr>
                  <p:spPr>
                    <a:xfrm>
                      <a:off x="2743100" y="1541306"/>
                      <a:ext cx="133551" cy="103405"/>
                    </a:xfrm>
                    <a:custGeom>
                      <a:rect b="b" l="l" r="r" t="t"/>
                      <a:pathLst>
                        <a:path extrusionOk="0" h="16420" w="21207">
                          <a:moveTo>
                            <a:pt x="3036" y="0"/>
                          </a:moveTo>
                          <a:lnTo>
                            <a:pt x="0" y="986"/>
                          </a:lnTo>
                          <a:cubicBezTo>
                            <a:pt x="722" y="3230"/>
                            <a:pt x="1796" y="5346"/>
                            <a:pt x="3182" y="7254"/>
                          </a:cubicBezTo>
                          <a:cubicBezTo>
                            <a:pt x="7535" y="13245"/>
                            <a:pt x="14318" y="16420"/>
                            <a:pt x="21196" y="16420"/>
                          </a:cubicBezTo>
                          <a:cubicBezTo>
                            <a:pt x="21200" y="16420"/>
                            <a:pt x="21203" y="16420"/>
                            <a:pt x="21207" y="16420"/>
                          </a:cubicBezTo>
                          <a:lnTo>
                            <a:pt x="21207" y="13228"/>
                          </a:lnTo>
                          <a:cubicBezTo>
                            <a:pt x="21203" y="13228"/>
                            <a:pt x="21200" y="13228"/>
                            <a:pt x="21196" y="13228"/>
                          </a:cubicBezTo>
                          <a:cubicBezTo>
                            <a:pt x="15304" y="13228"/>
                            <a:pt x="9492" y="10509"/>
                            <a:pt x="5763" y="5378"/>
                          </a:cubicBezTo>
                          <a:cubicBezTo>
                            <a:pt x="4574" y="3741"/>
                            <a:pt x="3654" y="1926"/>
                            <a:pt x="3036" y="0"/>
                          </a:cubicBezTo>
                          <a:close/>
                        </a:path>
                      </a:pathLst>
                    </a:custGeom>
                    <a:solidFill>
                      <a:srgbClr val="445D73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92" name="Google Shape;7192;p78"/>
                    <p:cNvSpPr/>
                    <p:nvPr/>
                  </p:nvSpPr>
                  <p:spPr>
                    <a:xfrm>
                      <a:off x="2946887" y="1391180"/>
                      <a:ext cx="76130" cy="156241"/>
                    </a:xfrm>
                    <a:custGeom>
                      <a:rect b="b" l="l" r="r" t="t"/>
                      <a:pathLst>
                        <a:path extrusionOk="0" h="24810" w="12089">
                          <a:moveTo>
                            <a:pt x="1876" y="0"/>
                          </a:moveTo>
                          <a:lnTo>
                            <a:pt x="0" y="2583"/>
                          </a:lnTo>
                          <a:cubicBezTo>
                            <a:pt x="1626" y="3761"/>
                            <a:pt x="3057" y="5189"/>
                            <a:pt x="4237" y="6815"/>
                          </a:cubicBezTo>
                          <a:cubicBezTo>
                            <a:pt x="7945" y="11917"/>
                            <a:pt x="8749" y="18242"/>
                            <a:pt x="6967" y="23823"/>
                          </a:cubicBezTo>
                          <a:lnTo>
                            <a:pt x="10002" y="24809"/>
                          </a:lnTo>
                          <a:cubicBezTo>
                            <a:pt x="12089" y="18290"/>
                            <a:pt x="11151" y="10899"/>
                            <a:pt x="6820" y="4938"/>
                          </a:cubicBezTo>
                          <a:cubicBezTo>
                            <a:pt x="5442" y="3041"/>
                            <a:pt x="3774" y="1375"/>
                            <a:pt x="1876" y="0"/>
                          </a:cubicBezTo>
                          <a:close/>
                        </a:path>
                      </a:pathLst>
                    </a:custGeom>
                    <a:solidFill>
                      <a:srgbClr val="869FB1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93" name="Google Shape;7193;p78"/>
                    <p:cNvSpPr/>
                    <p:nvPr/>
                  </p:nvSpPr>
                  <p:spPr>
                    <a:xfrm>
                      <a:off x="2794481" y="1364529"/>
                      <a:ext cx="164226" cy="42924"/>
                    </a:xfrm>
                    <a:custGeom>
                      <a:rect b="b" l="l" r="r" t="t"/>
                      <a:pathLst>
                        <a:path extrusionOk="0" h="6816" w="26078">
                          <a:moveTo>
                            <a:pt x="12998" y="1"/>
                          </a:moveTo>
                          <a:cubicBezTo>
                            <a:pt x="8487" y="1"/>
                            <a:pt x="3935" y="1369"/>
                            <a:pt x="0" y="4210"/>
                          </a:cubicBezTo>
                          <a:lnTo>
                            <a:pt x="1876" y="6793"/>
                          </a:lnTo>
                          <a:cubicBezTo>
                            <a:pt x="5245" y="4363"/>
                            <a:pt x="9141" y="3193"/>
                            <a:pt x="13002" y="3193"/>
                          </a:cubicBezTo>
                          <a:cubicBezTo>
                            <a:pt x="16976" y="3193"/>
                            <a:pt x="20914" y="4433"/>
                            <a:pt x="24201" y="6815"/>
                          </a:cubicBezTo>
                          <a:lnTo>
                            <a:pt x="26077" y="4232"/>
                          </a:lnTo>
                          <a:cubicBezTo>
                            <a:pt x="22239" y="1449"/>
                            <a:pt x="17641" y="1"/>
                            <a:pt x="12998" y="1"/>
                          </a:cubicBezTo>
                          <a:close/>
                        </a:path>
                      </a:pathLst>
                    </a:custGeom>
                    <a:solidFill>
                      <a:srgbClr val="CFD9E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94" name="Google Shape;7194;p78"/>
                    <p:cNvSpPr/>
                    <p:nvPr/>
                  </p:nvSpPr>
                  <p:spPr>
                    <a:xfrm>
                      <a:off x="2876645" y="1541193"/>
                      <a:ext cx="133243" cy="103518"/>
                    </a:xfrm>
                    <a:custGeom>
                      <a:rect b="b" l="l" r="r" t="t"/>
                      <a:pathLst>
                        <a:path extrusionOk="0" h="16438" w="21158">
                          <a:moveTo>
                            <a:pt x="18123" y="1"/>
                          </a:moveTo>
                          <a:cubicBezTo>
                            <a:pt x="16894" y="3864"/>
                            <a:pt x="14459" y="7233"/>
                            <a:pt x="11175" y="9612"/>
                          </a:cubicBezTo>
                          <a:cubicBezTo>
                            <a:pt x="7931" y="11974"/>
                            <a:pt x="4021" y="13246"/>
                            <a:pt x="8" y="13246"/>
                          </a:cubicBezTo>
                          <a:cubicBezTo>
                            <a:pt x="6" y="13246"/>
                            <a:pt x="3" y="13246"/>
                            <a:pt x="1" y="13246"/>
                          </a:cubicBezTo>
                          <a:lnTo>
                            <a:pt x="1" y="16438"/>
                          </a:lnTo>
                          <a:cubicBezTo>
                            <a:pt x="4532" y="16436"/>
                            <a:pt x="9106" y="15060"/>
                            <a:pt x="13053" y="12192"/>
                          </a:cubicBezTo>
                          <a:cubicBezTo>
                            <a:pt x="17030" y="9301"/>
                            <a:pt x="19767" y="5338"/>
                            <a:pt x="21157" y="988"/>
                          </a:cubicBezTo>
                          <a:lnTo>
                            <a:pt x="18123" y="1"/>
                          </a:lnTo>
                          <a:close/>
                        </a:path>
                      </a:pathLst>
                    </a:custGeom>
                    <a:solidFill>
                      <a:srgbClr val="667E9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195" name="Google Shape;7195;p78"/>
                    <p:cNvSpPr/>
                    <p:nvPr/>
                  </p:nvSpPr>
                  <p:spPr>
                    <a:xfrm>
                      <a:off x="2725064" y="1391035"/>
                      <a:ext cx="81238" cy="156487"/>
                    </a:xfrm>
                    <a:custGeom>
                      <a:rect b="b" l="l" r="r" t="t"/>
                      <a:pathLst>
                        <a:path extrusionOk="0" h="24849" w="12900">
                          <a:moveTo>
                            <a:pt x="11023" y="1"/>
                          </a:moveTo>
                          <a:cubicBezTo>
                            <a:pt x="11006" y="13"/>
                            <a:pt x="10987" y="26"/>
                            <a:pt x="10967" y="39"/>
                          </a:cubicBezTo>
                          <a:cubicBezTo>
                            <a:pt x="2989" y="5836"/>
                            <a:pt x="1" y="15945"/>
                            <a:pt x="2866" y="24848"/>
                          </a:cubicBezTo>
                          <a:lnTo>
                            <a:pt x="5900" y="23861"/>
                          </a:lnTo>
                          <a:cubicBezTo>
                            <a:pt x="3451" y="16238"/>
                            <a:pt x="6012" y="7585"/>
                            <a:pt x="12845" y="2622"/>
                          </a:cubicBezTo>
                          <a:cubicBezTo>
                            <a:pt x="12862" y="2608"/>
                            <a:pt x="12882" y="2597"/>
                            <a:pt x="12899" y="2584"/>
                          </a:cubicBezTo>
                          <a:lnTo>
                            <a:pt x="11023" y="1"/>
                          </a:lnTo>
                          <a:close/>
                        </a:path>
                      </a:pathLst>
                    </a:custGeom>
                    <a:solidFill>
                      <a:srgbClr val="213B5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sp>
          <p:nvSpPr>
            <p:cNvPr id="7196" name="Google Shape;7196;p78"/>
            <p:cNvSpPr/>
            <p:nvPr/>
          </p:nvSpPr>
          <p:spPr>
            <a:xfrm>
              <a:off x="2621966" y="1245876"/>
              <a:ext cx="114832" cy="86149"/>
            </a:xfrm>
            <a:custGeom>
              <a:rect b="b" l="l" r="r" t="t"/>
              <a:pathLst>
                <a:path extrusionOk="0" h="7716" w="10285">
                  <a:moveTo>
                    <a:pt x="10284" y="1"/>
                  </a:moveTo>
                  <a:lnTo>
                    <a:pt x="7413" y="282"/>
                  </a:lnTo>
                  <a:lnTo>
                    <a:pt x="7949" y="1144"/>
                  </a:lnTo>
                  <a:cubicBezTo>
                    <a:pt x="4966" y="2788"/>
                    <a:pt x="2280" y="4920"/>
                    <a:pt x="0" y="7451"/>
                  </a:cubicBezTo>
                  <a:lnTo>
                    <a:pt x="294" y="7716"/>
                  </a:lnTo>
                  <a:cubicBezTo>
                    <a:pt x="2547" y="5212"/>
                    <a:pt x="5206" y="3102"/>
                    <a:pt x="8156" y="1479"/>
                  </a:cubicBezTo>
                  <a:lnTo>
                    <a:pt x="8760" y="245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78"/>
            <p:cNvSpPr/>
            <p:nvPr/>
          </p:nvSpPr>
          <p:spPr>
            <a:xfrm>
              <a:off x="2517909" y="1600456"/>
              <a:ext cx="54396" cy="134951"/>
            </a:xfrm>
            <a:custGeom>
              <a:rect b="b" l="l" r="r" t="t"/>
              <a:pathLst>
                <a:path extrusionOk="0" h="12087" w="4872">
                  <a:moveTo>
                    <a:pt x="4871" y="11889"/>
                  </a:moveTo>
                  <a:cubicBezTo>
                    <a:pt x="3186" y="8971"/>
                    <a:pt x="2004" y="5793"/>
                    <a:pt x="1370" y="2482"/>
                  </a:cubicBezTo>
                  <a:lnTo>
                    <a:pt x="2481" y="2209"/>
                  </a:lnTo>
                  <a:lnTo>
                    <a:pt x="620" y="0"/>
                  </a:lnTo>
                  <a:lnTo>
                    <a:pt x="1" y="2820"/>
                  </a:lnTo>
                  <a:lnTo>
                    <a:pt x="987" y="2578"/>
                  </a:lnTo>
                  <a:cubicBezTo>
                    <a:pt x="1629" y="5923"/>
                    <a:pt x="2827" y="9136"/>
                    <a:pt x="4530" y="12087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78"/>
            <p:cNvSpPr/>
            <p:nvPr/>
          </p:nvSpPr>
          <p:spPr>
            <a:xfrm>
              <a:off x="3174265" y="1614044"/>
              <a:ext cx="46346" cy="135275"/>
            </a:xfrm>
            <a:custGeom>
              <a:rect b="b" l="l" r="r" t="t"/>
              <a:pathLst>
                <a:path extrusionOk="0" h="12116" w="4151">
                  <a:moveTo>
                    <a:pt x="4150" y="41"/>
                  </a:moveTo>
                  <a:lnTo>
                    <a:pt x="3759" y="0"/>
                  </a:lnTo>
                  <a:cubicBezTo>
                    <a:pt x="3405" y="3350"/>
                    <a:pt x="2494" y="6618"/>
                    <a:pt x="1059" y="9668"/>
                  </a:cubicBezTo>
                  <a:lnTo>
                    <a:pt x="0" y="9237"/>
                  </a:lnTo>
                  <a:lnTo>
                    <a:pt x="208" y="12116"/>
                  </a:lnTo>
                  <a:lnTo>
                    <a:pt x="2367" y="10200"/>
                  </a:lnTo>
                  <a:lnTo>
                    <a:pt x="1426" y="9817"/>
                  </a:lnTo>
                  <a:cubicBezTo>
                    <a:pt x="2873" y="6733"/>
                    <a:pt x="3793" y="3429"/>
                    <a:pt x="4150" y="4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78"/>
            <p:cNvSpPr/>
            <p:nvPr/>
          </p:nvSpPr>
          <p:spPr>
            <a:xfrm>
              <a:off x="3023194" y="1254350"/>
              <a:ext cx="116417" cy="83525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78"/>
            <p:cNvSpPr/>
            <p:nvPr/>
          </p:nvSpPr>
          <p:spPr>
            <a:xfrm rot="8660313">
              <a:off x="2818264" y="1861446"/>
              <a:ext cx="116433" cy="83536"/>
            </a:xfrm>
            <a:custGeom>
              <a:rect b="b" l="l" r="r" t="t"/>
              <a:pathLst>
                <a:path extrusionOk="0" h="7481" w="10427">
                  <a:moveTo>
                    <a:pt x="10427" y="7480"/>
                  </a:moveTo>
                  <a:lnTo>
                    <a:pt x="9270" y="4835"/>
                  </a:lnTo>
                  <a:lnTo>
                    <a:pt x="8616" y="5611"/>
                  </a:lnTo>
                  <a:cubicBezTo>
                    <a:pt x="6131" y="3282"/>
                    <a:pt x="3273" y="1386"/>
                    <a:pt x="160" y="1"/>
                  </a:cubicBezTo>
                  <a:lnTo>
                    <a:pt x="0" y="361"/>
                  </a:lnTo>
                  <a:cubicBezTo>
                    <a:pt x="3078" y="1731"/>
                    <a:pt x="5904" y="3608"/>
                    <a:pt x="8362" y="5913"/>
                  </a:cubicBezTo>
                  <a:lnTo>
                    <a:pt x="7624" y="6787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1" name="Google Shape;7201;p78"/>
          <p:cNvGrpSpPr/>
          <p:nvPr/>
        </p:nvGrpSpPr>
        <p:grpSpPr>
          <a:xfrm>
            <a:off x="3924561" y="2927462"/>
            <a:ext cx="1569144" cy="591015"/>
            <a:chOff x="3820100" y="3023049"/>
            <a:chExt cx="1303926" cy="491162"/>
          </a:xfrm>
        </p:grpSpPr>
        <p:grpSp>
          <p:nvGrpSpPr>
            <p:cNvPr id="7202" name="Google Shape;7202;p78"/>
            <p:cNvGrpSpPr/>
            <p:nvPr/>
          </p:nvGrpSpPr>
          <p:grpSpPr>
            <a:xfrm>
              <a:off x="3820100" y="3023072"/>
              <a:ext cx="1303926" cy="491139"/>
              <a:chOff x="3820100" y="3023072"/>
              <a:chExt cx="1303926" cy="491139"/>
            </a:xfrm>
          </p:grpSpPr>
          <p:sp>
            <p:nvSpPr>
              <p:cNvPr id="7203" name="Google Shape;7203;p78"/>
              <p:cNvSpPr/>
              <p:nvPr/>
            </p:nvSpPr>
            <p:spPr>
              <a:xfrm>
                <a:off x="3820100" y="3023072"/>
                <a:ext cx="505424" cy="491139"/>
              </a:xfrm>
              <a:custGeom>
                <a:rect b="b" l="l" r="r" t="t"/>
                <a:pathLst>
                  <a:path extrusionOk="0" h="43940" w="45218">
                    <a:moveTo>
                      <a:pt x="0" y="0"/>
                    </a:moveTo>
                    <a:cubicBezTo>
                      <a:pt x="0" y="24200"/>
                      <a:pt x="19796" y="43939"/>
                      <a:pt x="44111" y="43939"/>
                    </a:cubicBezTo>
                    <a:lnTo>
                      <a:pt x="45218" y="43939"/>
                    </a:lnTo>
                    <a:lnTo>
                      <a:pt x="45218" y="34795"/>
                    </a:lnTo>
                    <a:lnTo>
                      <a:pt x="44111" y="34795"/>
                    </a:lnTo>
                    <a:cubicBezTo>
                      <a:pt x="24972" y="34795"/>
                      <a:pt x="9345" y="19439"/>
                      <a:pt x="9103" y="450"/>
                    </a:cubicBezTo>
                    <a:cubicBezTo>
                      <a:pt x="9103" y="301"/>
                      <a:pt x="9100" y="150"/>
                      <a:pt x="9100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4" name="Google Shape;7204;p78"/>
              <p:cNvSpPr/>
              <p:nvPr/>
            </p:nvSpPr>
            <p:spPr>
              <a:xfrm>
                <a:off x="4323828" y="3411976"/>
                <a:ext cx="800197" cy="102229"/>
              </a:xfrm>
              <a:custGeom>
                <a:rect b="b" l="l" r="r" t="t"/>
                <a:pathLst>
                  <a:path extrusionOk="0" h="9146" w="71590">
                    <a:moveTo>
                      <a:pt x="1" y="1"/>
                    </a:moveTo>
                    <a:lnTo>
                      <a:pt x="1" y="9145"/>
                    </a:lnTo>
                    <a:lnTo>
                      <a:pt x="71589" y="9145"/>
                    </a:lnTo>
                    <a:lnTo>
                      <a:pt x="71589" y="1"/>
                    </a:ln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05" name="Google Shape;7205;p78"/>
            <p:cNvGrpSpPr/>
            <p:nvPr/>
          </p:nvGrpSpPr>
          <p:grpSpPr>
            <a:xfrm>
              <a:off x="4132439" y="3023645"/>
              <a:ext cx="393633" cy="177096"/>
              <a:chOff x="4132439" y="3023645"/>
              <a:chExt cx="393633" cy="177096"/>
            </a:xfrm>
          </p:grpSpPr>
          <p:sp>
            <p:nvSpPr>
              <p:cNvPr id="7206" name="Google Shape;7206;p78"/>
              <p:cNvSpPr/>
              <p:nvPr/>
            </p:nvSpPr>
            <p:spPr>
              <a:xfrm>
                <a:off x="4132439" y="3023645"/>
                <a:ext cx="190085" cy="177096"/>
              </a:xfrm>
              <a:custGeom>
                <a:rect b="b" l="l" r="r" t="t"/>
                <a:pathLst>
                  <a:path extrusionOk="0" h="15844" w="17006">
                    <a:moveTo>
                      <a:pt x="0" y="1"/>
                    </a:moveTo>
                    <a:cubicBezTo>
                      <a:pt x="0" y="5035"/>
                      <a:pt x="2405" y="9521"/>
                      <a:pt x="6124" y="12423"/>
                    </a:cubicBezTo>
                    <a:cubicBezTo>
                      <a:pt x="8932" y="14639"/>
                      <a:pt x="12404" y="15844"/>
                      <a:pt x="15981" y="15844"/>
                    </a:cubicBezTo>
                    <a:lnTo>
                      <a:pt x="17005" y="15844"/>
                    </a:lnTo>
                    <a:lnTo>
                      <a:pt x="17005" y="6962"/>
                    </a:lnTo>
                    <a:lnTo>
                      <a:pt x="15905" y="6962"/>
                    </a:lnTo>
                    <a:cubicBezTo>
                      <a:pt x="12043" y="6962"/>
                      <a:pt x="8822" y="3862"/>
                      <a:pt x="8822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7" name="Google Shape;7207;p78"/>
              <p:cNvSpPr/>
              <p:nvPr/>
            </p:nvSpPr>
            <p:spPr>
              <a:xfrm>
                <a:off x="4318649" y="3101461"/>
                <a:ext cx="207423" cy="99267"/>
              </a:xfrm>
              <a:custGeom>
                <a:rect b="b" l="l" r="r" t="t"/>
                <a:pathLst>
                  <a:path extrusionOk="0" h="8881" w="18211">
                    <a:moveTo>
                      <a:pt x="0" y="0"/>
                    </a:moveTo>
                    <a:lnTo>
                      <a:pt x="0" y="8880"/>
                    </a:lnTo>
                    <a:lnTo>
                      <a:pt x="18210" y="8880"/>
                    </a:lnTo>
                    <a:lnTo>
                      <a:pt x="18210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08" name="Google Shape;7208;p78"/>
            <p:cNvGrpSpPr/>
            <p:nvPr/>
          </p:nvGrpSpPr>
          <p:grpSpPr>
            <a:xfrm>
              <a:off x="3921811" y="3023049"/>
              <a:ext cx="1002397" cy="388943"/>
              <a:chOff x="3921811" y="3023049"/>
              <a:chExt cx="1002397" cy="388943"/>
            </a:xfrm>
          </p:grpSpPr>
          <p:sp>
            <p:nvSpPr>
              <p:cNvPr id="7209" name="Google Shape;7209;p78"/>
              <p:cNvSpPr/>
              <p:nvPr/>
            </p:nvSpPr>
            <p:spPr>
              <a:xfrm>
                <a:off x="3921811" y="3023049"/>
                <a:ext cx="403709" cy="388943"/>
              </a:xfrm>
              <a:custGeom>
                <a:rect b="b" l="l" r="r" t="t"/>
                <a:pathLst>
                  <a:path extrusionOk="0" h="34797" w="36118">
                    <a:moveTo>
                      <a:pt x="0" y="1"/>
                    </a:moveTo>
                    <a:cubicBezTo>
                      <a:pt x="0" y="152"/>
                      <a:pt x="3" y="301"/>
                      <a:pt x="3" y="452"/>
                    </a:cubicBezTo>
                    <a:cubicBezTo>
                      <a:pt x="245" y="19441"/>
                      <a:pt x="15879" y="34797"/>
                      <a:pt x="35018" y="34797"/>
                    </a:cubicBezTo>
                    <a:lnTo>
                      <a:pt x="36118" y="34797"/>
                    </a:lnTo>
                    <a:lnTo>
                      <a:pt x="36118" y="25652"/>
                    </a:lnTo>
                    <a:lnTo>
                      <a:pt x="34843" y="25652"/>
                    </a:lnTo>
                    <a:lnTo>
                      <a:pt x="34798" y="25632"/>
                    </a:lnTo>
                    <a:cubicBezTo>
                      <a:pt x="20649" y="25575"/>
                      <a:pt x="9181" y="14193"/>
                      <a:pt x="9115" y="123"/>
                    </a:cubicBezTo>
                    <a:cubicBezTo>
                      <a:pt x="9115" y="81"/>
                      <a:pt x="9108" y="42"/>
                      <a:pt x="910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0" name="Google Shape;7210;p78"/>
              <p:cNvSpPr/>
              <p:nvPr/>
            </p:nvSpPr>
            <p:spPr>
              <a:xfrm>
                <a:off x="4322109" y="3309770"/>
                <a:ext cx="602098" cy="102218"/>
              </a:xfrm>
              <a:custGeom>
                <a:rect b="b" l="l" r="r" t="t"/>
                <a:pathLst>
                  <a:path extrusionOk="0" h="9145" w="53867">
                    <a:moveTo>
                      <a:pt x="1" y="0"/>
                    </a:moveTo>
                    <a:lnTo>
                      <a:pt x="1" y="9145"/>
                    </a:lnTo>
                    <a:lnTo>
                      <a:pt x="53867" y="9145"/>
                    </a:lnTo>
                    <a:lnTo>
                      <a:pt x="53867" y="0"/>
                    </a:ln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11" name="Google Shape;7211;p78"/>
            <p:cNvGrpSpPr/>
            <p:nvPr/>
          </p:nvGrpSpPr>
          <p:grpSpPr>
            <a:xfrm>
              <a:off x="4023645" y="3023049"/>
              <a:ext cx="683032" cy="286722"/>
              <a:chOff x="4023645" y="3023049"/>
              <a:chExt cx="683032" cy="286722"/>
            </a:xfrm>
          </p:grpSpPr>
          <p:sp>
            <p:nvSpPr>
              <p:cNvPr id="7212" name="Google Shape;7212;p78"/>
              <p:cNvSpPr/>
              <p:nvPr/>
            </p:nvSpPr>
            <p:spPr>
              <a:xfrm>
                <a:off x="4023645" y="3023049"/>
                <a:ext cx="300664" cy="286524"/>
              </a:xfrm>
              <a:custGeom>
                <a:rect b="b" l="l" r="r" t="t"/>
                <a:pathLst>
                  <a:path extrusionOk="0" h="25634" w="26899">
                    <a:moveTo>
                      <a:pt x="1" y="1"/>
                    </a:moveTo>
                    <a:cubicBezTo>
                      <a:pt x="1" y="42"/>
                      <a:pt x="4" y="81"/>
                      <a:pt x="4" y="121"/>
                    </a:cubicBezTo>
                    <a:cubicBezTo>
                      <a:pt x="70" y="14193"/>
                      <a:pt x="11538" y="25575"/>
                      <a:pt x="25687" y="25630"/>
                    </a:cubicBezTo>
                    <a:cubicBezTo>
                      <a:pt x="25723" y="25630"/>
                      <a:pt x="25757" y="25634"/>
                      <a:pt x="25792" y="25634"/>
                    </a:cubicBezTo>
                    <a:lnTo>
                      <a:pt x="26899" y="25634"/>
                    </a:lnTo>
                    <a:lnTo>
                      <a:pt x="26899" y="15842"/>
                    </a:lnTo>
                    <a:lnTo>
                      <a:pt x="25768" y="15842"/>
                    </a:lnTo>
                    <a:cubicBezTo>
                      <a:pt x="22191" y="15842"/>
                      <a:pt x="18719" y="14637"/>
                      <a:pt x="15911" y="12423"/>
                    </a:cubicBezTo>
                    <a:cubicBezTo>
                      <a:pt x="12192" y="9521"/>
                      <a:pt x="9787" y="5035"/>
                      <a:pt x="978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3" name="Google Shape;7213;p78"/>
              <p:cNvSpPr/>
              <p:nvPr/>
            </p:nvSpPr>
            <p:spPr>
              <a:xfrm>
                <a:off x="4314850" y="3200125"/>
                <a:ext cx="391827" cy="109646"/>
              </a:xfrm>
              <a:custGeom>
                <a:rect b="b" l="l" r="r" t="t"/>
                <a:pathLst>
                  <a:path extrusionOk="0" h="9792" w="35055">
                    <a:moveTo>
                      <a:pt x="1" y="0"/>
                    </a:moveTo>
                    <a:lnTo>
                      <a:pt x="1" y="88"/>
                    </a:lnTo>
                    <a:lnTo>
                      <a:pt x="1" y="9792"/>
                    </a:lnTo>
                    <a:lnTo>
                      <a:pt x="35054" y="9792"/>
                    </a:lnTo>
                    <a:lnTo>
                      <a:pt x="350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214" name="Google Shape;7214;p78"/>
          <p:cNvGrpSpPr/>
          <p:nvPr/>
        </p:nvGrpSpPr>
        <p:grpSpPr>
          <a:xfrm>
            <a:off x="1556683" y="2054307"/>
            <a:ext cx="713522" cy="688025"/>
            <a:chOff x="1706078" y="2092648"/>
            <a:chExt cx="660913" cy="637296"/>
          </a:xfrm>
        </p:grpSpPr>
        <p:sp>
          <p:nvSpPr>
            <p:cNvPr id="7215" name="Google Shape;7215;p78"/>
            <p:cNvSpPr/>
            <p:nvPr/>
          </p:nvSpPr>
          <p:spPr>
            <a:xfrm>
              <a:off x="1745332" y="2158066"/>
              <a:ext cx="571867" cy="571878"/>
            </a:xfrm>
            <a:custGeom>
              <a:rect b="b" l="l" r="r" t="t"/>
              <a:pathLst>
                <a:path extrusionOk="0" h="107749" w="107747">
                  <a:moveTo>
                    <a:pt x="53874" y="11565"/>
                  </a:moveTo>
                  <a:cubicBezTo>
                    <a:pt x="77238" y="11565"/>
                    <a:pt x="96182" y="30509"/>
                    <a:pt x="96182" y="53873"/>
                  </a:cubicBezTo>
                  <a:cubicBezTo>
                    <a:pt x="96182" y="77240"/>
                    <a:pt x="77240" y="96182"/>
                    <a:pt x="53874" y="96182"/>
                  </a:cubicBezTo>
                  <a:cubicBezTo>
                    <a:pt x="30507" y="96182"/>
                    <a:pt x="11565" y="77240"/>
                    <a:pt x="11565" y="53873"/>
                  </a:cubicBezTo>
                  <a:cubicBezTo>
                    <a:pt x="11565" y="30509"/>
                    <a:pt x="30507" y="11565"/>
                    <a:pt x="53874" y="11565"/>
                  </a:cubicBezTo>
                  <a:close/>
                  <a:moveTo>
                    <a:pt x="53874" y="1"/>
                  </a:moveTo>
                  <a:cubicBezTo>
                    <a:pt x="24120" y="1"/>
                    <a:pt x="1" y="24120"/>
                    <a:pt x="1" y="53873"/>
                  </a:cubicBezTo>
                  <a:cubicBezTo>
                    <a:pt x="1" y="83626"/>
                    <a:pt x="24120" y="107748"/>
                    <a:pt x="53874" y="107748"/>
                  </a:cubicBezTo>
                  <a:cubicBezTo>
                    <a:pt x="83625" y="107748"/>
                    <a:pt x="107746" y="83626"/>
                    <a:pt x="107746" y="53873"/>
                  </a:cubicBezTo>
                  <a:cubicBezTo>
                    <a:pt x="107746" y="24120"/>
                    <a:pt x="83627" y="1"/>
                    <a:pt x="5387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216" name="Google Shape;7216;p78"/>
            <p:cNvGrpSpPr/>
            <p:nvPr/>
          </p:nvGrpSpPr>
          <p:grpSpPr>
            <a:xfrm>
              <a:off x="1706078" y="2092648"/>
              <a:ext cx="660913" cy="575241"/>
              <a:chOff x="1706078" y="2092648"/>
              <a:chExt cx="660913" cy="575241"/>
            </a:xfrm>
          </p:grpSpPr>
          <p:sp>
            <p:nvSpPr>
              <p:cNvPr id="7217" name="Google Shape;7217;p78"/>
              <p:cNvSpPr/>
              <p:nvPr/>
            </p:nvSpPr>
            <p:spPr>
              <a:xfrm>
                <a:off x="1938891" y="2092648"/>
                <a:ext cx="192041" cy="353676"/>
              </a:xfrm>
              <a:custGeom>
                <a:rect b="b" l="l" r="r" t="t"/>
                <a:pathLst>
                  <a:path extrusionOk="0" h="66637" w="36183">
                    <a:moveTo>
                      <a:pt x="18094" y="1"/>
                    </a:moveTo>
                    <a:cubicBezTo>
                      <a:pt x="8801" y="1"/>
                      <a:pt x="1202" y="7552"/>
                      <a:pt x="1202" y="16877"/>
                    </a:cubicBezTo>
                    <a:cubicBezTo>
                      <a:pt x="1202" y="23723"/>
                      <a:pt x="5288" y="29491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3"/>
                      <a:pt x="2404" y="51972"/>
                      <a:pt x="1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79" y="51975"/>
                      <a:pt x="29930" y="48725"/>
                      <a:pt x="25479" y="47040"/>
                    </a:cubicBezTo>
                    <a:cubicBezTo>
                      <a:pt x="22352" y="45966"/>
                      <a:pt x="20316" y="42957"/>
                      <a:pt x="20316" y="39714"/>
                    </a:cubicBezTo>
                    <a:lnTo>
                      <a:pt x="20316" y="39474"/>
                    </a:lnTo>
                    <a:cubicBezTo>
                      <a:pt x="20316" y="36349"/>
                      <a:pt x="22239" y="33578"/>
                      <a:pt x="24998" y="32260"/>
                    </a:cubicBezTo>
                    <a:cubicBezTo>
                      <a:pt x="31250" y="29491"/>
                      <a:pt x="35461" y="22999"/>
                      <a:pt x="34980" y="15676"/>
                    </a:cubicBezTo>
                    <a:cubicBezTo>
                      <a:pt x="34375" y="7376"/>
                      <a:pt x="27644" y="646"/>
                      <a:pt x="19357" y="47"/>
                    </a:cubicBezTo>
                    <a:cubicBezTo>
                      <a:pt x="18933" y="18"/>
                      <a:pt x="18513" y="1"/>
                      <a:pt x="180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8" name="Google Shape;7218;p78"/>
              <p:cNvSpPr/>
              <p:nvPr/>
            </p:nvSpPr>
            <p:spPr>
              <a:xfrm>
                <a:off x="1706078" y="2390779"/>
                <a:ext cx="329208" cy="277004"/>
              </a:xfrm>
              <a:custGeom>
                <a:rect b="b" l="l" r="r" t="t"/>
                <a:pathLst>
                  <a:path extrusionOk="0" h="52191" w="62027">
                    <a:moveTo>
                      <a:pt x="43872" y="1"/>
                    </a:moveTo>
                    <a:cubicBezTo>
                      <a:pt x="41468" y="4212"/>
                      <a:pt x="40629" y="9019"/>
                      <a:pt x="41353" y="13829"/>
                    </a:cubicBezTo>
                    <a:cubicBezTo>
                      <a:pt x="41946" y="17069"/>
                      <a:pt x="40389" y="20321"/>
                      <a:pt x="37504" y="21878"/>
                    </a:cubicBezTo>
                    <a:lnTo>
                      <a:pt x="37379" y="22004"/>
                    </a:lnTo>
                    <a:cubicBezTo>
                      <a:pt x="36131" y="22712"/>
                      <a:pt x="34723" y="23085"/>
                      <a:pt x="33288" y="23090"/>
                    </a:cubicBezTo>
                    <a:cubicBezTo>
                      <a:pt x="31652" y="23095"/>
                      <a:pt x="30056" y="22587"/>
                      <a:pt x="28724" y="21638"/>
                    </a:cubicBezTo>
                    <a:cubicBezTo>
                      <a:pt x="25815" y="19553"/>
                      <a:pt x="22344" y="18435"/>
                      <a:pt x="18815" y="18435"/>
                    </a:cubicBezTo>
                    <a:cubicBezTo>
                      <a:pt x="15632" y="18435"/>
                      <a:pt x="12399" y="19345"/>
                      <a:pt x="9490" y="21282"/>
                    </a:cubicBezTo>
                    <a:cubicBezTo>
                      <a:pt x="2520" y="25965"/>
                      <a:pt x="1" y="35101"/>
                      <a:pt x="3721" y="42677"/>
                    </a:cubicBezTo>
                    <a:cubicBezTo>
                      <a:pt x="6677" y="48755"/>
                      <a:pt x="12664" y="52191"/>
                      <a:pt x="18840" y="52191"/>
                    </a:cubicBezTo>
                    <a:cubicBezTo>
                      <a:pt x="21707" y="52191"/>
                      <a:pt x="24613" y="51450"/>
                      <a:pt x="27282" y="49890"/>
                    </a:cubicBezTo>
                    <a:cubicBezTo>
                      <a:pt x="33291" y="46525"/>
                      <a:pt x="36303" y="40151"/>
                      <a:pt x="35694" y="33659"/>
                    </a:cubicBezTo>
                    <a:cubicBezTo>
                      <a:pt x="35456" y="30534"/>
                      <a:pt x="37024" y="27407"/>
                      <a:pt x="39783" y="25852"/>
                    </a:cubicBezTo>
                    <a:cubicBezTo>
                      <a:pt x="41044" y="25114"/>
                      <a:pt x="42424" y="24748"/>
                      <a:pt x="43786" y="24748"/>
                    </a:cubicBezTo>
                    <a:cubicBezTo>
                      <a:pt x="45537" y="24748"/>
                      <a:pt x="47261" y="25356"/>
                      <a:pt x="48676" y="26573"/>
                    </a:cubicBezTo>
                    <a:cubicBezTo>
                      <a:pt x="52525" y="29572"/>
                      <a:pt x="57216" y="31255"/>
                      <a:pt x="62026" y="31255"/>
                    </a:cubicBezTo>
                    <a:lnTo>
                      <a:pt x="62026" y="1046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9" name="Google Shape;7219;p78"/>
              <p:cNvSpPr/>
              <p:nvPr/>
            </p:nvSpPr>
            <p:spPr>
              <a:xfrm>
                <a:off x="2035235" y="2390779"/>
                <a:ext cx="331756" cy="277110"/>
              </a:xfrm>
              <a:custGeom>
                <a:rect b="b" l="l" r="r" t="t"/>
                <a:pathLst>
                  <a:path extrusionOk="0" h="52211" w="62507">
                    <a:moveTo>
                      <a:pt x="18030" y="1"/>
                    </a:moveTo>
                    <a:lnTo>
                      <a:pt x="0" y="10461"/>
                    </a:lnTo>
                    <a:lnTo>
                      <a:pt x="0" y="31253"/>
                    </a:lnTo>
                    <a:cubicBezTo>
                      <a:pt x="4807" y="31253"/>
                      <a:pt x="9489" y="29570"/>
                      <a:pt x="13222" y="26570"/>
                    </a:cubicBezTo>
                    <a:cubicBezTo>
                      <a:pt x="15722" y="24434"/>
                      <a:pt x="19307" y="24145"/>
                      <a:pt x="22118" y="25849"/>
                    </a:cubicBezTo>
                    <a:lnTo>
                      <a:pt x="22359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599" y="40389"/>
                      <a:pt x="28964" y="47244"/>
                      <a:pt x="35578" y="50486"/>
                    </a:cubicBezTo>
                    <a:cubicBezTo>
                      <a:pt x="37877" y="51619"/>
                      <a:pt x="40405" y="52210"/>
                      <a:pt x="42968" y="52208"/>
                    </a:cubicBezTo>
                    <a:cubicBezTo>
                      <a:pt x="48435" y="52208"/>
                      <a:pt x="53755" y="49544"/>
                      <a:pt x="56978" y="44840"/>
                    </a:cubicBezTo>
                    <a:cubicBezTo>
                      <a:pt x="62506" y="36540"/>
                      <a:pt x="59862" y="25484"/>
                      <a:pt x="51447" y="20674"/>
                    </a:cubicBezTo>
                    <a:cubicBezTo>
                      <a:pt x="48774" y="19149"/>
                      <a:pt x="45855" y="18413"/>
                      <a:pt x="42983" y="18413"/>
                    </a:cubicBezTo>
                    <a:cubicBezTo>
                      <a:pt x="39520" y="18413"/>
                      <a:pt x="36121" y="19482"/>
                      <a:pt x="33290" y="21523"/>
                    </a:cubicBezTo>
                    <a:cubicBezTo>
                      <a:pt x="30671" y="23429"/>
                      <a:pt x="27161" y="23571"/>
                      <a:pt x="24397" y="21878"/>
                    </a:cubicBezTo>
                    <a:cubicBezTo>
                      <a:pt x="21510" y="20321"/>
                      <a:pt x="19955" y="17069"/>
                      <a:pt x="20549" y="13829"/>
                    </a:cubicBezTo>
                    <a:cubicBezTo>
                      <a:pt x="21272" y="9019"/>
                      <a:pt x="20433" y="4212"/>
                      <a:pt x="18030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220" name="Google Shape;7220;p78"/>
          <p:cNvGrpSpPr/>
          <p:nvPr/>
        </p:nvGrpSpPr>
        <p:grpSpPr>
          <a:xfrm>
            <a:off x="6318542" y="1171856"/>
            <a:ext cx="1317459" cy="684168"/>
            <a:chOff x="238125" y="999450"/>
            <a:chExt cx="7140700" cy="3708225"/>
          </a:xfrm>
        </p:grpSpPr>
        <p:sp>
          <p:nvSpPr>
            <p:cNvPr id="7221" name="Google Shape;7221;p78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78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78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78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78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78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78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78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78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233" name="Shape 7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34" name="Google Shape;7234;p79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7235" name="Google Shape;7235;p79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7236" name="Google Shape;7236;p79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7" name="Google Shape;7237;p79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8" name="Google Shape;7238;p79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9" name="Google Shape;7239;p79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0" name="Google Shape;7240;p79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1" name="Google Shape;7241;p79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2" name="Google Shape;7242;p79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3" name="Google Shape;7243;p79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4" name="Google Shape;7244;p79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5" name="Google Shape;7245;p79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46" name="Google Shape;7246;p79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7247" name="Google Shape;7247;p79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8" name="Google Shape;7248;p79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9" name="Google Shape;7249;p79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0" name="Google Shape;7250;p79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1" name="Google Shape;7251;p79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2" name="Google Shape;7252;p79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3" name="Google Shape;7253;p79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4" name="Google Shape;7254;p79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5" name="Google Shape;7255;p79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6" name="Google Shape;7256;p79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57" name="Google Shape;7257;p79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7258" name="Google Shape;7258;p79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9" name="Google Shape;7259;p79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0" name="Google Shape;7260;p79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1" name="Google Shape;7261;p79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2" name="Google Shape;7262;p79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3" name="Google Shape;7263;p79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4" name="Google Shape;7264;p79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5" name="Google Shape;7265;p79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6" name="Google Shape;7266;p79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7" name="Google Shape;7267;p79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68" name="Google Shape;7268;p79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7269" name="Google Shape;7269;p79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0" name="Google Shape;7270;p79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1" name="Google Shape;7271;p79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2" name="Google Shape;7272;p79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3" name="Google Shape;7273;p79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4" name="Google Shape;7274;p79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5" name="Google Shape;7275;p79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6" name="Google Shape;7276;p79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7" name="Google Shape;7277;p79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8" name="Google Shape;7278;p79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79" name="Google Shape;7279;p79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7280" name="Google Shape;7280;p79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1" name="Google Shape;7281;p79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2" name="Google Shape;7282;p79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3" name="Google Shape;7283;p79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4" name="Google Shape;7284;p79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5" name="Google Shape;7285;p79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6" name="Google Shape;7286;p79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7" name="Google Shape;7287;p79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8" name="Google Shape;7288;p79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9" name="Google Shape;7289;p79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90" name="Google Shape;7290;p79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7291" name="Google Shape;7291;p79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2" name="Google Shape;7292;p79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3" name="Google Shape;7293;p79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4" name="Google Shape;7294;p79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5" name="Google Shape;7295;p79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6" name="Google Shape;7296;p79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7" name="Google Shape;7297;p79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8" name="Google Shape;7298;p79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9" name="Google Shape;7299;p79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0" name="Google Shape;7300;p79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01" name="Google Shape;7301;p79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7302" name="Google Shape;7302;p79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3" name="Google Shape;7303;p79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4" name="Google Shape;7304;p79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5" name="Google Shape;7305;p79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6" name="Google Shape;7306;p79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7" name="Google Shape;7307;p79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8" name="Google Shape;7308;p79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9" name="Google Shape;7309;p79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0" name="Google Shape;7310;p79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1" name="Google Shape;7311;p79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12" name="Google Shape;7312;p79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7313" name="Google Shape;7313;p79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4" name="Google Shape;7314;p79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5" name="Google Shape;7315;p79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6" name="Google Shape;7316;p79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7" name="Google Shape;7317;p79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8" name="Google Shape;7318;p79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9" name="Google Shape;7319;p79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0" name="Google Shape;7320;p79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1" name="Google Shape;7321;p79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2" name="Google Shape;7322;p79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23" name="Google Shape;7323;p79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7324" name="Google Shape;7324;p79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5" name="Google Shape;7325;p79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6" name="Google Shape;7326;p79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7" name="Google Shape;7327;p79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8" name="Google Shape;7328;p79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9" name="Google Shape;7329;p79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0" name="Google Shape;7330;p79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1" name="Google Shape;7331;p79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2" name="Google Shape;7332;p79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3" name="Google Shape;7333;p79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34" name="Google Shape;7334;p79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7335" name="Google Shape;7335;p79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6" name="Google Shape;7336;p79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7" name="Google Shape;7337;p79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8" name="Google Shape;7338;p79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9" name="Google Shape;7339;p79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0" name="Google Shape;7340;p79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1" name="Google Shape;7341;p79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2" name="Google Shape;7342;p79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3" name="Google Shape;7343;p79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4" name="Google Shape;7344;p79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345" name="Google Shape;7345;p79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7346" name="Google Shape;7346;p79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7347" name="Google Shape;7347;p79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8" name="Google Shape;7348;p79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9" name="Google Shape;7349;p79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0" name="Google Shape;7350;p79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1" name="Google Shape;7351;p79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52" name="Google Shape;7352;p79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7353" name="Google Shape;7353;p79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4" name="Google Shape;7354;p79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5" name="Google Shape;7355;p79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6" name="Google Shape;7356;p79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7" name="Google Shape;7357;p79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58" name="Google Shape;7358;p79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7359" name="Google Shape;7359;p79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0" name="Google Shape;7360;p79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1" name="Google Shape;7361;p79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2" name="Google Shape;7362;p79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3" name="Google Shape;7363;p79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364" name="Google Shape;7364;p79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7365" name="Google Shape;7365;p79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6" name="Google Shape;7366;p79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7" name="Google Shape;7367;p79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8" name="Google Shape;7368;p79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9" name="Google Shape;7369;p79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370" name="Google Shape;7370;p79"/>
          <p:cNvGrpSpPr/>
          <p:nvPr/>
        </p:nvGrpSpPr>
        <p:grpSpPr>
          <a:xfrm>
            <a:off x="2613365" y="2657876"/>
            <a:ext cx="1387541" cy="159124"/>
            <a:chOff x="3200660" y="2180272"/>
            <a:chExt cx="2563824" cy="378237"/>
          </a:xfrm>
        </p:grpSpPr>
        <p:sp>
          <p:nvSpPr>
            <p:cNvPr id="7371" name="Google Shape;7371;p79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79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79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79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79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79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79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79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79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79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79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79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79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79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79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79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79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79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9" name="Google Shape;7389;p79"/>
          <p:cNvGrpSpPr/>
          <p:nvPr/>
        </p:nvGrpSpPr>
        <p:grpSpPr>
          <a:xfrm>
            <a:off x="2609890" y="2935640"/>
            <a:ext cx="1390502" cy="159625"/>
            <a:chOff x="3530150" y="2790075"/>
            <a:chExt cx="1962600" cy="225300"/>
          </a:xfrm>
        </p:grpSpPr>
        <p:sp>
          <p:nvSpPr>
            <p:cNvPr id="7390" name="Google Shape;7390;p79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79"/>
            <p:cNvSpPr/>
            <p:nvPr/>
          </p:nvSpPr>
          <p:spPr>
            <a:xfrm>
              <a:off x="3530150" y="2790075"/>
              <a:ext cx="1110000" cy="2253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2" name="Google Shape;7392;p79"/>
          <p:cNvGrpSpPr/>
          <p:nvPr/>
        </p:nvGrpSpPr>
        <p:grpSpPr>
          <a:xfrm>
            <a:off x="2609948" y="3213905"/>
            <a:ext cx="1411629" cy="154175"/>
            <a:chOff x="3558802" y="4011244"/>
            <a:chExt cx="1866000" cy="111600"/>
          </a:xfrm>
        </p:grpSpPr>
        <p:sp>
          <p:nvSpPr>
            <p:cNvPr id="7393" name="Google Shape;7393;p79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79"/>
            <p:cNvSpPr/>
            <p:nvPr/>
          </p:nvSpPr>
          <p:spPr>
            <a:xfrm flipH="1" rot="5400000">
              <a:off x="4157232" y="3412894"/>
              <a:ext cx="111600" cy="13083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5" name="Google Shape;7395;p79"/>
          <p:cNvGrpSpPr/>
          <p:nvPr/>
        </p:nvGrpSpPr>
        <p:grpSpPr>
          <a:xfrm>
            <a:off x="2610235" y="2419475"/>
            <a:ext cx="1383503" cy="119761"/>
            <a:chOff x="3465975" y="2270258"/>
            <a:chExt cx="1986364" cy="171947"/>
          </a:xfrm>
        </p:grpSpPr>
        <p:sp>
          <p:nvSpPr>
            <p:cNvPr id="7396" name="Google Shape;7396;p79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79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79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79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79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79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79"/>
            <p:cNvSpPr/>
            <p:nvPr/>
          </p:nvSpPr>
          <p:spPr>
            <a:xfrm rot="-5400000">
              <a:off x="502123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79"/>
            <p:cNvSpPr/>
            <p:nvPr/>
          </p:nvSpPr>
          <p:spPr>
            <a:xfrm rot="-5400000">
              <a:off x="5280440" y="2270258"/>
              <a:ext cx="171900" cy="171900"/>
            </a:xfrm>
            <a:prstGeom prst="ellipse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4" name="Google Shape;7404;p79"/>
          <p:cNvGrpSpPr/>
          <p:nvPr/>
        </p:nvGrpSpPr>
        <p:grpSpPr>
          <a:xfrm>
            <a:off x="2621243" y="3783248"/>
            <a:ext cx="1369531" cy="195460"/>
            <a:chOff x="723300" y="4253549"/>
            <a:chExt cx="2276482" cy="324900"/>
          </a:xfrm>
        </p:grpSpPr>
        <p:sp>
          <p:nvSpPr>
            <p:cNvPr id="7405" name="Google Shape;7405;p79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79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79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79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79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0" name="Google Shape;7410;p79"/>
          <p:cNvGrpSpPr/>
          <p:nvPr/>
        </p:nvGrpSpPr>
        <p:grpSpPr>
          <a:xfrm>
            <a:off x="2610803" y="3484489"/>
            <a:ext cx="1389066" cy="180119"/>
            <a:chOff x="705948" y="3788465"/>
            <a:chExt cx="2308953" cy="299400"/>
          </a:xfrm>
        </p:grpSpPr>
        <p:sp>
          <p:nvSpPr>
            <p:cNvPr id="7411" name="Google Shape;7411;p79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79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79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79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79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6" name="Google Shape;7416;p79"/>
          <p:cNvGrpSpPr/>
          <p:nvPr/>
        </p:nvGrpSpPr>
        <p:grpSpPr>
          <a:xfrm>
            <a:off x="4207794" y="2088443"/>
            <a:ext cx="1433821" cy="191501"/>
            <a:chOff x="4273350" y="2088443"/>
            <a:chExt cx="1433821" cy="191501"/>
          </a:xfrm>
        </p:grpSpPr>
        <p:grpSp>
          <p:nvGrpSpPr>
            <p:cNvPr id="7417" name="Google Shape;7417;p79"/>
            <p:cNvGrpSpPr/>
            <p:nvPr/>
          </p:nvGrpSpPr>
          <p:grpSpPr>
            <a:xfrm>
              <a:off x="4273350" y="2088443"/>
              <a:ext cx="1433821" cy="0"/>
              <a:chOff x="5224975" y="2962250"/>
              <a:chExt cx="1544400" cy="0"/>
            </a:xfrm>
          </p:grpSpPr>
          <p:cxnSp>
            <p:nvCxnSpPr>
              <p:cNvPr id="7418" name="Google Shape;7418;p7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19" name="Google Shape;7419;p79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7420" name="Google Shape;7420;p79"/>
            <p:cNvGrpSpPr/>
            <p:nvPr/>
          </p:nvGrpSpPr>
          <p:grpSpPr>
            <a:xfrm>
              <a:off x="4273350" y="2279944"/>
              <a:ext cx="1433821" cy="0"/>
              <a:chOff x="5224975" y="2962250"/>
              <a:chExt cx="1544400" cy="0"/>
            </a:xfrm>
          </p:grpSpPr>
          <p:cxnSp>
            <p:nvCxnSpPr>
              <p:cNvPr id="7421" name="Google Shape;7421;p79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22" name="Google Shape;7422;p79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7423" name="Google Shape;7423;p79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7424" name="Google Shape;7424;p79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7425" name="Google Shape;7425;p7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6" name="Google Shape;7426;p7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27" name="Google Shape;7427;p79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7428" name="Google Shape;7428;p7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9" name="Google Shape;7429;p7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30" name="Google Shape;7430;p79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7431" name="Google Shape;7431;p7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2" name="Google Shape;7432;p7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33" name="Google Shape;7433;p79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7434" name="Google Shape;7434;p79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5" name="Google Shape;7435;p79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36" name="Google Shape;7436;p79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7437" name="Google Shape;7437;p79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8" name="Google Shape;7438;p79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39" name="Google Shape;7439;p79"/>
          <p:cNvGrpSpPr/>
          <p:nvPr/>
        </p:nvGrpSpPr>
        <p:grpSpPr>
          <a:xfrm>
            <a:off x="4209349" y="1176041"/>
            <a:ext cx="1430711" cy="751237"/>
            <a:chOff x="5159450" y="1919950"/>
            <a:chExt cx="1541050" cy="862500"/>
          </a:xfrm>
        </p:grpSpPr>
        <p:sp>
          <p:nvSpPr>
            <p:cNvPr id="7440" name="Google Shape;7440;p79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7441" name="Google Shape;7441;p79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7442" name="Google Shape;7442;p79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43" name="Google Shape;7443;p79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444" name="Google Shape;7444;p79"/>
          <p:cNvGrpSpPr/>
          <p:nvPr/>
        </p:nvGrpSpPr>
        <p:grpSpPr>
          <a:xfrm>
            <a:off x="4257486" y="2439811"/>
            <a:ext cx="1334436" cy="967914"/>
            <a:chOff x="4294923" y="2439811"/>
            <a:chExt cx="1334436" cy="967914"/>
          </a:xfrm>
        </p:grpSpPr>
        <p:grpSp>
          <p:nvGrpSpPr>
            <p:cNvPr id="7445" name="Google Shape;7445;p79"/>
            <p:cNvGrpSpPr/>
            <p:nvPr/>
          </p:nvGrpSpPr>
          <p:grpSpPr>
            <a:xfrm>
              <a:off x="4960455" y="2469658"/>
              <a:ext cx="668904" cy="885524"/>
              <a:chOff x="4960455" y="2469658"/>
              <a:chExt cx="668904" cy="885524"/>
            </a:xfrm>
          </p:grpSpPr>
          <p:sp>
            <p:nvSpPr>
              <p:cNvPr id="7446" name="Google Shape;7446;p79"/>
              <p:cNvSpPr/>
              <p:nvPr/>
            </p:nvSpPr>
            <p:spPr>
              <a:xfrm>
                <a:off x="4960455" y="3257057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7" name="Google Shape;7447;p79"/>
              <p:cNvSpPr/>
              <p:nvPr/>
            </p:nvSpPr>
            <p:spPr>
              <a:xfrm>
                <a:off x="4960455" y="309958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0"/>
                    </a:moveTo>
                    <a:lnTo>
                      <a:pt x="0" y="6285"/>
                    </a:lnTo>
                    <a:lnTo>
                      <a:pt x="42851" y="6285"/>
                    </a:lnTo>
                    <a:lnTo>
                      <a:pt x="42851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8" name="Google Shape;7448;p79"/>
              <p:cNvSpPr/>
              <p:nvPr/>
            </p:nvSpPr>
            <p:spPr>
              <a:xfrm>
                <a:off x="4960455" y="2942094"/>
                <a:ext cx="668904" cy="98124"/>
              </a:xfrm>
              <a:custGeom>
                <a:rect b="b" l="l" r="r" t="t"/>
                <a:pathLst>
                  <a:path extrusionOk="0" h="6286" w="42851">
                    <a:moveTo>
                      <a:pt x="0" y="1"/>
                    </a:moveTo>
                    <a:lnTo>
                      <a:pt x="0" y="6286"/>
                    </a:lnTo>
                    <a:lnTo>
                      <a:pt x="42851" y="6286"/>
                    </a:lnTo>
                    <a:lnTo>
                      <a:pt x="42851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9" name="Google Shape;7449;p79"/>
              <p:cNvSpPr/>
              <p:nvPr/>
            </p:nvSpPr>
            <p:spPr>
              <a:xfrm>
                <a:off x="4960455" y="2784621"/>
                <a:ext cx="618094" cy="98124"/>
              </a:xfrm>
              <a:custGeom>
                <a:rect b="b" l="l" r="r" t="t"/>
                <a:pathLst>
                  <a:path extrusionOk="0" h="6286" w="39596">
                    <a:moveTo>
                      <a:pt x="0" y="0"/>
                    </a:moveTo>
                    <a:lnTo>
                      <a:pt x="0" y="6285"/>
                    </a:lnTo>
                    <a:lnTo>
                      <a:pt x="39596" y="6285"/>
                    </a:lnTo>
                    <a:lnTo>
                      <a:pt x="39596" y="0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0" name="Google Shape;7450;p79"/>
              <p:cNvSpPr/>
              <p:nvPr/>
            </p:nvSpPr>
            <p:spPr>
              <a:xfrm>
                <a:off x="4960455" y="2627131"/>
                <a:ext cx="516519" cy="98140"/>
              </a:xfrm>
              <a:custGeom>
                <a:rect b="b" l="l" r="r" t="t"/>
                <a:pathLst>
                  <a:path extrusionOk="0" h="6287" w="33089">
                    <a:moveTo>
                      <a:pt x="0" y="1"/>
                    </a:moveTo>
                    <a:lnTo>
                      <a:pt x="0" y="6286"/>
                    </a:lnTo>
                    <a:lnTo>
                      <a:pt x="33089" y="6286"/>
                    </a:lnTo>
                    <a:lnTo>
                      <a:pt x="3308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1" name="Google Shape;7451;p79"/>
              <p:cNvSpPr/>
              <p:nvPr/>
            </p:nvSpPr>
            <p:spPr>
              <a:xfrm>
                <a:off x="4960455" y="2469658"/>
                <a:ext cx="313293" cy="98078"/>
              </a:xfrm>
              <a:custGeom>
                <a:rect b="b" l="l" r="r" t="t"/>
                <a:pathLst>
                  <a:path extrusionOk="0" h="6283" w="20070">
                    <a:moveTo>
                      <a:pt x="0" y="1"/>
                    </a:moveTo>
                    <a:lnTo>
                      <a:pt x="0" y="6283"/>
                    </a:lnTo>
                    <a:lnTo>
                      <a:pt x="20069" y="6283"/>
                    </a:lnTo>
                    <a:lnTo>
                      <a:pt x="20069" y="1"/>
                    </a:ln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452" name="Google Shape;7452;p79"/>
            <p:cNvGrpSpPr/>
            <p:nvPr/>
          </p:nvGrpSpPr>
          <p:grpSpPr>
            <a:xfrm>
              <a:off x="4294923" y="2469658"/>
              <a:ext cx="668951" cy="885524"/>
              <a:chOff x="4294923" y="2469658"/>
              <a:chExt cx="668951" cy="885524"/>
            </a:xfrm>
          </p:grpSpPr>
          <p:sp>
            <p:nvSpPr>
              <p:cNvPr id="7453" name="Google Shape;7453;p79"/>
              <p:cNvSpPr/>
              <p:nvPr/>
            </p:nvSpPr>
            <p:spPr>
              <a:xfrm>
                <a:off x="4294923" y="3257057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4" name="Google Shape;7454;p79"/>
              <p:cNvSpPr/>
              <p:nvPr/>
            </p:nvSpPr>
            <p:spPr>
              <a:xfrm>
                <a:off x="4294923" y="309958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0"/>
                    </a:moveTo>
                    <a:lnTo>
                      <a:pt x="0" y="6285"/>
                    </a:lnTo>
                    <a:lnTo>
                      <a:pt x="42854" y="6285"/>
                    </a:lnTo>
                    <a:lnTo>
                      <a:pt x="42854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5" name="Google Shape;7455;p79"/>
              <p:cNvSpPr/>
              <p:nvPr/>
            </p:nvSpPr>
            <p:spPr>
              <a:xfrm>
                <a:off x="4294923" y="2942094"/>
                <a:ext cx="668951" cy="98124"/>
              </a:xfrm>
              <a:custGeom>
                <a:rect b="b" l="l" r="r" t="t"/>
                <a:pathLst>
                  <a:path extrusionOk="0" h="6286" w="42854">
                    <a:moveTo>
                      <a:pt x="0" y="1"/>
                    </a:moveTo>
                    <a:lnTo>
                      <a:pt x="0" y="6286"/>
                    </a:lnTo>
                    <a:lnTo>
                      <a:pt x="42854" y="6286"/>
                    </a:lnTo>
                    <a:lnTo>
                      <a:pt x="42854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6" name="Google Shape;7456;p79"/>
              <p:cNvSpPr/>
              <p:nvPr/>
            </p:nvSpPr>
            <p:spPr>
              <a:xfrm>
                <a:off x="4447355" y="2784621"/>
                <a:ext cx="516519" cy="98124"/>
              </a:xfrm>
              <a:custGeom>
                <a:rect b="b" l="l" r="r" t="t"/>
                <a:pathLst>
                  <a:path extrusionOk="0" h="6286" w="33089">
                    <a:moveTo>
                      <a:pt x="0" y="0"/>
                    </a:moveTo>
                    <a:lnTo>
                      <a:pt x="0" y="6285"/>
                    </a:lnTo>
                    <a:lnTo>
                      <a:pt x="33089" y="6285"/>
                    </a:lnTo>
                    <a:lnTo>
                      <a:pt x="3308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7" name="Google Shape;7457;p79"/>
              <p:cNvSpPr/>
              <p:nvPr/>
            </p:nvSpPr>
            <p:spPr>
              <a:xfrm>
                <a:off x="4548960" y="2627131"/>
                <a:ext cx="414914" cy="98140"/>
              </a:xfrm>
              <a:custGeom>
                <a:rect b="b" l="l" r="r" t="t"/>
                <a:pathLst>
                  <a:path extrusionOk="0" h="6287" w="26580">
                    <a:moveTo>
                      <a:pt x="1" y="1"/>
                    </a:moveTo>
                    <a:lnTo>
                      <a:pt x="1" y="6286"/>
                    </a:lnTo>
                    <a:lnTo>
                      <a:pt x="26580" y="6286"/>
                    </a:lnTo>
                    <a:lnTo>
                      <a:pt x="2658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8" name="Google Shape;7458;p79"/>
              <p:cNvSpPr/>
              <p:nvPr/>
            </p:nvSpPr>
            <p:spPr>
              <a:xfrm>
                <a:off x="4650534" y="2469658"/>
                <a:ext cx="313340" cy="98078"/>
              </a:xfrm>
              <a:custGeom>
                <a:rect b="b" l="l" r="r" t="t"/>
                <a:pathLst>
                  <a:path extrusionOk="0" h="6283" w="20073">
                    <a:moveTo>
                      <a:pt x="1" y="1"/>
                    </a:moveTo>
                    <a:lnTo>
                      <a:pt x="1" y="6283"/>
                    </a:lnTo>
                    <a:lnTo>
                      <a:pt x="20073" y="6283"/>
                    </a:lnTo>
                    <a:lnTo>
                      <a:pt x="20073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459" name="Google Shape;7459;p79"/>
            <p:cNvSpPr/>
            <p:nvPr/>
          </p:nvSpPr>
          <p:spPr>
            <a:xfrm>
              <a:off x="4963437" y="2439811"/>
              <a:ext cx="16" cy="967914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0" name="Google Shape;7460;p79"/>
          <p:cNvGrpSpPr/>
          <p:nvPr/>
        </p:nvGrpSpPr>
        <p:grpSpPr>
          <a:xfrm>
            <a:off x="4243690" y="3494256"/>
            <a:ext cx="1430949" cy="897289"/>
            <a:chOff x="4351371" y="3547942"/>
            <a:chExt cx="1345130" cy="843475"/>
          </a:xfrm>
        </p:grpSpPr>
        <p:grpSp>
          <p:nvGrpSpPr>
            <p:cNvPr id="7461" name="Google Shape;7461;p79"/>
            <p:cNvGrpSpPr/>
            <p:nvPr/>
          </p:nvGrpSpPr>
          <p:grpSpPr>
            <a:xfrm>
              <a:off x="4351371" y="4209917"/>
              <a:ext cx="1345130" cy="181500"/>
              <a:chOff x="4351371" y="4209917"/>
              <a:chExt cx="1345130" cy="181500"/>
            </a:xfrm>
          </p:grpSpPr>
          <p:sp>
            <p:nvSpPr>
              <p:cNvPr id="7462" name="Google Shape;7462;p79"/>
              <p:cNvSpPr/>
              <p:nvPr/>
            </p:nvSpPr>
            <p:spPr>
              <a:xfrm rot="10800000">
                <a:off x="4351371" y="4209917"/>
                <a:ext cx="1281600" cy="181500"/>
              </a:xfrm>
              <a:prstGeom prst="rect">
                <a:avLst/>
              </a:pr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63" name="Google Shape;7463;p79"/>
              <p:cNvCxnSpPr/>
              <p:nvPr/>
            </p:nvCxnSpPr>
            <p:spPr>
              <a:xfrm>
                <a:off x="5551000" y="4298797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64" name="Google Shape;7464;p79"/>
            <p:cNvGrpSpPr/>
            <p:nvPr/>
          </p:nvGrpSpPr>
          <p:grpSpPr>
            <a:xfrm>
              <a:off x="4403010" y="3985221"/>
              <a:ext cx="1109518" cy="181500"/>
              <a:chOff x="4403010" y="3985221"/>
              <a:chExt cx="1109518" cy="181500"/>
            </a:xfrm>
          </p:grpSpPr>
          <p:sp>
            <p:nvSpPr>
              <p:cNvPr id="7465" name="Google Shape;7465;p79"/>
              <p:cNvSpPr/>
              <p:nvPr/>
            </p:nvSpPr>
            <p:spPr>
              <a:xfrm rot="10800000">
                <a:off x="4471829" y="3985221"/>
                <a:ext cx="1040700" cy="181500"/>
              </a:xfrm>
              <a:prstGeom prst="rect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66" name="Google Shape;7466;p79"/>
              <p:cNvCxnSpPr/>
              <p:nvPr/>
            </p:nvCxnSpPr>
            <p:spPr>
              <a:xfrm>
                <a:off x="4403010" y="4075993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67" name="Google Shape;7467;p79"/>
            <p:cNvGrpSpPr/>
            <p:nvPr/>
          </p:nvGrpSpPr>
          <p:grpSpPr>
            <a:xfrm>
              <a:off x="4618704" y="3766582"/>
              <a:ext cx="807858" cy="181500"/>
              <a:chOff x="4618704" y="3766582"/>
              <a:chExt cx="807858" cy="181500"/>
            </a:xfrm>
          </p:grpSpPr>
          <p:sp>
            <p:nvSpPr>
              <p:cNvPr id="7468" name="Google Shape;7468;p79"/>
              <p:cNvSpPr/>
              <p:nvPr/>
            </p:nvSpPr>
            <p:spPr>
              <a:xfrm rot="10800000">
                <a:off x="4618704" y="3766582"/>
                <a:ext cx="747000" cy="181500"/>
              </a:xfrm>
              <a:prstGeom prst="rect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69" name="Google Shape;7469;p79"/>
              <p:cNvCxnSpPr/>
              <p:nvPr/>
            </p:nvCxnSpPr>
            <p:spPr>
              <a:xfrm>
                <a:off x="5281062" y="3855291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70" name="Google Shape;7470;p79"/>
            <p:cNvGrpSpPr/>
            <p:nvPr/>
          </p:nvGrpSpPr>
          <p:grpSpPr>
            <a:xfrm>
              <a:off x="4735238" y="3547942"/>
              <a:ext cx="462839" cy="181500"/>
              <a:chOff x="4735238" y="3547942"/>
              <a:chExt cx="462839" cy="181500"/>
            </a:xfrm>
          </p:grpSpPr>
          <p:sp>
            <p:nvSpPr>
              <p:cNvPr id="7471" name="Google Shape;7471;p79"/>
              <p:cNvSpPr/>
              <p:nvPr/>
            </p:nvSpPr>
            <p:spPr>
              <a:xfrm rot="10800000">
                <a:off x="4786477" y="3547942"/>
                <a:ext cx="411600" cy="181500"/>
              </a:xfrm>
              <a:prstGeom prst="rect">
                <a:avLst/>
              </a:pr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cxnSp>
            <p:nvCxnSpPr>
              <p:cNvPr id="7472" name="Google Shape;7472;p79"/>
              <p:cNvCxnSpPr/>
              <p:nvPr/>
            </p:nvCxnSpPr>
            <p:spPr>
              <a:xfrm>
                <a:off x="4735238" y="3636872"/>
                <a:ext cx="145500" cy="0"/>
              </a:xfrm>
              <a:prstGeom prst="straightConnector1">
                <a:avLst/>
              </a:prstGeom>
              <a:noFill/>
              <a:ln cap="flat" cmpd="sng" w="2857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7473" name="Google Shape;7473;p79"/>
          <p:cNvGrpSpPr/>
          <p:nvPr/>
        </p:nvGrpSpPr>
        <p:grpSpPr>
          <a:xfrm>
            <a:off x="7420047" y="2429580"/>
            <a:ext cx="1020955" cy="928853"/>
            <a:chOff x="926675" y="238125"/>
            <a:chExt cx="5755100" cy="5232975"/>
          </a:xfrm>
        </p:grpSpPr>
        <p:sp>
          <p:nvSpPr>
            <p:cNvPr id="7474" name="Google Shape;7474;p79"/>
            <p:cNvSpPr/>
            <p:nvPr/>
          </p:nvSpPr>
          <p:spPr>
            <a:xfrm>
              <a:off x="2235475" y="2161100"/>
              <a:ext cx="3138650" cy="1012350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79"/>
            <p:cNvSpPr/>
            <p:nvPr/>
          </p:nvSpPr>
          <p:spPr>
            <a:xfrm>
              <a:off x="2825775" y="238125"/>
              <a:ext cx="1961900" cy="1850225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79"/>
            <p:cNvSpPr/>
            <p:nvPr/>
          </p:nvSpPr>
          <p:spPr>
            <a:xfrm>
              <a:off x="926675" y="4357100"/>
              <a:ext cx="5755100" cy="1114000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79"/>
            <p:cNvSpPr/>
            <p:nvPr/>
          </p:nvSpPr>
          <p:spPr>
            <a:xfrm>
              <a:off x="1621700" y="3256600"/>
              <a:ext cx="4370050" cy="1006950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8" name="Google Shape;7478;p79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7479" name="Google Shape;7479;p79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7480" name="Google Shape;7480;p79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481" name="Google Shape;7481;p79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482" name="Google Shape;7482;p79"/>
            <p:cNvGrpSpPr/>
            <p:nvPr/>
          </p:nvGrpSpPr>
          <p:grpSpPr>
            <a:xfrm>
              <a:off x="819108" y="2882501"/>
              <a:ext cx="1556791" cy="1426186"/>
              <a:chOff x="819108" y="2882501"/>
              <a:chExt cx="1556791" cy="1426186"/>
            </a:xfrm>
          </p:grpSpPr>
          <p:grpSp>
            <p:nvGrpSpPr>
              <p:cNvPr id="7483" name="Google Shape;7483;p79"/>
              <p:cNvGrpSpPr/>
              <p:nvPr/>
            </p:nvGrpSpPr>
            <p:grpSpPr>
              <a:xfrm>
                <a:off x="819108" y="2882501"/>
                <a:ext cx="103104" cy="1426186"/>
                <a:chOff x="4674013" y="3100904"/>
                <a:chExt cx="122758" cy="1698043"/>
              </a:xfrm>
            </p:grpSpPr>
            <p:sp>
              <p:nvSpPr>
                <p:cNvPr id="7484" name="Google Shape;7484;p79"/>
                <p:cNvSpPr/>
                <p:nvPr/>
              </p:nvSpPr>
              <p:spPr>
                <a:xfrm>
                  <a:off x="46740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5" name="Google Shape;7485;p79"/>
                <p:cNvSpPr/>
                <p:nvPr/>
              </p:nvSpPr>
              <p:spPr>
                <a:xfrm>
                  <a:off x="46740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6" name="Google Shape;7486;p79"/>
                <p:cNvSpPr/>
                <p:nvPr/>
              </p:nvSpPr>
              <p:spPr>
                <a:xfrm>
                  <a:off x="46740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7" name="Google Shape;7487;p79"/>
                <p:cNvSpPr/>
                <p:nvPr/>
              </p:nvSpPr>
              <p:spPr>
                <a:xfrm>
                  <a:off x="46740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8" name="Google Shape;7488;p79"/>
                <p:cNvSpPr/>
                <p:nvPr/>
              </p:nvSpPr>
              <p:spPr>
                <a:xfrm>
                  <a:off x="46740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9" name="Google Shape;7489;p79"/>
                <p:cNvSpPr/>
                <p:nvPr/>
              </p:nvSpPr>
              <p:spPr>
                <a:xfrm>
                  <a:off x="46740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0" name="Google Shape;7490;p79"/>
                <p:cNvSpPr/>
                <p:nvPr/>
              </p:nvSpPr>
              <p:spPr>
                <a:xfrm>
                  <a:off x="46740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1" name="Google Shape;7491;p79"/>
              <p:cNvGrpSpPr/>
              <p:nvPr/>
            </p:nvGrpSpPr>
            <p:grpSpPr>
              <a:xfrm>
                <a:off x="1062475" y="2882501"/>
                <a:ext cx="103104" cy="1426186"/>
                <a:chOff x="4940438" y="3100904"/>
                <a:chExt cx="122758" cy="1698043"/>
              </a:xfrm>
            </p:grpSpPr>
            <p:sp>
              <p:nvSpPr>
                <p:cNvPr id="7492" name="Google Shape;7492;p79"/>
                <p:cNvSpPr/>
                <p:nvPr/>
              </p:nvSpPr>
              <p:spPr>
                <a:xfrm>
                  <a:off x="4940438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3" name="Google Shape;7493;p79"/>
                <p:cNvSpPr/>
                <p:nvPr/>
              </p:nvSpPr>
              <p:spPr>
                <a:xfrm>
                  <a:off x="4940438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4" name="Google Shape;7494;p79"/>
                <p:cNvSpPr/>
                <p:nvPr/>
              </p:nvSpPr>
              <p:spPr>
                <a:xfrm>
                  <a:off x="4940438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5" name="Google Shape;7495;p79"/>
                <p:cNvSpPr/>
                <p:nvPr/>
              </p:nvSpPr>
              <p:spPr>
                <a:xfrm>
                  <a:off x="4940438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6" name="Google Shape;7496;p79"/>
                <p:cNvSpPr/>
                <p:nvPr/>
              </p:nvSpPr>
              <p:spPr>
                <a:xfrm>
                  <a:off x="4940438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7" name="Google Shape;7497;p79"/>
                <p:cNvSpPr/>
                <p:nvPr/>
              </p:nvSpPr>
              <p:spPr>
                <a:xfrm>
                  <a:off x="4940438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8" name="Google Shape;7498;p79"/>
                <p:cNvSpPr/>
                <p:nvPr/>
              </p:nvSpPr>
              <p:spPr>
                <a:xfrm>
                  <a:off x="4940438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9" name="Google Shape;7499;p79"/>
              <p:cNvGrpSpPr/>
              <p:nvPr/>
            </p:nvGrpSpPr>
            <p:grpSpPr>
              <a:xfrm>
                <a:off x="1299324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7500" name="Google Shape;7500;p79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1" name="Google Shape;7501;p79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2" name="Google Shape;7502;p79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3" name="Google Shape;7503;p79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4" name="Google Shape;7504;p79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5" name="Google Shape;7505;p79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6" name="Google Shape;7506;p79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7" name="Google Shape;7507;p79"/>
              <p:cNvGrpSpPr/>
              <p:nvPr/>
            </p:nvGrpSpPr>
            <p:grpSpPr>
              <a:xfrm>
                <a:off x="1786057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7508" name="Google Shape;7508;p79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9" name="Google Shape;7509;p79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0" name="Google Shape;7510;p79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1" name="Google Shape;7511;p79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2" name="Google Shape;7512;p79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3" name="Google Shape;7513;p79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4" name="Google Shape;7514;p79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5" name="Google Shape;7515;p79"/>
              <p:cNvGrpSpPr/>
              <p:nvPr/>
            </p:nvGrpSpPr>
            <p:grpSpPr>
              <a:xfrm>
                <a:off x="2029422" y="2882501"/>
                <a:ext cx="103104" cy="1426186"/>
                <a:chOff x="6805413" y="3100904"/>
                <a:chExt cx="122758" cy="1698043"/>
              </a:xfrm>
            </p:grpSpPr>
            <p:sp>
              <p:nvSpPr>
                <p:cNvPr id="7516" name="Google Shape;7516;p79"/>
                <p:cNvSpPr/>
                <p:nvPr/>
              </p:nvSpPr>
              <p:spPr>
                <a:xfrm>
                  <a:off x="680541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7" name="Google Shape;7517;p79"/>
                <p:cNvSpPr/>
                <p:nvPr/>
              </p:nvSpPr>
              <p:spPr>
                <a:xfrm>
                  <a:off x="680541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8" name="Google Shape;7518;p79"/>
                <p:cNvSpPr/>
                <p:nvPr/>
              </p:nvSpPr>
              <p:spPr>
                <a:xfrm>
                  <a:off x="680541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9" name="Google Shape;7519;p79"/>
                <p:cNvSpPr/>
                <p:nvPr/>
              </p:nvSpPr>
              <p:spPr>
                <a:xfrm>
                  <a:off x="680541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0" name="Google Shape;7520;p79"/>
                <p:cNvSpPr/>
                <p:nvPr/>
              </p:nvSpPr>
              <p:spPr>
                <a:xfrm>
                  <a:off x="680541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1" name="Google Shape;7521;p79"/>
                <p:cNvSpPr/>
                <p:nvPr/>
              </p:nvSpPr>
              <p:spPr>
                <a:xfrm>
                  <a:off x="680541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2" name="Google Shape;7522;p79"/>
                <p:cNvSpPr/>
                <p:nvPr/>
              </p:nvSpPr>
              <p:spPr>
                <a:xfrm>
                  <a:off x="680541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3" name="Google Shape;7523;p79"/>
              <p:cNvGrpSpPr/>
              <p:nvPr/>
            </p:nvGrpSpPr>
            <p:grpSpPr>
              <a:xfrm>
                <a:off x="2272795" y="2882501"/>
                <a:ext cx="103104" cy="1426186"/>
                <a:chOff x="5206863" y="3100904"/>
                <a:chExt cx="122758" cy="1698043"/>
              </a:xfrm>
            </p:grpSpPr>
            <p:sp>
              <p:nvSpPr>
                <p:cNvPr id="7524" name="Google Shape;7524;p79"/>
                <p:cNvSpPr/>
                <p:nvPr/>
              </p:nvSpPr>
              <p:spPr>
                <a:xfrm>
                  <a:off x="5206863" y="3100904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5" name="Google Shape;7525;p79"/>
                <p:cNvSpPr/>
                <p:nvPr/>
              </p:nvSpPr>
              <p:spPr>
                <a:xfrm>
                  <a:off x="5206863" y="3363453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6" name="Google Shape;7526;p79"/>
                <p:cNvSpPr/>
                <p:nvPr/>
              </p:nvSpPr>
              <p:spPr>
                <a:xfrm>
                  <a:off x="5206863" y="3625992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7" name="Google Shape;7527;p79"/>
                <p:cNvSpPr/>
                <p:nvPr/>
              </p:nvSpPr>
              <p:spPr>
                <a:xfrm>
                  <a:off x="5206863" y="3888561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8" name="Google Shape;7528;p79"/>
                <p:cNvSpPr/>
                <p:nvPr/>
              </p:nvSpPr>
              <p:spPr>
                <a:xfrm>
                  <a:off x="5206863" y="4151100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9" name="Google Shape;7529;p79"/>
                <p:cNvSpPr/>
                <p:nvPr/>
              </p:nvSpPr>
              <p:spPr>
                <a:xfrm>
                  <a:off x="5206863" y="4413650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0" name="Google Shape;7530;p79"/>
                <p:cNvSpPr/>
                <p:nvPr/>
              </p:nvSpPr>
              <p:spPr>
                <a:xfrm>
                  <a:off x="5206863" y="4676209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 cap="flat" cmpd="sng" w="19050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1" name="Google Shape;7531;p79"/>
              <p:cNvGrpSpPr/>
              <p:nvPr/>
            </p:nvGrpSpPr>
            <p:grpSpPr>
              <a:xfrm>
                <a:off x="1542694" y="2882501"/>
                <a:ext cx="103104" cy="1426186"/>
                <a:chOff x="6006138" y="3143629"/>
                <a:chExt cx="122758" cy="1698043"/>
              </a:xfrm>
            </p:grpSpPr>
            <p:sp>
              <p:nvSpPr>
                <p:cNvPr id="7532" name="Google Shape;7532;p79"/>
                <p:cNvSpPr/>
                <p:nvPr/>
              </p:nvSpPr>
              <p:spPr>
                <a:xfrm>
                  <a:off x="6006138" y="3143629"/>
                  <a:ext cx="122758" cy="122748"/>
                </a:xfrm>
                <a:custGeom>
                  <a:rect b="b" l="l" r="r" t="t"/>
                  <a:pathLst>
                    <a:path extrusionOk="0" h="12380" w="12381">
                      <a:moveTo>
                        <a:pt x="6191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1" y="12379"/>
                      </a:cubicBezTo>
                      <a:cubicBezTo>
                        <a:pt x="9610" y="12379"/>
                        <a:pt x="12381" y="9608"/>
                        <a:pt x="12381" y="6190"/>
                      </a:cubicBezTo>
                      <a:cubicBezTo>
                        <a:pt x="12381" y="2772"/>
                        <a:pt x="9610" y="1"/>
                        <a:pt x="619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3" name="Google Shape;7533;p79"/>
                <p:cNvSpPr/>
                <p:nvPr/>
              </p:nvSpPr>
              <p:spPr>
                <a:xfrm>
                  <a:off x="6006138" y="3406178"/>
                  <a:ext cx="122758" cy="122758"/>
                </a:xfrm>
                <a:custGeom>
                  <a:rect b="b" l="l" r="r" t="t"/>
                  <a:pathLst>
                    <a:path extrusionOk="0" h="12381" w="12381">
                      <a:moveTo>
                        <a:pt x="6191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10"/>
                        <a:pt x="2771" y="12381"/>
                        <a:pt x="6191" y="12381"/>
                      </a:cubicBezTo>
                      <a:cubicBezTo>
                        <a:pt x="9610" y="12381"/>
                        <a:pt x="12381" y="9610"/>
                        <a:pt x="12381" y="6191"/>
                      </a:cubicBezTo>
                      <a:cubicBezTo>
                        <a:pt x="12381" y="2771"/>
                        <a:pt x="9610" y="0"/>
                        <a:pt x="619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4" name="Google Shape;7534;p79"/>
                <p:cNvSpPr/>
                <p:nvPr/>
              </p:nvSpPr>
              <p:spPr>
                <a:xfrm>
                  <a:off x="6006138" y="3668717"/>
                  <a:ext cx="122738" cy="122768"/>
                </a:xfrm>
                <a:custGeom>
                  <a:rect b="b" l="l" r="r" t="t"/>
                  <a:pathLst>
                    <a:path extrusionOk="0" h="12382" w="12379">
                      <a:moveTo>
                        <a:pt x="6190" y="1"/>
                      </a:moveTo>
                      <a:cubicBezTo>
                        <a:pt x="2771" y="1"/>
                        <a:pt x="0" y="2774"/>
                        <a:pt x="0" y="6192"/>
                      </a:cubicBezTo>
                      <a:cubicBezTo>
                        <a:pt x="0" y="9610"/>
                        <a:pt x="2771" y="12381"/>
                        <a:pt x="6190" y="12381"/>
                      </a:cubicBezTo>
                      <a:cubicBezTo>
                        <a:pt x="9608" y="12381"/>
                        <a:pt x="12379" y="9610"/>
                        <a:pt x="12379" y="6192"/>
                      </a:cubicBezTo>
                      <a:cubicBezTo>
                        <a:pt x="12379" y="2774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5" name="Google Shape;7535;p79"/>
                <p:cNvSpPr/>
                <p:nvPr/>
              </p:nvSpPr>
              <p:spPr>
                <a:xfrm>
                  <a:off x="6006138" y="3931286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6" name="Google Shape;7536;p79"/>
                <p:cNvSpPr/>
                <p:nvPr/>
              </p:nvSpPr>
              <p:spPr>
                <a:xfrm>
                  <a:off x="6006138" y="4193825"/>
                  <a:ext cx="122738" cy="122748"/>
                </a:xfrm>
                <a:custGeom>
                  <a:rect b="b" l="l" r="r" t="t"/>
                  <a:pathLst>
                    <a:path extrusionOk="0" h="12380" w="12379">
                      <a:moveTo>
                        <a:pt x="6190" y="1"/>
                      </a:moveTo>
                      <a:cubicBezTo>
                        <a:pt x="2771" y="1"/>
                        <a:pt x="0" y="2772"/>
                        <a:pt x="0" y="6190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90"/>
                      </a:cubicBezTo>
                      <a:cubicBezTo>
                        <a:pt x="12379" y="2772"/>
                        <a:pt x="9608" y="1"/>
                        <a:pt x="6190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7" name="Google Shape;7537;p79"/>
                <p:cNvSpPr/>
                <p:nvPr/>
              </p:nvSpPr>
              <p:spPr>
                <a:xfrm>
                  <a:off x="6006138" y="4456375"/>
                  <a:ext cx="122738" cy="122758"/>
                </a:xfrm>
                <a:custGeom>
                  <a:rect b="b" l="l" r="r" t="t"/>
                  <a:pathLst>
                    <a:path extrusionOk="0" h="12381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91"/>
                      </a:cubicBezTo>
                      <a:cubicBezTo>
                        <a:pt x="0" y="9609"/>
                        <a:pt x="2771" y="12380"/>
                        <a:pt x="6190" y="12380"/>
                      </a:cubicBezTo>
                      <a:cubicBezTo>
                        <a:pt x="9608" y="12380"/>
                        <a:pt x="12379" y="9609"/>
                        <a:pt x="12379" y="6191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8" name="Google Shape;7538;p79"/>
                <p:cNvSpPr/>
                <p:nvPr/>
              </p:nvSpPr>
              <p:spPr>
                <a:xfrm>
                  <a:off x="6006138" y="4718934"/>
                  <a:ext cx="122738" cy="122738"/>
                </a:xfrm>
                <a:custGeom>
                  <a:rect b="b" l="l" r="r" t="t"/>
                  <a:pathLst>
                    <a:path extrusionOk="0" h="12379" w="12379">
                      <a:moveTo>
                        <a:pt x="6190" y="0"/>
                      </a:moveTo>
                      <a:cubicBezTo>
                        <a:pt x="2771" y="0"/>
                        <a:pt x="0" y="2771"/>
                        <a:pt x="0" y="6189"/>
                      </a:cubicBezTo>
                      <a:cubicBezTo>
                        <a:pt x="0" y="9608"/>
                        <a:pt x="2771" y="12379"/>
                        <a:pt x="6190" y="12379"/>
                      </a:cubicBezTo>
                      <a:cubicBezTo>
                        <a:pt x="9608" y="12379"/>
                        <a:pt x="12379" y="9608"/>
                        <a:pt x="12379" y="6189"/>
                      </a:cubicBezTo>
                      <a:cubicBezTo>
                        <a:pt x="12379" y="2771"/>
                        <a:pt x="9608" y="0"/>
                        <a:pt x="6190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539" name="Google Shape;7539;p79"/>
          <p:cNvGrpSpPr/>
          <p:nvPr/>
        </p:nvGrpSpPr>
        <p:grpSpPr>
          <a:xfrm>
            <a:off x="5683472" y="3518037"/>
            <a:ext cx="2749952" cy="870677"/>
            <a:chOff x="238125" y="1725700"/>
            <a:chExt cx="7139025" cy="2260325"/>
          </a:xfrm>
        </p:grpSpPr>
        <p:sp>
          <p:nvSpPr>
            <p:cNvPr id="7540" name="Google Shape;7540;p79"/>
            <p:cNvSpPr/>
            <p:nvPr/>
          </p:nvSpPr>
          <p:spPr>
            <a:xfrm>
              <a:off x="238125" y="1741950"/>
              <a:ext cx="6506150" cy="2228050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solidFill>
              <a:srgbClr val="E3E9ED">
                <a:alpha val="4358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79"/>
            <p:cNvSpPr/>
            <p:nvPr/>
          </p:nvSpPr>
          <p:spPr>
            <a:xfrm>
              <a:off x="2480475" y="2435950"/>
              <a:ext cx="438500" cy="841400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79"/>
            <p:cNvSpPr/>
            <p:nvPr/>
          </p:nvSpPr>
          <p:spPr>
            <a:xfrm>
              <a:off x="3663250" y="2219875"/>
              <a:ext cx="607450" cy="1272525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79"/>
            <p:cNvSpPr/>
            <p:nvPr/>
          </p:nvSpPr>
          <p:spPr>
            <a:xfrm>
              <a:off x="4999700" y="1973525"/>
              <a:ext cx="820500" cy="1764350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79"/>
            <p:cNvSpPr/>
            <p:nvPr/>
          </p:nvSpPr>
          <p:spPr>
            <a:xfrm>
              <a:off x="6838275" y="1725700"/>
              <a:ext cx="150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79"/>
            <p:cNvSpPr/>
            <p:nvPr/>
          </p:nvSpPr>
          <p:spPr>
            <a:xfrm>
              <a:off x="6838400" y="39860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79"/>
            <p:cNvSpPr/>
            <p:nvPr/>
          </p:nvSpPr>
          <p:spPr>
            <a:xfrm>
              <a:off x="6744250" y="3969975"/>
              <a:ext cx="94175" cy="16050"/>
            </a:xfrm>
            <a:custGeom>
              <a:rect b="b" l="l" r="r" t="t"/>
              <a:pathLst>
                <a:path extrusionOk="0" h="642" w="3767">
                  <a:moveTo>
                    <a:pt x="1" y="0"/>
                  </a:moveTo>
                  <a:lnTo>
                    <a:pt x="1" y="0"/>
                  </a:lnTo>
                  <a:cubicBezTo>
                    <a:pt x="1190" y="425"/>
                    <a:pt x="2415" y="642"/>
                    <a:pt x="3662" y="642"/>
                  </a:cubicBezTo>
                  <a:lnTo>
                    <a:pt x="3766" y="64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79"/>
            <p:cNvSpPr/>
            <p:nvPr/>
          </p:nvSpPr>
          <p:spPr>
            <a:xfrm>
              <a:off x="6744250" y="1725700"/>
              <a:ext cx="94050" cy="16175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79"/>
            <p:cNvSpPr/>
            <p:nvPr/>
          </p:nvSpPr>
          <p:spPr>
            <a:xfrm>
              <a:off x="6294575" y="1725700"/>
              <a:ext cx="1082575" cy="2260225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79"/>
            <p:cNvSpPr/>
            <p:nvPr/>
          </p:nvSpPr>
          <p:spPr>
            <a:xfrm>
              <a:off x="1511625" y="2613375"/>
              <a:ext cx="292400" cy="484275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0" name="Google Shape;7550;p79"/>
          <p:cNvGrpSpPr/>
          <p:nvPr/>
        </p:nvGrpSpPr>
        <p:grpSpPr>
          <a:xfrm>
            <a:off x="5953636" y="2459783"/>
            <a:ext cx="1105452" cy="916747"/>
            <a:chOff x="5249100" y="1210600"/>
            <a:chExt cx="3502700" cy="2904775"/>
          </a:xfrm>
        </p:grpSpPr>
        <p:sp>
          <p:nvSpPr>
            <p:cNvPr id="7551" name="Google Shape;7551;p79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79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79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79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555" name="Google Shape;7555;p79"/>
            <p:cNvCxnSpPr/>
            <p:nvPr/>
          </p:nvCxnSpPr>
          <p:spPr>
            <a:xfrm>
              <a:off x="5249100" y="2382654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556" name="Google Shape;7556;p79"/>
            <p:cNvCxnSpPr/>
            <p:nvPr/>
          </p:nvCxnSpPr>
          <p:spPr>
            <a:xfrm rot="10800000">
              <a:off x="8178522" y="1765431"/>
              <a:ext cx="559200" cy="0"/>
            </a:xfrm>
            <a:prstGeom prst="straightConnector1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557" name="Google Shape;7557;p79"/>
            <p:cNvCxnSpPr/>
            <p:nvPr/>
          </p:nvCxnSpPr>
          <p:spPr>
            <a:xfrm rot="10800000">
              <a:off x="7467500" y="2943528"/>
              <a:ext cx="1284300" cy="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7558" name="Google Shape;7558;p79"/>
            <p:cNvCxnSpPr/>
            <p:nvPr/>
          </p:nvCxnSpPr>
          <p:spPr>
            <a:xfrm>
              <a:off x="5787288" y="3630350"/>
              <a:ext cx="922800" cy="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7559" name="Google Shape;7559;p79"/>
            <p:cNvSpPr/>
            <p:nvPr/>
          </p:nvSpPr>
          <p:spPr>
            <a:xfrm>
              <a:off x="6601902" y="3690575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0" name="Google Shape;7560;p79"/>
          <p:cNvGrpSpPr/>
          <p:nvPr/>
        </p:nvGrpSpPr>
        <p:grpSpPr>
          <a:xfrm>
            <a:off x="7136183" y="1179201"/>
            <a:ext cx="1304650" cy="1124856"/>
            <a:chOff x="7287122" y="1165658"/>
            <a:chExt cx="1219413" cy="1051365"/>
          </a:xfrm>
        </p:grpSpPr>
        <p:grpSp>
          <p:nvGrpSpPr>
            <p:cNvPr id="7561" name="Google Shape;7561;p79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7562" name="Google Shape;7562;p79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63" name="Google Shape;7563;p79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7564" name="Google Shape;7564;p79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65" name="Google Shape;7565;p79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66" name="Google Shape;7566;p79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7567" name="Google Shape;7567;p79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68" name="Google Shape;7568;p79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7569" name="Google Shape;7569;p79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70" name="Google Shape;7570;p79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71" name="Google Shape;7571;p79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7572" name="Google Shape;7572;p79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73" name="Google Shape;7573;p79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7574" name="Google Shape;7574;p79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75" name="Google Shape;7575;p79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76" name="Google Shape;7576;p79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7577" name="Google Shape;7577;p79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78" name="Google Shape;7578;p79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7579" name="Google Shape;7579;p79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80" name="Google Shape;7580;p79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7581" name="Google Shape;7581;p79"/>
          <p:cNvGrpSpPr/>
          <p:nvPr/>
        </p:nvGrpSpPr>
        <p:grpSpPr>
          <a:xfrm>
            <a:off x="5802676" y="1185224"/>
            <a:ext cx="1397729" cy="1098540"/>
            <a:chOff x="5900602" y="1193063"/>
            <a:chExt cx="1299851" cy="1021707"/>
          </a:xfrm>
        </p:grpSpPr>
        <p:grpSp>
          <p:nvGrpSpPr>
            <p:cNvPr id="7582" name="Google Shape;7582;p79"/>
            <p:cNvGrpSpPr/>
            <p:nvPr/>
          </p:nvGrpSpPr>
          <p:grpSpPr>
            <a:xfrm>
              <a:off x="6520337" y="1193063"/>
              <a:ext cx="341815" cy="799959"/>
              <a:chOff x="6520337" y="1193063"/>
              <a:chExt cx="341815" cy="799959"/>
            </a:xfrm>
          </p:grpSpPr>
          <p:grpSp>
            <p:nvGrpSpPr>
              <p:cNvPr id="7583" name="Google Shape;7583;p79"/>
              <p:cNvGrpSpPr/>
              <p:nvPr/>
            </p:nvGrpSpPr>
            <p:grpSpPr>
              <a:xfrm>
                <a:off x="6520337" y="1589527"/>
                <a:ext cx="213950" cy="403494"/>
                <a:chOff x="6520337" y="1589527"/>
                <a:chExt cx="213950" cy="403494"/>
              </a:xfrm>
            </p:grpSpPr>
            <p:sp>
              <p:nvSpPr>
                <p:cNvPr id="7584" name="Google Shape;7584;p79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5" name="Google Shape;7585;p79"/>
                <p:cNvSpPr/>
                <p:nvPr/>
              </p:nvSpPr>
              <p:spPr>
                <a:xfrm rot="-5400000">
                  <a:off x="6529204" y="178793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6" name="Google Shape;7586;p79"/>
              <p:cNvGrpSpPr/>
              <p:nvPr/>
            </p:nvGrpSpPr>
            <p:grpSpPr>
              <a:xfrm>
                <a:off x="6577204" y="1193063"/>
                <a:ext cx="284947" cy="464512"/>
                <a:chOff x="6577204" y="1193063"/>
                <a:chExt cx="284947" cy="464512"/>
              </a:xfrm>
            </p:grpSpPr>
            <p:sp>
              <p:nvSpPr>
                <p:cNvPr id="7587" name="Google Shape;7587;p79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88" name="Google Shape;7588;p79"/>
                <p:cNvCxnSpPr/>
                <p:nvPr/>
              </p:nvCxnSpPr>
              <p:spPr>
                <a:xfrm rot="10800000">
                  <a:off x="6677825" y="1279575"/>
                  <a:ext cx="0" cy="3780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89" name="Google Shape;7589;p79"/>
            <p:cNvGrpSpPr/>
            <p:nvPr/>
          </p:nvGrpSpPr>
          <p:grpSpPr>
            <a:xfrm>
              <a:off x="6238903" y="1193063"/>
              <a:ext cx="300475" cy="900152"/>
              <a:chOff x="6238903" y="1193063"/>
              <a:chExt cx="300475" cy="900152"/>
            </a:xfrm>
          </p:grpSpPr>
          <p:grpSp>
            <p:nvGrpSpPr>
              <p:cNvPr id="7590" name="Google Shape;7590;p79"/>
              <p:cNvGrpSpPr/>
              <p:nvPr/>
            </p:nvGrpSpPr>
            <p:grpSpPr>
              <a:xfrm>
                <a:off x="6290865" y="1489315"/>
                <a:ext cx="248514" cy="603900"/>
                <a:chOff x="6290865" y="1489315"/>
                <a:chExt cx="248514" cy="603900"/>
              </a:xfrm>
            </p:grpSpPr>
            <p:sp>
              <p:nvSpPr>
                <p:cNvPr id="7591" name="Google Shape;7591;p79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2" name="Google Shape;7592;p79"/>
                <p:cNvSpPr/>
                <p:nvPr/>
              </p:nvSpPr>
              <p:spPr>
                <a:xfrm rot="-5400000">
                  <a:off x="6266916" y="1820752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3" name="Google Shape;7593;p79"/>
              <p:cNvGrpSpPr/>
              <p:nvPr/>
            </p:nvGrpSpPr>
            <p:grpSpPr>
              <a:xfrm>
                <a:off x="6238903" y="1193063"/>
                <a:ext cx="284947" cy="333087"/>
                <a:chOff x="6238903" y="1193063"/>
                <a:chExt cx="284947" cy="333087"/>
              </a:xfrm>
            </p:grpSpPr>
            <p:sp>
              <p:nvSpPr>
                <p:cNvPr id="7594" name="Google Shape;7594;p79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595" name="Google Shape;7595;p79"/>
                <p:cNvCxnSpPr/>
                <p:nvPr/>
              </p:nvCxnSpPr>
              <p:spPr>
                <a:xfrm rot="10800000">
                  <a:off x="6431250" y="1279250"/>
                  <a:ext cx="0" cy="2469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596" name="Google Shape;7596;p79"/>
            <p:cNvGrpSpPr/>
            <p:nvPr/>
          </p:nvGrpSpPr>
          <p:grpSpPr>
            <a:xfrm>
              <a:off x="5900602" y="1193063"/>
              <a:ext cx="444345" cy="1021707"/>
              <a:chOff x="5900602" y="1193063"/>
              <a:chExt cx="444345" cy="1021707"/>
            </a:xfrm>
          </p:grpSpPr>
          <p:grpSp>
            <p:nvGrpSpPr>
              <p:cNvPr id="7597" name="Google Shape;7597;p79"/>
              <p:cNvGrpSpPr/>
              <p:nvPr/>
            </p:nvGrpSpPr>
            <p:grpSpPr>
              <a:xfrm>
                <a:off x="6046501" y="1367785"/>
                <a:ext cx="298446" cy="846986"/>
                <a:chOff x="6046501" y="1367785"/>
                <a:chExt cx="298446" cy="846986"/>
              </a:xfrm>
            </p:grpSpPr>
            <p:sp>
              <p:nvSpPr>
                <p:cNvPr id="7598" name="Google Shape;7598;p79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9" name="Google Shape;7599;p79"/>
                <p:cNvSpPr/>
                <p:nvPr/>
              </p:nvSpPr>
              <p:spPr>
                <a:xfrm rot="-5400000">
                  <a:off x="5986745" y="185656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solidFill>
                  <a:srgbClr val="657E9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0" name="Google Shape;7600;p79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7601" name="Google Shape;7601;p79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602" name="Google Shape;7602;p79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7603" name="Google Shape;7603;p79"/>
            <p:cNvGrpSpPr/>
            <p:nvPr/>
          </p:nvGrpSpPr>
          <p:grpSpPr>
            <a:xfrm>
              <a:off x="6738300" y="1193063"/>
              <a:ext cx="462153" cy="707634"/>
              <a:chOff x="6738300" y="1193063"/>
              <a:chExt cx="462153" cy="707634"/>
            </a:xfrm>
          </p:grpSpPr>
          <p:grpSp>
            <p:nvGrpSpPr>
              <p:cNvPr id="7604" name="Google Shape;7604;p79"/>
              <p:cNvGrpSpPr/>
              <p:nvPr/>
            </p:nvGrpSpPr>
            <p:grpSpPr>
              <a:xfrm>
                <a:off x="6915505" y="1193063"/>
                <a:ext cx="284947" cy="597387"/>
                <a:chOff x="6915505" y="1193063"/>
                <a:chExt cx="284947" cy="597387"/>
              </a:xfrm>
            </p:grpSpPr>
            <p:sp>
              <p:nvSpPr>
                <p:cNvPr id="7605" name="Google Shape;7605;p79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7606" name="Google Shape;7606;p79"/>
                <p:cNvCxnSpPr/>
                <p:nvPr/>
              </p:nvCxnSpPr>
              <p:spPr>
                <a:xfrm rot="10800000">
                  <a:off x="6938275" y="1279850"/>
                  <a:ext cx="0" cy="5106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E3E7EA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  <p:grpSp>
            <p:nvGrpSpPr>
              <p:cNvPr id="7607" name="Google Shape;7607;p79"/>
              <p:cNvGrpSpPr/>
              <p:nvPr/>
            </p:nvGrpSpPr>
            <p:grpSpPr>
              <a:xfrm>
                <a:off x="6738300" y="1684725"/>
                <a:ext cx="230066" cy="215971"/>
                <a:chOff x="6738300" y="1684725"/>
                <a:chExt cx="230066" cy="215971"/>
              </a:xfrm>
            </p:grpSpPr>
            <p:sp>
              <p:nvSpPr>
                <p:cNvPr id="7608" name="Google Shape;7608;p79"/>
                <p:cNvSpPr/>
                <p:nvPr/>
              </p:nvSpPr>
              <p:spPr>
                <a:xfrm rot="-5400000">
                  <a:off x="6799187" y="1731518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9" name="Google Shape;7609;p79"/>
                <p:cNvSpPr/>
                <p:nvPr/>
              </p:nvSpPr>
              <p:spPr>
                <a:xfrm flipH="1" rot="-5400000">
                  <a:off x="6799182" y="1623843"/>
                  <a:ext cx="108296" cy="230061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solidFill>
                  <a:srgbClr val="E3E7E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613" name="Shape 7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4" name="Google Shape;7614;p8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5" name="Google Shape;7615;p80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616" name="Google Shape;7616;p80"/>
          <p:cNvGrpSpPr/>
          <p:nvPr/>
        </p:nvGrpSpPr>
        <p:grpSpPr>
          <a:xfrm>
            <a:off x="829359" y="2307635"/>
            <a:ext cx="339235" cy="298186"/>
            <a:chOff x="898875" y="244725"/>
            <a:chExt cx="481800" cy="423500"/>
          </a:xfrm>
        </p:grpSpPr>
        <p:sp>
          <p:nvSpPr>
            <p:cNvPr id="7617" name="Google Shape;7617;p80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8" name="Google Shape;7618;p80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19" name="Google Shape;7619;p80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0" name="Google Shape;7620;p80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1" name="Google Shape;7621;p80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2" name="Google Shape;7622;p80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3" name="Google Shape;7623;p80"/>
          <p:cNvGrpSpPr/>
          <p:nvPr/>
        </p:nvGrpSpPr>
        <p:grpSpPr>
          <a:xfrm>
            <a:off x="1267741" y="2287103"/>
            <a:ext cx="298169" cy="339253"/>
            <a:chOff x="1529350" y="258825"/>
            <a:chExt cx="423475" cy="481825"/>
          </a:xfrm>
        </p:grpSpPr>
        <p:sp>
          <p:nvSpPr>
            <p:cNvPr id="7624" name="Google Shape;7624;p80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5" name="Google Shape;7625;p80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6" name="Google Shape;7626;p80"/>
          <p:cNvGrpSpPr/>
          <p:nvPr/>
        </p:nvGrpSpPr>
        <p:grpSpPr>
          <a:xfrm>
            <a:off x="1660716" y="2367273"/>
            <a:ext cx="340890" cy="178912"/>
            <a:chOff x="2084325" y="363300"/>
            <a:chExt cx="484150" cy="254100"/>
          </a:xfrm>
        </p:grpSpPr>
        <p:sp>
          <p:nvSpPr>
            <p:cNvPr id="7627" name="Google Shape;7627;p80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28" name="Google Shape;7628;p80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29" name="Google Shape;7629;p80"/>
          <p:cNvGrpSpPr/>
          <p:nvPr/>
        </p:nvGrpSpPr>
        <p:grpSpPr>
          <a:xfrm>
            <a:off x="2110011" y="2287102"/>
            <a:ext cx="298169" cy="339253"/>
            <a:chOff x="2707500" y="249400"/>
            <a:chExt cx="423475" cy="481825"/>
          </a:xfrm>
        </p:grpSpPr>
        <p:sp>
          <p:nvSpPr>
            <p:cNvPr id="7630" name="Google Shape;7630;p80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1" name="Google Shape;7631;p80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32" name="Google Shape;7632;p80"/>
          <p:cNvGrpSpPr/>
          <p:nvPr/>
        </p:nvGrpSpPr>
        <p:grpSpPr>
          <a:xfrm>
            <a:off x="2523626" y="2287428"/>
            <a:ext cx="305386" cy="338602"/>
            <a:chOff x="3300325" y="249875"/>
            <a:chExt cx="433725" cy="480900"/>
          </a:xfrm>
        </p:grpSpPr>
        <p:sp>
          <p:nvSpPr>
            <p:cNvPr id="7633" name="Google Shape;7633;p80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4" name="Google Shape;7634;p80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5" name="Google Shape;7635;p80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6" name="Google Shape;7636;p80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7" name="Google Shape;7637;p80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38" name="Google Shape;7638;p80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39" name="Google Shape;7639;p80"/>
          <p:cNvGrpSpPr/>
          <p:nvPr/>
        </p:nvGrpSpPr>
        <p:grpSpPr>
          <a:xfrm>
            <a:off x="2912712" y="2287349"/>
            <a:ext cx="352349" cy="338760"/>
            <a:chOff x="3854700" y="249750"/>
            <a:chExt cx="500425" cy="481125"/>
          </a:xfrm>
        </p:grpSpPr>
        <p:sp>
          <p:nvSpPr>
            <p:cNvPr id="7640" name="Google Shape;7640;p80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1" name="Google Shape;7641;p80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2" name="Google Shape;7642;p80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3" name="Google Shape;7643;p80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4" name="Google Shape;7644;p80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5" name="Google Shape;7645;p80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6" name="Google Shape;7646;p80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47" name="Google Shape;7647;p80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48" name="Google Shape;7648;p80"/>
          <p:cNvGrpSpPr/>
          <p:nvPr/>
        </p:nvGrpSpPr>
        <p:grpSpPr>
          <a:xfrm>
            <a:off x="3330701" y="2287349"/>
            <a:ext cx="352349" cy="338760"/>
            <a:chOff x="4447550" y="249750"/>
            <a:chExt cx="500425" cy="481125"/>
          </a:xfrm>
        </p:grpSpPr>
        <p:sp>
          <p:nvSpPr>
            <p:cNvPr id="7649" name="Google Shape;7649;p80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0" name="Google Shape;7650;p80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51" name="Google Shape;7651;p80"/>
          <p:cNvGrpSpPr/>
          <p:nvPr/>
        </p:nvGrpSpPr>
        <p:grpSpPr>
          <a:xfrm>
            <a:off x="3759902" y="2287102"/>
            <a:ext cx="339253" cy="339253"/>
            <a:chOff x="5049725" y="249400"/>
            <a:chExt cx="481825" cy="481825"/>
          </a:xfrm>
        </p:grpSpPr>
        <p:sp>
          <p:nvSpPr>
            <p:cNvPr id="7652" name="Google Shape;7652;p80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3" name="Google Shape;7653;p80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54" name="Google Shape;7654;p80"/>
          <p:cNvGrpSpPr/>
          <p:nvPr/>
        </p:nvGrpSpPr>
        <p:grpSpPr>
          <a:xfrm>
            <a:off x="4173843" y="2287102"/>
            <a:ext cx="339253" cy="339253"/>
            <a:chOff x="5660400" y="238125"/>
            <a:chExt cx="481825" cy="481825"/>
          </a:xfrm>
        </p:grpSpPr>
        <p:sp>
          <p:nvSpPr>
            <p:cNvPr id="7655" name="Google Shape;7655;p80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6" name="Google Shape;7656;p80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57" name="Google Shape;7657;p80"/>
          <p:cNvGrpSpPr/>
          <p:nvPr/>
        </p:nvGrpSpPr>
        <p:grpSpPr>
          <a:xfrm>
            <a:off x="4590529" y="2287102"/>
            <a:ext cx="339253" cy="339253"/>
            <a:chOff x="6235400" y="249400"/>
            <a:chExt cx="481825" cy="481825"/>
          </a:xfrm>
        </p:grpSpPr>
        <p:sp>
          <p:nvSpPr>
            <p:cNvPr id="7658" name="Google Shape;7658;p80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59" name="Google Shape;7659;p80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0" name="Google Shape;7660;p80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1" name="Google Shape;7661;p80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2" name="Google Shape;7662;p80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63" name="Google Shape;7663;p80"/>
          <p:cNvGrpSpPr/>
          <p:nvPr/>
        </p:nvGrpSpPr>
        <p:grpSpPr>
          <a:xfrm>
            <a:off x="828875" y="2731810"/>
            <a:ext cx="340204" cy="298116"/>
            <a:chOff x="899850" y="871450"/>
            <a:chExt cx="483175" cy="423400"/>
          </a:xfrm>
        </p:grpSpPr>
        <p:sp>
          <p:nvSpPr>
            <p:cNvPr id="7664" name="Google Shape;7664;p80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5" name="Google Shape;7665;p80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6" name="Google Shape;7666;p80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67" name="Google Shape;7667;p80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668" name="Google Shape;7668;p80"/>
          <p:cNvSpPr/>
          <p:nvPr/>
        </p:nvSpPr>
        <p:spPr>
          <a:xfrm>
            <a:off x="1265674" y="2711214"/>
            <a:ext cx="302200" cy="339253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669" name="Google Shape;7669;p80"/>
          <p:cNvGrpSpPr/>
          <p:nvPr/>
        </p:nvGrpSpPr>
        <p:grpSpPr>
          <a:xfrm>
            <a:off x="1660875" y="2711232"/>
            <a:ext cx="340573" cy="339271"/>
            <a:chOff x="2085450" y="842250"/>
            <a:chExt cx="483700" cy="481850"/>
          </a:xfrm>
        </p:grpSpPr>
        <p:sp>
          <p:nvSpPr>
            <p:cNvPr id="7670" name="Google Shape;7670;p80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1" name="Google Shape;7671;p80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2" name="Google Shape;7672;p80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73" name="Google Shape;7673;p80"/>
          <p:cNvGrpSpPr/>
          <p:nvPr/>
        </p:nvGrpSpPr>
        <p:grpSpPr>
          <a:xfrm>
            <a:off x="2089443" y="2711241"/>
            <a:ext cx="339306" cy="339253"/>
            <a:chOff x="2685825" y="840375"/>
            <a:chExt cx="481900" cy="481825"/>
          </a:xfrm>
        </p:grpSpPr>
        <p:sp>
          <p:nvSpPr>
            <p:cNvPr id="7674" name="Google Shape;7674;p80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5" name="Google Shape;7675;p80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76" name="Google Shape;7676;p80"/>
          <p:cNvGrpSpPr/>
          <p:nvPr/>
        </p:nvGrpSpPr>
        <p:grpSpPr>
          <a:xfrm>
            <a:off x="2501104" y="2710924"/>
            <a:ext cx="350431" cy="339887"/>
            <a:chOff x="3270675" y="841800"/>
            <a:chExt cx="497700" cy="482725"/>
          </a:xfrm>
        </p:grpSpPr>
        <p:sp>
          <p:nvSpPr>
            <p:cNvPr id="7677" name="Google Shape;7677;p80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8" name="Google Shape;7678;p80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79" name="Google Shape;7679;p80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680" name="Google Shape;7680;p80"/>
          <p:cNvSpPr/>
          <p:nvPr/>
        </p:nvSpPr>
        <p:spPr>
          <a:xfrm>
            <a:off x="2919129" y="2721811"/>
            <a:ext cx="339253" cy="318060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681" name="Google Shape;7681;p80"/>
          <p:cNvGrpSpPr/>
          <p:nvPr/>
        </p:nvGrpSpPr>
        <p:grpSpPr>
          <a:xfrm>
            <a:off x="3337249" y="2731783"/>
            <a:ext cx="339253" cy="298169"/>
            <a:chOff x="4467200" y="877100"/>
            <a:chExt cx="481825" cy="423475"/>
          </a:xfrm>
        </p:grpSpPr>
        <p:sp>
          <p:nvSpPr>
            <p:cNvPr id="7682" name="Google Shape;7682;p80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3" name="Google Shape;7683;p80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4" name="Google Shape;7684;p80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5" name="Google Shape;7685;p80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86" name="Google Shape;7686;p80"/>
          <p:cNvGrpSpPr/>
          <p:nvPr/>
        </p:nvGrpSpPr>
        <p:grpSpPr>
          <a:xfrm>
            <a:off x="3752140" y="2711232"/>
            <a:ext cx="354778" cy="339271"/>
            <a:chOff x="5045500" y="842250"/>
            <a:chExt cx="503875" cy="481850"/>
          </a:xfrm>
        </p:grpSpPr>
        <p:sp>
          <p:nvSpPr>
            <p:cNvPr id="7687" name="Google Shape;7687;p80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88" name="Google Shape;7688;p80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89" name="Google Shape;7689;p80"/>
          <p:cNvGrpSpPr/>
          <p:nvPr/>
        </p:nvGrpSpPr>
        <p:grpSpPr>
          <a:xfrm>
            <a:off x="4174987" y="2737451"/>
            <a:ext cx="336965" cy="286833"/>
            <a:chOff x="5645200" y="879425"/>
            <a:chExt cx="478575" cy="407375"/>
          </a:xfrm>
        </p:grpSpPr>
        <p:sp>
          <p:nvSpPr>
            <p:cNvPr id="7690" name="Google Shape;7690;p80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1" name="Google Shape;7691;p80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2" name="Google Shape;7692;p80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3" name="Google Shape;7693;p80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4" name="Google Shape;7694;p80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5" name="Google Shape;7695;p80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696" name="Google Shape;7696;p80"/>
          <p:cNvGrpSpPr/>
          <p:nvPr/>
        </p:nvGrpSpPr>
        <p:grpSpPr>
          <a:xfrm>
            <a:off x="4611062" y="2711241"/>
            <a:ext cx="298186" cy="339253"/>
            <a:chOff x="6264525" y="842250"/>
            <a:chExt cx="423500" cy="481825"/>
          </a:xfrm>
        </p:grpSpPr>
        <p:sp>
          <p:nvSpPr>
            <p:cNvPr id="7697" name="Google Shape;7697;p80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8" name="Google Shape;7698;p80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699" name="Google Shape;7699;p80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0" name="Google Shape;7700;p80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1" name="Google Shape;7701;p80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2" name="Google Shape;7702;p80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3" name="Google Shape;7703;p80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04" name="Google Shape;7704;p80"/>
          <p:cNvGrpSpPr/>
          <p:nvPr/>
        </p:nvGrpSpPr>
        <p:grpSpPr>
          <a:xfrm>
            <a:off x="829350" y="3125895"/>
            <a:ext cx="339253" cy="339253"/>
            <a:chOff x="900750" y="1436075"/>
            <a:chExt cx="481825" cy="481825"/>
          </a:xfrm>
        </p:grpSpPr>
        <p:sp>
          <p:nvSpPr>
            <p:cNvPr id="7705" name="Google Shape;7705;p80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6" name="Google Shape;7706;p80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7" name="Google Shape;7707;p80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08" name="Google Shape;7708;p80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09" name="Google Shape;7709;p80"/>
          <p:cNvGrpSpPr/>
          <p:nvPr/>
        </p:nvGrpSpPr>
        <p:grpSpPr>
          <a:xfrm>
            <a:off x="1247198" y="3186183"/>
            <a:ext cx="339253" cy="218676"/>
            <a:chOff x="1492675" y="1520750"/>
            <a:chExt cx="481825" cy="310575"/>
          </a:xfrm>
        </p:grpSpPr>
        <p:sp>
          <p:nvSpPr>
            <p:cNvPr id="7710" name="Google Shape;7710;p80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1" name="Google Shape;7711;p80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2" name="Google Shape;7712;p80"/>
          <p:cNvGrpSpPr/>
          <p:nvPr/>
        </p:nvGrpSpPr>
        <p:grpSpPr>
          <a:xfrm>
            <a:off x="1654995" y="3125877"/>
            <a:ext cx="352332" cy="339288"/>
            <a:chOff x="2071000" y="1435025"/>
            <a:chExt cx="500400" cy="481875"/>
          </a:xfrm>
        </p:grpSpPr>
        <p:sp>
          <p:nvSpPr>
            <p:cNvPr id="7713" name="Google Shape;7713;p80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4" name="Google Shape;7714;p80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5" name="Google Shape;7715;p80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16" name="Google Shape;7716;p80"/>
          <p:cNvGrpSpPr/>
          <p:nvPr/>
        </p:nvGrpSpPr>
        <p:grpSpPr>
          <a:xfrm>
            <a:off x="2083159" y="3146709"/>
            <a:ext cx="351874" cy="297623"/>
            <a:chOff x="2678350" y="1464650"/>
            <a:chExt cx="499750" cy="422700"/>
          </a:xfrm>
        </p:grpSpPr>
        <p:sp>
          <p:nvSpPr>
            <p:cNvPr id="7717" name="Google Shape;7717;p80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8" name="Google Shape;7718;p80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19" name="Google Shape;7719;p80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0" name="Google Shape;7720;p80"/>
          <p:cNvGrpSpPr/>
          <p:nvPr/>
        </p:nvGrpSpPr>
        <p:grpSpPr>
          <a:xfrm>
            <a:off x="2506692" y="3125895"/>
            <a:ext cx="339253" cy="339253"/>
            <a:chOff x="3271200" y="1435075"/>
            <a:chExt cx="481825" cy="481825"/>
          </a:xfrm>
        </p:grpSpPr>
        <p:sp>
          <p:nvSpPr>
            <p:cNvPr id="7721" name="Google Shape;7721;p80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2" name="Google Shape;7722;p80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3" name="Google Shape;7723;p80"/>
          <p:cNvGrpSpPr/>
          <p:nvPr/>
        </p:nvGrpSpPr>
        <p:grpSpPr>
          <a:xfrm>
            <a:off x="2917165" y="3125877"/>
            <a:ext cx="343442" cy="339288"/>
            <a:chOff x="3858100" y="1435075"/>
            <a:chExt cx="487775" cy="481875"/>
          </a:xfrm>
        </p:grpSpPr>
        <p:sp>
          <p:nvSpPr>
            <p:cNvPr id="7724" name="Google Shape;7724;p80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5" name="Google Shape;7725;p80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6" name="Google Shape;7726;p80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7" name="Google Shape;7727;p80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28" name="Google Shape;7728;p80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29" name="Google Shape;7729;p80"/>
          <p:cNvGrpSpPr/>
          <p:nvPr/>
        </p:nvGrpSpPr>
        <p:grpSpPr>
          <a:xfrm>
            <a:off x="3337249" y="3125895"/>
            <a:ext cx="339253" cy="339253"/>
            <a:chOff x="4456875" y="1435075"/>
            <a:chExt cx="481825" cy="481825"/>
          </a:xfrm>
        </p:grpSpPr>
        <p:sp>
          <p:nvSpPr>
            <p:cNvPr id="7730" name="Google Shape;7730;p80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1" name="Google Shape;7731;p80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2" name="Google Shape;7732;p80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3" name="Google Shape;7733;p80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4" name="Google Shape;7734;p80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5" name="Google Shape;7735;p80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6" name="Google Shape;7736;p80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7" name="Google Shape;7737;p80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8" name="Google Shape;7738;p80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39" name="Google Shape;7739;p80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0" name="Google Shape;7740;p80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1" name="Google Shape;7741;p80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2" name="Google Shape;7742;p80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3" name="Google Shape;7743;p80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4" name="Google Shape;7744;p80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5" name="Google Shape;7745;p80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6" name="Google Shape;7746;p80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7" name="Google Shape;7747;p80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48" name="Google Shape;7748;p80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49" name="Google Shape;7749;p80"/>
          <p:cNvGrpSpPr/>
          <p:nvPr/>
        </p:nvGrpSpPr>
        <p:grpSpPr>
          <a:xfrm>
            <a:off x="3758239" y="3125886"/>
            <a:ext cx="342580" cy="339271"/>
            <a:chOff x="5049725" y="1435050"/>
            <a:chExt cx="486550" cy="481850"/>
          </a:xfrm>
        </p:grpSpPr>
        <p:sp>
          <p:nvSpPr>
            <p:cNvPr id="7750" name="Google Shape;7750;p80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1" name="Google Shape;7751;p80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2" name="Google Shape;7752;p80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3" name="Google Shape;7753;p80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54" name="Google Shape;7754;p80"/>
          <p:cNvGrpSpPr/>
          <p:nvPr/>
        </p:nvGrpSpPr>
        <p:grpSpPr>
          <a:xfrm>
            <a:off x="4173790" y="3125895"/>
            <a:ext cx="339359" cy="339253"/>
            <a:chOff x="5642475" y="1435075"/>
            <a:chExt cx="481975" cy="481825"/>
          </a:xfrm>
        </p:grpSpPr>
        <p:sp>
          <p:nvSpPr>
            <p:cNvPr id="7755" name="Google Shape;7755;p80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6" name="Google Shape;7756;p80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57" name="Google Shape;7757;p80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58" name="Google Shape;7758;p80"/>
          <p:cNvGrpSpPr/>
          <p:nvPr/>
        </p:nvGrpSpPr>
        <p:grpSpPr>
          <a:xfrm>
            <a:off x="4588276" y="3125886"/>
            <a:ext cx="343759" cy="339271"/>
            <a:chOff x="6232000" y="1435050"/>
            <a:chExt cx="488225" cy="481850"/>
          </a:xfrm>
        </p:grpSpPr>
        <p:sp>
          <p:nvSpPr>
            <p:cNvPr id="7759" name="Google Shape;7759;p80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0" name="Google Shape;7760;p80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1" name="Google Shape;7761;p80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2" name="Google Shape;7762;p80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3" name="Google Shape;7763;p80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64" name="Google Shape;7764;p80"/>
          <p:cNvGrpSpPr/>
          <p:nvPr/>
        </p:nvGrpSpPr>
        <p:grpSpPr>
          <a:xfrm>
            <a:off x="849012" y="3539545"/>
            <a:ext cx="299929" cy="337792"/>
            <a:chOff x="924450" y="2028975"/>
            <a:chExt cx="425975" cy="479750"/>
          </a:xfrm>
        </p:grpSpPr>
        <p:sp>
          <p:nvSpPr>
            <p:cNvPr id="7765" name="Google Shape;7765;p80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6" name="Google Shape;7766;p80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67" name="Google Shape;7767;p80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68" name="Google Shape;7768;p80"/>
          <p:cNvGrpSpPr/>
          <p:nvPr/>
        </p:nvGrpSpPr>
        <p:grpSpPr>
          <a:xfrm>
            <a:off x="1661509" y="3559347"/>
            <a:ext cx="339306" cy="298186"/>
            <a:chOff x="2085450" y="2057100"/>
            <a:chExt cx="481900" cy="423500"/>
          </a:xfrm>
        </p:grpSpPr>
        <p:sp>
          <p:nvSpPr>
            <p:cNvPr id="7769" name="Google Shape;7769;p80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0" name="Google Shape;7770;p80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1" name="Google Shape;7771;p80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72" name="Google Shape;7772;p80"/>
          <p:cNvGrpSpPr/>
          <p:nvPr/>
        </p:nvGrpSpPr>
        <p:grpSpPr>
          <a:xfrm>
            <a:off x="2089442" y="3582592"/>
            <a:ext cx="339306" cy="251698"/>
            <a:chOff x="2678275" y="2090100"/>
            <a:chExt cx="481900" cy="357475"/>
          </a:xfrm>
        </p:grpSpPr>
        <p:sp>
          <p:nvSpPr>
            <p:cNvPr id="7773" name="Google Shape;7773;p80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4" name="Google Shape;7774;p80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5" name="Google Shape;7775;p80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6" name="Google Shape;7776;p80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77" name="Google Shape;7777;p80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78" name="Google Shape;7778;p80"/>
          <p:cNvGrpSpPr/>
          <p:nvPr/>
        </p:nvGrpSpPr>
        <p:grpSpPr>
          <a:xfrm>
            <a:off x="2566646" y="3594790"/>
            <a:ext cx="219345" cy="227301"/>
            <a:chOff x="3357325" y="2093500"/>
            <a:chExt cx="311525" cy="322825"/>
          </a:xfrm>
        </p:grpSpPr>
        <p:sp>
          <p:nvSpPr>
            <p:cNvPr id="7779" name="Google Shape;7779;p80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0" name="Google Shape;7780;p80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1" name="Google Shape;7781;p80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782" name="Google Shape;7782;p80"/>
          <p:cNvSpPr/>
          <p:nvPr/>
        </p:nvSpPr>
        <p:spPr>
          <a:xfrm>
            <a:off x="2921919" y="3550464"/>
            <a:ext cx="333673" cy="315824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783" name="Google Shape;7783;p80"/>
          <p:cNvGrpSpPr/>
          <p:nvPr/>
        </p:nvGrpSpPr>
        <p:grpSpPr>
          <a:xfrm>
            <a:off x="3360836" y="3538814"/>
            <a:ext cx="292078" cy="339253"/>
            <a:chOff x="4492800" y="2027925"/>
            <a:chExt cx="414825" cy="481825"/>
          </a:xfrm>
        </p:grpSpPr>
        <p:sp>
          <p:nvSpPr>
            <p:cNvPr id="7784" name="Google Shape;7784;p80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5" name="Google Shape;7785;p80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86" name="Google Shape;7786;p80"/>
          <p:cNvGrpSpPr/>
          <p:nvPr/>
        </p:nvGrpSpPr>
        <p:grpSpPr>
          <a:xfrm>
            <a:off x="3759928" y="3538805"/>
            <a:ext cx="339200" cy="339271"/>
            <a:chOff x="5049725" y="2027900"/>
            <a:chExt cx="481750" cy="481850"/>
          </a:xfrm>
        </p:grpSpPr>
        <p:sp>
          <p:nvSpPr>
            <p:cNvPr id="7787" name="Google Shape;7787;p80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8" name="Google Shape;7788;p80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89" name="Google Shape;7789;p80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0" name="Google Shape;7790;p80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1" name="Google Shape;7791;p80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2" name="Google Shape;7792;p80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3" name="Google Shape;7793;p80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4" name="Google Shape;7794;p80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95" name="Google Shape;7795;p80"/>
          <p:cNvGrpSpPr/>
          <p:nvPr/>
        </p:nvGrpSpPr>
        <p:grpSpPr>
          <a:xfrm>
            <a:off x="4233524" y="3538893"/>
            <a:ext cx="219890" cy="339095"/>
            <a:chOff x="5726350" y="2028150"/>
            <a:chExt cx="312300" cy="481600"/>
          </a:xfrm>
        </p:grpSpPr>
        <p:sp>
          <p:nvSpPr>
            <p:cNvPr id="7796" name="Google Shape;7796;p80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7" name="Google Shape;7797;p80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798" name="Google Shape;7798;p80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799" name="Google Shape;7799;p80"/>
          <p:cNvGrpSpPr/>
          <p:nvPr/>
        </p:nvGrpSpPr>
        <p:grpSpPr>
          <a:xfrm>
            <a:off x="4593715" y="3542000"/>
            <a:ext cx="332881" cy="332881"/>
            <a:chOff x="6239925" y="2032450"/>
            <a:chExt cx="472775" cy="472775"/>
          </a:xfrm>
        </p:grpSpPr>
        <p:sp>
          <p:nvSpPr>
            <p:cNvPr id="7800" name="Google Shape;7800;p80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1" name="Google Shape;7801;p80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02" name="Google Shape;7802;p80"/>
          <p:cNvGrpSpPr/>
          <p:nvPr/>
        </p:nvGrpSpPr>
        <p:grpSpPr>
          <a:xfrm>
            <a:off x="5042807" y="2364092"/>
            <a:ext cx="334641" cy="185425"/>
            <a:chOff x="903075" y="2730000"/>
            <a:chExt cx="475275" cy="263350"/>
          </a:xfrm>
        </p:grpSpPr>
        <p:sp>
          <p:nvSpPr>
            <p:cNvPr id="7803" name="Google Shape;7803;p80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4" name="Google Shape;7804;p80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5" name="Google Shape;7805;p80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06" name="Google Shape;7806;p80"/>
          <p:cNvGrpSpPr/>
          <p:nvPr/>
        </p:nvGrpSpPr>
        <p:grpSpPr>
          <a:xfrm>
            <a:off x="1247198" y="3538814"/>
            <a:ext cx="339253" cy="339253"/>
            <a:chOff x="1492675" y="2027925"/>
            <a:chExt cx="481825" cy="481825"/>
          </a:xfrm>
        </p:grpSpPr>
        <p:sp>
          <p:nvSpPr>
            <p:cNvPr id="7807" name="Google Shape;7807;p80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8" name="Google Shape;7808;p80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09" name="Google Shape;7809;p80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0" name="Google Shape;7810;p80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1" name="Google Shape;7811;p80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12" name="Google Shape;7812;p80"/>
          <p:cNvGrpSpPr/>
          <p:nvPr/>
        </p:nvGrpSpPr>
        <p:grpSpPr>
          <a:xfrm>
            <a:off x="5473575" y="2287178"/>
            <a:ext cx="339253" cy="339253"/>
            <a:chOff x="1492675" y="2620775"/>
            <a:chExt cx="481825" cy="481825"/>
          </a:xfrm>
        </p:grpSpPr>
        <p:sp>
          <p:nvSpPr>
            <p:cNvPr id="7813" name="Google Shape;7813;p80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4" name="Google Shape;7814;p80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815" name="Google Shape;7815;p80"/>
          <p:cNvSpPr/>
          <p:nvPr/>
        </p:nvSpPr>
        <p:spPr>
          <a:xfrm>
            <a:off x="5873522" y="2287094"/>
            <a:ext cx="352508" cy="339253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816" name="Google Shape;7816;p80"/>
          <p:cNvGrpSpPr/>
          <p:nvPr/>
        </p:nvGrpSpPr>
        <p:grpSpPr>
          <a:xfrm>
            <a:off x="6297328" y="2303161"/>
            <a:ext cx="333585" cy="307287"/>
            <a:chOff x="2682350" y="2643425"/>
            <a:chExt cx="473775" cy="436425"/>
          </a:xfrm>
        </p:grpSpPr>
        <p:sp>
          <p:nvSpPr>
            <p:cNvPr id="7817" name="Google Shape;7817;p80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8" name="Google Shape;7818;p80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19" name="Google Shape;7819;p80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0" name="Google Shape;7820;p80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1" name="Google Shape;7821;p80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2" name="Google Shape;7822;p80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3" name="Google Shape;7823;p80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24" name="Google Shape;7824;p80"/>
          <p:cNvGrpSpPr/>
          <p:nvPr/>
        </p:nvGrpSpPr>
        <p:grpSpPr>
          <a:xfrm>
            <a:off x="6762818" y="2287178"/>
            <a:ext cx="238531" cy="339253"/>
            <a:chOff x="3342725" y="2620775"/>
            <a:chExt cx="338775" cy="481825"/>
          </a:xfrm>
        </p:grpSpPr>
        <p:sp>
          <p:nvSpPr>
            <p:cNvPr id="7825" name="Google Shape;7825;p80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6" name="Google Shape;7826;p80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27" name="Google Shape;7827;p80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28" name="Google Shape;7828;p80"/>
          <p:cNvGrpSpPr/>
          <p:nvPr/>
        </p:nvGrpSpPr>
        <p:grpSpPr>
          <a:xfrm>
            <a:off x="7156568" y="2287178"/>
            <a:ext cx="278296" cy="339253"/>
            <a:chOff x="3907325" y="2620775"/>
            <a:chExt cx="395250" cy="481825"/>
          </a:xfrm>
        </p:grpSpPr>
        <p:sp>
          <p:nvSpPr>
            <p:cNvPr id="7829" name="Google Shape;7829;p80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0" name="Google Shape;7830;p80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1" name="Google Shape;7831;p80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2" name="Google Shape;7832;p80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33" name="Google Shape;7833;p80"/>
          <p:cNvGrpSpPr/>
          <p:nvPr/>
        </p:nvGrpSpPr>
        <p:grpSpPr>
          <a:xfrm>
            <a:off x="7549755" y="2297783"/>
            <a:ext cx="339253" cy="318042"/>
            <a:chOff x="4456875" y="2635825"/>
            <a:chExt cx="481825" cy="451700"/>
          </a:xfrm>
        </p:grpSpPr>
        <p:sp>
          <p:nvSpPr>
            <p:cNvPr id="7834" name="Google Shape;7834;p80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5" name="Google Shape;7835;p80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6" name="Google Shape;7836;p80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7" name="Google Shape;7837;p80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8" name="Google Shape;7838;p80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39" name="Google Shape;7839;p80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40" name="Google Shape;7840;p80"/>
          <p:cNvGrpSpPr/>
          <p:nvPr/>
        </p:nvGrpSpPr>
        <p:grpSpPr>
          <a:xfrm>
            <a:off x="7974679" y="2297783"/>
            <a:ext cx="339253" cy="318042"/>
            <a:chOff x="5049725" y="2635825"/>
            <a:chExt cx="481825" cy="451700"/>
          </a:xfrm>
        </p:grpSpPr>
        <p:sp>
          <p:nvSpPr>
            <p:cNvPr id="7841" name="Google Shape;7841;p80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2" name="Google Shape;7842;p80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3" name="Google Shape;7843;p80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44" name="Google Shape;7844;p80"/>
          <p:cNvGrpSpPr/>
          <p:nvPr/>
        </p:nvGrpSpPr>
        <p:grpSpPr>
          <a:xfrm>
            <a:off x="2375386" y="3952243"/>
            <a:ext cx="338566" cy="338373"/>
            <a:chOff x="5643000" y="2621375"/>
            <a:chExt cx="480850" cy="480575"/>
          </a:xfrm>
        </p:grpSpPr>
        <p:sp>
          <p:nvSpPr>
            <p:cNvPr id="7845" name="Google Shape;7845;p80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6" name="Google Shape;7846;p80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7" name="Google Shape;7847;p80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8" name="Google Shape;7848;p80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49" name="Google Shape;7849;p80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0" name="Google Shape;7850;p80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1" name="Google Shape;7851;p80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52" name="Google Shape;7852;p80"/>
          <p:cNvGrpSpPr/>
          <p:nvPr/>
        </p:nvGrpSpPr>
        <p:grpSpPr>
          <a:xfrm>
            <a:off x="4192782" y="3951803"/>
            <a:ext cx="339359" cy="339253"/>
            <a:chOff x="6235250" y="2620775"/>
            <a:chExt cx="481975" cy="481825"/>
          </a:xfrm>
        </p:grpSpPr>
        <p:sp>
          <p:nvSpPr>
            <p:cNvPr id="7853" name="Google Shape;7853;p80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4" name="Google Shape;7854;p80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5" name="Google Shape;7855;p80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6" name="Google Shape;7856;p80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57" name="Google Shape;7857;p80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858" name="Google Shape;7858;p80"/>
          <p:cNvSpPr/>
          <p:nvPr/>
        </p:nvSpPr>
        <p:spPr>
          <a:xfrm>
            <a:off x="5037584" y="2720693"/>
            <a:ext cx="345027" cy="320295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859" name="Google Shape;7859;p80"/>
          <p:cNvGrpSpPr/>
          <p:nvPr/>
        </p:nvGrpSpPr>
        <p:grpSpPr>
          <a:xfrm>
            <a:off x="5472652" y="2711317"/>
            <a:ext cx="341101" cy="339253"/>
            <a:chOff x="1535000" y="3223325"/>
            <a:chExt cx="484450" cy="481825"/>
          </a:xfrm>
        </p:grpSpPr>
        <p:sp>
          <p:nvSpPr>
            <p:cNvPr id="7860" name="Google Shape;7860;p80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1" name="Google Shape;7861;p80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2" name="Google Shape;7862;p80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63" name="Google Shape;7863;p80"/>
          <p:cNvGrpSpPr/>
          <p:nvPr/>
        </p:nvGrpSpPr>
        <p:grpSpPr>
          <a:xfrm>
            <a:off x="5880219" y="2746618"/>
            <a:ext cx="339253" cy="268649"/>
            <a:chOff x="2085525" y="3263750"/>
            <a:chExt cx="481825" cy="381550"/>
          </a:xfrm>
        </p:grpSpPr>
        <p:sp>
          <p:nvSpPr>
            <p:cNvPr id="7864" name="Google Shape;7864;p80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5" name="Google Shape;7865;p80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866" name="Google Shape;7866;p80"/>
          <p:cNvSpPr/>
          <p:nvPr/>
        </p:nvSpPr>
        <p:spPr>
          <a:xfrm>
            <a:off x="6294404" y="2778690"/>
            <a:ext cx="339253" cy="204295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867" name="Google Shape;7867;p80"/>
          <p:cNvGrpSpPr/>
          <p:nvPr/>
        </p:nvGrpSpPr>
        <p:grpSpPr>
          <a:xfrm>
            <a:off x="6711982" y="2711308"/>
            <a:ext cx="340204" cy="339271"/>
            <a:chOff x="3270450" y="3213625"/>
            <a:chExt cx="483175" cy="481850"/>
          </a:xfrm>
        </p:grpSpPr>
        <p:sp>
          <p:nvSpPr>
            <p:cNvPr id="7868" name="Google Shape;7868;p80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69" name="Google Shape;7869;p80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70" name="Google Shape;7870;p80"/>
          <p:cNvGrpSpPr/>
          <p:nvPr/>
        </p:nvGrpSpPr>
        <p:grpSpPr>
          <a:xfrm>
            <a:off x="7211250" y="2711317"/>
            <a:ext cx="168931" cy="339253"/>
            <a:chOff x="3984950" y="3213600"/>
            <a:chExt cx="239925" cy="481825"/>
          </a:xfrm>
        </p:grpSpPr>
        <p:sp>
          <p:nvSpPr>
            <p:cNvPr id="7871" name="Google Shape;7871;p80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2" name="Google Shape;7872;p80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873" name="Google Shape;7873;p80"/>
          <p:cNvSpPr/>
          <p:nvPr/>
        </p:nvSpPr>
        <p:spPr>
          <a:xfrm>
            <a:off x="7549578" y="2711214"/>
            <a:ext cx="339306" cy="339253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7874" name="Google Shape;7874;p80"/>
          <p:cNvSpPr/>
          <p:nvPr/>
        </p:nvSpPr>
        <p:spPr>
          <a:xfrm>
            <a:off x="7974508" y="2731069"/>
            <a:ext cx="339253" cy="299542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875" name="Google Shape;7875;p80"/>
          <p:cNvGrpSpPr/>
          <p:nvPr/>
        </p:nvGrpSpPr>
        <p:grpSpPr>
          <a:xfrm>
            <a:off x="1874281" y="3981487"/>
            <a:ext cx="355218" cy="279880"/>
            <a:chOff x="5629975" y="3255775"/>
            <a:chExt cx="504500" cy="397500"/>
          </a:xfrm>
        </p:grpSpPr>
        <p:sp>
          <p:nvSpPr>
            <p:cNvPr id="7876" name="Google Shape;7876;p80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7" name="Google Shape;7877;p80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8" name="Google Shape;7878;p80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79" name="Google Shape;7879;p80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0" name="Google Shape;7880;p80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81" name="Google Shape;7881;p80"/>
          <p:cNvGrpSpPr/>
          <p:nvPr/>
        </p:nvGrpSpPr>
        <p:grpSpPr>
          <a:xfrm>
            <a:off x="3755839" y="3981593"/>
            <a:ext cx="340256" cy="279669"/>
            <a:chOff x="6234950" y="3255925"/>
            <a:chExt cx="483250" cy="397200"/>
          </a:xfrm>
        </p:grpSpPr>
        <p:sp>
          <p:nvSpPr>
            <p:cNvPr id="7882" name="Google Shape;7882;p80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3" name="Google Shape;7883;p80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4" name="Google Shape;7884;p80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5" name="Google Shape;7885;p80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6" name="Google Shape;7886;p80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87" name="Google Shape;7887;p80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88" name="Google Shape;7888;p80"/>
          <p:cNvGrpSpPr/>
          <p:nvPr/>
        </p:nvGrpSpPr>
        <p:grpSpPr>
          <a:xfrm>
            <a:off x="5051107" y="3125970"/>
            <a:ext cx="318042" cy="339253"/>
            <a:chOff x="914900" y="3806450"/>
            <a:chExt cx="451700" cy="481825"/>
          </a:xfrm>
        </p:grpSpPr>
        <p:sp>
          <p:nvSpPr>
            <p:cNvPr id="7889" name="Google Shape;7889;p80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0" name="Google Shape;7890;p80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1" name="Google Shape;7891;p80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2" name="Google Shape;7892;p80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3" name="Google Shape;7893;p80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94" name="Google Shape;7894;p80"/>
          <p:cNvGrpSpPr/>
          <p:nvPr/>
        </p:nvGrpSpPr>
        <p:grpSpPr>
          <a:xfrm>
            <a:off x="5470028" y="3125785"/>
            <a:ext cx="346347" cy="339623"/>
            <a:chOff x="1490050" y="3805975"/>
            <a:chExt cx="491900" cy="482350"/>
          </a:xfrm>
        </p:grpSpPr>
        <p:sp>
          <p:nvSpPr>
            <p:cNvPr id="7895" name="Google Shape;7895;p80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6" name="Google Shape;7896;p80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7" name="Google Shape;7897;p80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898" name="Google Shape;7898;p80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899" name="Google Shape;7899;p80"/>
          <p:cNvGrpSpPr/>
          <p:nvPr/>
        </p:nvGrpSpPr>
        <p:grpSpPr>
          <a:xfrm>
            <a:off x="5893896" y="3125970"/>
            <a:ext cx="311899" cy="339253"/>
            <a:chOff x="2104275" y="3806450"/>
            <a:chExt cx="442975" cy="481825"/>
          </a:xfrm>
        </p:grpSpPr>
        <p:sp>
          <p:nvSpPr>
            <p:cNvPr id="7900" name="Google Shape;7900;p80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1" name="Google Shape;7901;p80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02" name="Google Shape;7902;p80"/>
          <p:cNvGrpSpPr/>
          <p:nvPr/>
        </p:nvGrpSpPr>
        <p:grpSpPr>
          <a:xfrm>
            <a:off x="6317413" y="3125970"/>
            <a:ext cx="293416" cy="339253"/>
            <a:chOff x="2710875" y="3806450"/>
            <a:chExt cx="416725" cy="481825"/>
          </a:xfrm>
        </p:grpSpPr>
        <p:sp>
          <p:nvSpPr>
            <p:cNvPr id="7903" name="Google Shape;7903;p80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4" name="Google Shape;7904;p80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05" name="Google Shape;7905;p80"/>
          <p:cNvGrpSpPr/>
          <p:nvPr/>
        </p:nvGrpSpPr>
        <p:grpSpPr>
          <a:xfrm>
            <a:off x="6712457" y="3166412"/>
            <a:ext cx="339253" cy="258369"/>
            <a:chOff x="3271200" y="3863875"/>
            <a:chExt cx="481825" cy="366950"/>
          </a:xfrm>
        </p:grpSpPr>
        <p:sp>
          <p:nvSpPr>
            <p:cNvPr id="7906" name="Google Shape;7906;p80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07" name="Google Shape;7907;p80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08" name="Google Shape;7908;p80"/>
          <p:cNvGrpSpPr/>
          <p:nvPr/>
        </p:nvGrpSpPr>
        <p:grpSpPr>
          <a:xfrm>
            <a:off x="7147952" y="3126199"/>
            <a:ext cx="295528" cy="338795"/>
            <a:chOff x="3895050" y="3806775"/>
            <a:chExt cx="419725" cy="481175"/>
          </a:xfrm>
        </p:grpSpPr>
        <p:sp>
          <p:nvSpPr>
            <p:cNvPr id="7909" name="Google Shape;7909;p80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0" name="Google Shape;7910;p80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11" name="Google Shape;7911;p80"/>
          <p:cNvGrpSpPr/>
          <p:nvPr/>
        </p:nvGrpSpPr>
        <p:grpSpPr>
          <a:xfrm>
            <a:off x="7551234" y="3125979"/>
            <a:ext cx="336296" cy="339235"/>
            <a:chOff x="4464775" y="3806475"/>
            <a:chExt cx="477625" cy="481800"/>
          </a:xfrm>
        </p:grpSpPr>
        <p:sp>
          <p:nvSpPr>
            <p:cNvPr id="7912" name="Google Shape;7912;p80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3" name="Google Shape;7913;p80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4" name="Google Shape;7914;p80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5" name="Google Shape;7915;p80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6" name="Google Shape;7916;p80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17" name="Google Shape;7917;p80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18" name="Google Shape;7918;p80"/>
          <p:cNvGrpSpPr/>
          <p:nvPr/>
        </p:nvGrpSpPr>
        <p:grpSpPr>
          <a:xfrm>
            <a:off x="7974679" y="3125970"/>
            <a:ext cx="339253" cy="339253"/>
            <a:chOff x="5049725" y="3806450"/>
            <a:chExt cx="481825" cy="481825"/>
          </a:xfrm>
        </p:grpSpPr>
        <p:sp>
          <p:nvSpPr>
            <p:cNvPr id="7919" name="Google Shape;7919;p80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0" name="Google Shape;7920;p80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1" name="Google Shape;7921;p80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22" name="Google Shape;7922;p80"/>
          <p:cNvGrpSpPr/>
          <p:nvPr/>
        </p:nvGrpSpPr>
        <p:grpSpPr>
          <a:xfrm>
            <a:off x="1461983" y="3951798"/>
            <a:ext cx="339253" cy="339253"/>
            <a:chOff x="5651375" y="3806450"/>
            <a:chExt cx="481825" cy="481825"/>
          </a:xfrm>
        </p:grpSpPr>
        <p:sp>
          <p:nvSpPr>
            <p:cNvPr id="7923" name="Google Shape;7923;p80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4" name="Google Shape;7924;p80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5" name="Google Shape;7925;p80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6" name="Google Shape;7926;p80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27" name="Google Shape;7927;p80"/>
          <p:cNvGrpSpPr/>
          <p:nvPr/>
        </p:nvGrpSpPr>
        <p:grpSpPr>
          <a:xfrm>
            <a:off x="3360663" y="3953787"/>
            <a:ext cx="298503" cy="335275"/>
            <a:chOff x="6264300" y="3809300"/>
            <a:chExt cx="423950" cy="476175"/>
          </a:xfrm>
        </p:grpSpPr>
        <p:sp>
          <p:nvSpPr>
            <p:cNvPr id="7928" name="Google Shape;7928;p80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29" name="Google Shape;7929;p80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0" name="Google Shape;7930;p80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31" name="Google Shape;7931;p80"/>
          <p:cNvGrpSpPr/>
          <p:nvPr/>
        </p:nvGrpSpPr>
        <p:grpSpPr>
          <a:xfrm>
            <a:off x="5039841" y="3538881"/>
            <a:ext cx="340573" cy="339271"/>
            <a:chOff x="898875" y="4399275"/>
            <a:chExt cx="483700" cy="481850"/>
          </a:xfrm>
        </p:grpSpPr>
        <p:sp>
          <p:nvSpPr>
            <p:cNvPr id="7932" name="Google Shape;7932;p80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3" name="Google Shape;7933;p80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4" name="Google Shape;7934;p80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5" name="Google Shape;7935;p80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6" name="Google Shape;7936;p80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7" name="Google Shape;7937;p80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8" name="Google Shape;7938;p80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39" name="Google Shape;7939;p80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40" name="Google Shape;7940;p80"/>
          <p:cNvGrpSpPr/>
          <p:nvPr/>
        </p:nvGrpSpPr>
        <p:grpSpPr>
          <a:xfrm>
            <a:off x="5473575" y="3554133"/>
            <a:ext cx="339253" cy="308765"/>
            <a:chOff x="1492675" y="4420975"/>
            <a:chExt cx="481825" cy="438525"/>
          </a:xfrm>
        </p:grpSpPr>
        <p:sp>
          <p:nvSpPr>
            <p:cNvPr id="7941" name="Google Shape;7941;p80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2" name="Google Shape;7942;p80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3" name="Google Shape;7943;p80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4" name="Google Shape;7944;p80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5" name="Google Shape;7945;p80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46" name="Google Shape;7946;p80"/>
          <p:cNvGrpSpPr/>
          <p:nvPr/>
        </p:nvGrpSpPr>
        <p:grpSpPr>
          <a:xfrm>
            <a:off x="5878556" y="3539558"/>
            <a:ext cx="342580" cy="337915"/>
            <a:chOff x="2084100" y="4400250"/>
            <a:chExt cx="486550" cy="479925"/>
          </a:xfrm>
        </p:grpSpPr>
        <p:sp>
          <p:nvSpPr>
            <p:cNvPr id="7947" name="Google Shape;7947;p80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8" name="Google Shape;7948;p80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49" name="Google Shape;7949;p80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0" name="Google Shape;7950;p80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1" name="Google Shape;7951;p80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2" name="Google Shape;7952;p80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53" name="Google Shape;7953;p80"/>
          <p:cNvGrpSpPr/>
          <p:nvPr/>
        </p:nvGrpSpPr>
        <p:grpSpPr>
          <a:xfrm>
            <a:off x="6315036" y="3538907"/>
            <a:ext cx="298169" cy="339218"/>
            <a:chOff x="2707950" y="4399325"/>
            <a:chExt cx="423475" cy="481775"/>
          </a:xfrm>
        </p:grpSpPr>
        <p:sp>
          <p:nvSpPr>
            <p:cNvPr id="7954" name="Google Shape;7954;p80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5" name="Google Shape;7955;p80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6" name="Google Shape;7956;p80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7" name="Google Shape;7957;p80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8" name="Google Shape;7958;p80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59" name="Google Shape;7959;p80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0" name="Google Shape;7960;p80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1" name="Google Shape;7961;p80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2" name="Google Shape;7962;p80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3" name="Google Shape;7963;p80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4" name="Google Shape;7964;p80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5" name="Google Shape;7965;p80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66" name="Google Shape;7966;p80"/>
          <p:cNvGrpSpPr/>
          <p:nvPr/>
        </p:nvGrpSpPr>
        <p:grpSpPr>
          <a:xfrm>
            <a:off x="6744555" y="3538881"/>
            <a:ext cx="275057" cy="339271"/>
            <a:chOff x="3330525" y="4399275"/>
            <a:chExt cx="390650" cy="481850"/>
          </a:xfrm>
        </p:grpSpPr>
        <p:sp>
          <p:nvSpPr>
            <p:cNvPr id="7967" name="Google Shape;7967;p80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8" name="Google Shape;7968;p80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69" name="Google Shape;7969;p80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0" name="Google Shape;7970;p80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1" name="Google Shape;7971;p80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2" name="Google Shape;7972;p80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3" name="Google Shape;7973;p80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74" name="Google Shape;7974;p80"/>
          <p:cNvGrpSpPr/>
          <p:nvPr/>
        </p:nvGrpSpPr>
        <p:grpSpPr>
          <a:xfrm>
            <a:off x="7169084" y="3538890"/>
            <a:ext cx="253265" cy="339253"/>
            <a:chOff x="3938800" y="4399275"/>
            <a:chExt cx="359700" cy="481825"/>
          </a:xfrm>
        </p:grpSpPr>
        <p:sp>
          <p:nvSpPr>
            <p:cNvPr id="7975" name="Google Shape;7975;p80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6" name="Google Shape;7976;p80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7" name="Google Shape;7977;p80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8" name="Google Shape;7978;p80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79" name="Google Shape;7979;p80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80" name="Google Shape;7980;p80"/>
          <p:cNvGrpSpPr/>
          <p:nvPr/>
        </p:nvGrpSpPr>
        <p:grpSpPr>
          <a:xfrm>
            <a:off x="7639862" y="3538890"/>
            <a:ext cx="159039" cy="339253"/>
            <a:chOff x="4584850" y="4399275"/>
            <a:chExt cx="225875" cy="481825"/>
          </a:xfrm>
        </p:grpSpPr>
        <p:sp>
          <p:nvSpPr>
            <p:cNvPr id="7981" name="Google Shape;7981;p80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2" name="Google Shape;7982;p80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7983" name="Google Shape;7983;p80"/>
          <p:cNvSpPr/>
          <p:nvPr/>
        </p:nvSpPr>
        <p:spPr>
          <a:xfrm>
            <a:off x="7957998" y="3538820"/>
            <a:ext cx="372275" cy="33911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7984" name="Google Shape;7984;p80"/>
          <p:cNvGrpSpPr/>
          <p:nvPr/>
        </p:nvGrpSpPr>
        <p:grpSpPr>
          <a:xfrm>
            <a:off x="1049680" y="3951795"/>
            <a:ext cx="339253" cy="339253"/>
            <a:chOff x="5642550" y="4399275"/>
            <a:chExt cx="481825" cy="481825"/>
          </a:xfrm>
        </p:grpSpPr>
        <p:sp>
          <p:nvSpPr>
            <p:cNvPr id="7985" name="Google Shape;7985;p80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6" name="Google Shape;7986;p80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87" name="Google Shape;7987;p80"/>
          <p:cNvGrpSpPr/>
          <p:nvPr/>
        </p:nvGrpSpPr>
        <p:grpSpPr>
          <a:xfrm>
            <a:off x="2859815" y="3963703"/>
            <a:ext cx="363316" cy="315437"/>
            <a:chOff x="6218300" y="4416175"/>
            <a:chExt cx="516000" cy="448000"/>
          </a:xfrm>
        </p:grpSpPr>
        <p:sp>
          <p:nvSpPr>
            <p:cNvPr id="7988" name="Google Shape;7988;p80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89" name="Google Shape;7989;p80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0" name="Google Shape;7990;p80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91" name="Google Shape;7991;p80"/>
          <p:cNvGrpSpPr/>
          <p:nvPr/>
        </p:nvGrpSpPr>
        <p:grpSpPr>
          <a:xfrm>
            <a:off x="5918879" y="3951792"/>
            <a:ext cx="339253" cy="339253"/>
            <a:chOff x="899850" y="4992125"/>
            <a:chExt cx="481825" cy="481825"/>
          </a:xfrm>
        </p:grpSpPr>
        <p:sp>
          <p:nvSpPr>
            <p:cNvPr id="7992" name="Google Shape;7992;p80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3" name="Google Shape;7993;p80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4" name="Google Shape;7994;p80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95" name="Google Shape;7995;p80"/>
          <p:cNvGrpSpPr/>
          <p:nvPr/>
        </p:nvGrpSpPr>
        <p:grpSpPr>
          <a:xfrm>
            <a:off x="5461708" y="3951792"/>
            <a:ext cx="339253" cy="339253"/>
            <a:chOff x="1492675" y="4992125"/>
            <a:chExt cx="481825" cy="481825"/>
          </a:xfrm>
        </p:grpSpPr>
        <p:sp>
          <p:nvSpPr>
            <p:cNvPr id="7996" name="Google Shape;7996;p80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7997" name="Google Shape;7997;p80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7998" name="Google Shape;7998;p80"/>
          <p:cNvGrpSpPr/>
          <p:nvPr/>
        </p:nvGrpSpPr>
        <p:grpSpPr>
          <a:xfrm>
            <a:off x="5004462" y="3951792"/>
            <a:ext cx="339253" cy="339253"/>
            <a:chOff x="2085525" y="4992125"/>
            <a:chExt cx="481825" cy="481825"/>
          </a:xfrm>
        </p:grpSpPr>
        <p:sp>
          <p:nvSpPr>
            <p:cNvPr id="7999" name="Google Shape;7999;p80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0" name="Google Shape;8000;p80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01" name="Google Shape;8001;p80"/>
          <p:cNvGrpSpPr/>
          <p:nvPr/>
        </p:nvGrpSpPr>
        <p:grpSpPr>
          <a:xfrm>
            <a:off x="6833221" y="3951792"/>
            <a:ext cx="339253" cy="339253"/>
            <a:chOff x="2678350" y="4992125"/>
            <a:chExt cx="481825" cy="481825"/>
          </a:xfrm>
        </p:grpSpPr>
        <p:sp>
          <p:nvSpPr>
            <p:cNvPr id="8002" name="Google Shape;8002;p80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3" name="Google Shape;8003;p80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4" name="Google Shape;8004;p80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05" name="Google Shape;8005;p80"/>
          <p:cNvGrpSpPr/>
          <p:nvPr/>
        </p:nvGrpSpPr>
        <p:grpSpPr>
          <a:xfrm>
            <a:off x="4628816" y="3951792"/>
            <a:ext cx="339253" cy="339253"/>
            <a:chOff x="3271200" y="4992125"/>
            <a:chExt cx="481825" cy="481825"/>
          </a:xfrm>
        </p:grpSpPr>
        <p:sp>
          <p:nvSpPr>
            <p:cNvPr id="8006" name="Google Shape;8006;p80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7" name="Google Shape;8007;p80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08" name="Google Shape;8008;p80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09" name="Google Shape;8009;p80"/>
          <p:cNvGrpSpPr/>
          <p:nvPr/>
        </p:nvGrpSpPr>
        <p:grpSpPr>
          <a:xfrm>
            <a:off x="7290263" y="3952822"/>
            <a:ext cx="339411" cy="337193"/>
            <a:chOff x="3863900" y="4993625"/>
            <a:chExt cx="482050" cy="478900"/>
          </a:xfrm>
        </p:grpSpPr>
        <p:sp>
          <p:nvSpPr>
            <p:cNvPr id="8010" name="Google Shape;8010;p80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1" name="Google Shape;8011;p80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2" name="Google Shape;8012;p80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3" name="Google Shape;8013;p80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14" name="Google Shape;8014;p80"/>
          <p:cNvGrpSpPr/>
          <p:nvPr/>
        </p:nvGrpSpPr>
        <p:grpSpPr>
          <a:xfrm>
            <a:off x="7747437" y="3952822"/>
            <a:ext cx="339411" cy="337193"/>
            <a:chOff x="4456725" y="4993625"/>
            <a:chExt cx="482050" cy="478900"/>
          </a:xfrm>
        </p:grpSpPr>
        <p:sp>
          <p:nvSpPr>
            <p:cNvPr id="8015" name="Google Shape;8015;p80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6" name="Google Shape;8016;p80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7" name="Google Shape;8017;p80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18" name="Google Shape;8018;p80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019" name="Google Shape;8019;p80"/>
          <p:cNvGrpSpPr/>
          <p:nvPr/>
        </p:nvGrpSpPr>
        <p:grpSpPr>
          <a:xfrm>
            <a:off x="6376030" y="3952813"/>
            <a:ext cx="339411" cy="337211"/>
            <a:chOff x="5049575" y="4993600"/>
            <a:chExt cx="482050" cy="478925"/>
          </a:xfrm>
        </p:grpSpPr>
        <p:sp>
          <p:nvSpPr>
            <p:cNvPr id="8020" name="Google Shape;8020;p80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21" name="Google Shape;8021;p80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22" name="Google Shape;8022;p80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023" name="Google Shape;8023;p80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027" name="Shape 8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8" name="Google Shape;8028;p81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9" name="Google Shape;8029;p81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030" name="Google Shape;8030;p81"/>
          <p:cNvGrpSpPr/>
          <p:nvPr/>
        </p:nvGrpSpPr>
        <p:grpSpPr>
          <a:xfrm>
            <a:off x="876361" y="1533504"/>
            <a:ext cx="322099" cy="370529"/>
            <a:chOff x="-42971725" y="3217825"/>
            <a:chExt cx="275675" cy="317125"/>
          </a:xfrm>
        </p:grpSpPr>
        <p:sp>
          <p:nvSpPr>
            <p:cNvPr id="8031" name="Google Shape;8031;p81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2" name="Google Shape;8032;p81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81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4" name="Google Shape;8034;p81"/>
          <p:cNvGrpSpPr/>
          <p:nvPr/>
        </p:nvGrpSpPr>
        <p:grpSpPr>
          <a:xfrm>
            <a:off x="848276" y="2002160"/>
            <a:ext cx="378270" cy="337551"/>
            <a:chOff x="-42996150" y="3612600"/>
            <a:chExt cx="323750" cy="288900"/>
          </a:xfrm>
        </p:grpSpPr>
        <p:sp>
          <p:nvSpPr>
            <p:cNvPr id="8035" name="Google Shape;8035;p81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81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81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81"/>
          <p:cNvGrpSpPr/>
          <p:nvPr/>
        </p:nvGrpSpPr>
        <p:grpSpPr>
          <a:xfrm>
            <a:off x="851036" y="2411530"/>
            <a:ext cx="372749" cy="370909"/>
            <a:chOff x="-42994575" y="3950300"/>
            <a:chExt cx="319025" cy="317450"/>
          </a:xfrm>
        </p:grpSpPr>
        <p:sp>
          <p:nvSpPr>
            <p:cNvPr id="8039" name="Google Shape;8039;p81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81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81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81"/>
          <p:cNvGrpSpPr/>
          <p:nvPr/>
        </p:nvGrpSpPr>
        <p:grpSpPr>
          <a:xfrm>
            <a:off x="3004431" y="1558362"/>
            <a:ext cx="371785" cy="370879"/>
            <a:chOff x="-41111350" y="3239100"/>
            <a:chExt cx="318200" cy="317425"/>
          </a:xfrm>
        </p:grpSpPr>
        <p:sp>
          <p:nvSpPr>
            <p:cNvPr id="8043" name="Google Shape;8043;p81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81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81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81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81"/>
          <p:cNvGrpSpPr/>
          <p:nvPr/>
        </p:nvGrpSpPr>
        <p:grpSpPr>
          <a:xfrm>
            <a:off x="3000751" y="1993894"/>
            <a:ext cx="379146" cy="370967"/>
            <a:chOff x="-41117650" y="3605525"/>
            <a:chExt cx="324500" cy="317500"/>
          </a:xfrm>
        </p:grpSpPr>
        <p:sp>
          <p:nvSpPr>
            <p:cNvPr id="8048" name="Google Shape;8048;p81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81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81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1" name="Google Shape;8051;p81"/>
          <p:cNvSpPr/>
          <p:nvPr/>
        </p:nvSpPr>
        <p:spPr>
          <a:xfrm>
            <a:off x="3006881" y="2443479"/>
            <a:ext cx="372720" cy="361678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52" name="Google Shape;8052;p81"/>
          <p:cNvGrpSpPr/>
          <p:nvPr/>
        </p:nvGrpSpPr>
        <p:grpSpPr>
          <a:xfrm>
            <a:off x="1827005" y="2885417"/>
            <a:ext cx="216271" cy="371814"/>
            <a:chOff x="-39205300" y="3220175"/>
            <a:chExt cx="185100" cy="318225"/>
          </a:xfrm>
        </p:grpSpPr>
        <p:sp>
          <p:nvSpPr>
            <p:cNvPr id="8053" name="Google Shape;8053;p81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81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5" name="Google Shape;8055;p81"/>
          <p:cNvGrpSpPr/>
          <p:nvPr/>
        </p:nvGrpSpPr>
        <p:grpSpPr>
          <a:xfrm>
            <a:off x="1792533" y="3345488"/>
            <a:ext cx="300016" cy="369273"/>
            <a:chOff x="-39248625" y="3588600"/>
            <a:chExt cx="256775" cy="316050"/>
          </a:xfrm>
        </p:grpSpPr>
        <p:sp>
          <p:nvSpPr>
            <p:cNvPr id="8056" name="Google Shape;8056;p81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81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58" name="Google Shape;8058;p81"/>
          <p:cNvSpPr/>
          <p:nvPr/>
        </p:nvSpPr>
        <p:spPr>
          <a:xfrm>
            <a:off x="1763554" y="3801114"/>
            <a:ext cx="363548" cy="370909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59" name="Google Shape;8059;p81"/>
          <p:cNvSpPr/>
          <p:nvPr/>
        </p:nvSpPr>
        <p:spPr>
          <a:xfrm>
            <a:off x="3953101" y="2872552"/>
            <a:ext cx="369974" cy="368601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0" name="Google Shape;8060;p81"/>
          <p:cNvGrpSpPr/>
          <p:nvPr/>
        </p:nvGrpSpPr>
        <p:grpSpPr>
          <a:xfrm>
            <a:off x="1243246" y="1533504"/>
            <a:ext cx="429504" cy="370879"/>
            <a:chOff x="-42651700" y="3217825"/>
            <a:chExt cx="367600" cy="317425"/>
          </a:xfrm>
        </p:grpSpPr>
        <p:sp>
          <p:nvSpPr>
            <p:cNvPr id="8061" name="Google Shape;8061;p81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81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81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81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5" name="Google Shape;8065;p81"/>
          <p:cNvGrpSpPr/>
          <p:nvPr/>
        </p:nvGrpSpPr>
        <p:grpSpPr>
          <a:xfrm>
            <a:off x="1278678" y="1973154"/>
            <a:ext cx="358640" cy="363226"/>
            <a:chOff x="-42617300" y="3587775"/>
            <a:chExt cx="306950" cy="310875"/>
          </a:xfrm>
        </p:grpSpPr>
        <p:sp>
          <p:nvSpPr>
            <p:cNvPr id="8066" name="Google Shape;8066;p81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81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68" name="Google Shape;8068;p81"/>
          <p:cNvSpPr/>
          <p:nvPr/>
        </p:nvSpPr>
        <p:spPr>
          <a:xfrm>
            <a:off x="1275131" y="2412197"/>
            <a:ext cx="371785" cy="369974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69" name="Google Shape;8069;p81"/>
          <p:cNvGrpSpPr/>
          <p:nvPr/>
        </p:nvGrpSpPr>
        <p:grpSpPr>
          <a:xfrm>
            <a:off x="3450506" y="1557895"/>
            <a:ext cx="376926" cy="370324"/>
            <a:chOff x="-40748275" y="3238700"/>
            <a:chExt cx="322600" cy="316950"/>
          </a:xfrm>
        </p:grpSpPr>
        <p:sp>
          <p:nvSpPr>
            <p:cNvPr id="8070" name="Google Shape;8070;p81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81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81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81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4" name="Google Shape;8074;p81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81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6" name="Google Shape;8076;p81"/>
          <p:cNvGrpSpPr/>
          <p:nvPr/>
        </p:nvGrpSpPr>
        <p:grpSpPr>
          <a:xfrm>
            <a:off x="3453062" y="2025879"/>
            <a:ext cx="371814" cy="338690"/>
            <a:chOff x="-40745125" y="3632900"/>
            <a:chExt cx="318225" cy="289875"/>
          </a:xfrm>
        </p:grpSpPr>
        <p:sp>
          <p:nvSpPr>
            <p:cNvPr id="8077" name="Google Shape;8077;p81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81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81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81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81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81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81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4" name="Google Shape;8084;p81"/>
          <p:cNvGrpSpPr/>
          <p:nvPr/>
        </p:nvGrpSpPr>
        <p:grpSpPr>
          <a:xfrm>
            <a:off x="3457209" y="2437089"/>
            <a:ext cx="363518" cy="370178"/>
            <a:chOff x="-40742750" y="3972175"/>
            <a:chExt cx="311125" cy="316825"/>
          </a:xfrm>
        </p:grpSpPr>
        <p:sp>
          <p:nvSpPr>
            <p:cNvPr id="8085" name="Google Shape;8085;p81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81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7" name="Google Shape;8087;p81"/>
          <p:cNvGrpSpPr/>
          <p:nvPr/>
        </p:nvGrpSpPr>
        <p:grpSpPr>
          <a:xfrm>
            <a:off x="2239871" y="2887257"/>
            <a:ext cx="266892" cy="369974"/>
            <a:chOff x="-38860325" y="3221750"/>
            <a:chExt cx="228425" cy="316650"/>
          </a:xfrm>
        </p:grpSpPr>
        <p:sp>
          <p:nvSpPr>
            <p:cNvPr id="8088" name="Google Shape;8088;p81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81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81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81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2" name="Google Shape;8092;p81"/>
          <p:cNvGrpSpPr/>
          <p:nvPr/>
        </p:nvGrpSpPr>
        <p:grpSpPr>
          <a:xfrm>
            <a:off x="2190678" y="3349314"/>
            <a:ext cx="380081" cy="367111"/>
            <a:chOff x="-38905225" y="3591875"/>
            <a:chExt cx="325300" cy="314200"/>
          </a:xfrm>
        </p:grpSpPr>
        <p:sp>
          <p:nvSpPr>
            <p:cNvPr id="8093" name="Google Shape;8093;p81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81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81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6" name="Google Shape;8096;p81"/>
          <p:cNvSpPr/>
          <p:nvPr/>
        </p:nvSpPr>
        <p:spPr>
          <a:xfrm>
            <a:off x="2198491" y="3859092"/>
            <a:ext cx="369974" cy="312927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97" name="Google Shape;8097;p81"/>
          <p:cNvGrpSpPr/>
          <p:nvPr/>
        </p:nvGrpSpPr>
        <p:grpSpPr>
          <a:xfrm>
            <a:off x="3997427" y="3334394"/>
            <a:ext cx="290815" cy="369740"/>
            <a:chOff x="-37370925" y="3579105"/>
            <a:chExt cx="248900" cy="316450"/>
          </a:xfrm>
        </p:grpSpPr>
        <p:sp>
          <p:nvSpPr>
            <p:cNvPr id="8098" name="Google Shape;8098;p81"/>
            <p:cNvSpPr/>
            <p:nvPr/>
          </p:nvSpPr>
          <p:spPr>
            <a:xfrm>
              <a:off x="-37268550" y="367105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81"/>
            <p:cNvSpPr/>
            <p:nvPr/>
          </p:nvSpPr>
          <p:spPr>
            <a:xfrm>
              <a:off x="-37370925" y="357910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00" name="Google Shape;8100;p81"/>
          <p:cNvSpPr/>
          <p:nvPr/>
        </p:nvSpPr>
        <p:spPr>
          <a:xfrm>
            <a:off x="1697481" y="1534192"/>
            <a:ext cx="364453" cy="369419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1" name="Google Shape;8101;p81"/>
          <p:cNvSpPr/>
          <p:nvPr/>
        </p:nvSpPr>
        <p:spPr>
          <a:xfrm>
            <a:off x="1722323" y="1969494"/>
            <a:ext cx="314767" cy="371814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02" name="Google Shape;8102;p81"/>
          <p:cNvGrpSpPr/>
          <p:nvPr/>
        </p:nvGrpSpPr>
        <p:grpSpPr>
          <a:xfrm>
            <a:off x="1690803" y="2412465"/>
            <a:ext cx="371814" cy="369974"/>
            <a:chOff x="-42259725" y="3951100"/>
            <a:chExt cx="318225" cy="316650"/>
          </a:xfrm>
        </p:grpSpPr>
        <p:sp>
          <p:nvSpPr>
            <p:cNvPr id="8103" name="Google Shape;8103;p81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81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5" name="Google Shape;8105;p81"/>
          <p:cNvGrpSpPr/>
          <p:nvPr/>
        </p:nvGrpSpPr>
        <p:grpSpPr>
          <a:xfrm>
            <a:off x="3889164" y="1591486"/>
            <a:ext cx="370879" cy="337755"/>
            <a:chOff x="-40378075" y="3267450"/>
            <a:chExt cx="317425" cy="289075"/>
          </a:xfrm>
        </p:grpSpPr>
        <p:sp>
          <p:nvSpPr>
            <p:cNvPr id="8106" name="Google Shape;8106;p81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81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81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81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81"/>
          <p:cNvGrpSpPr/>
          <p:nvPr/>
        </p:nvGrpSpPr>
        <p:grpSpPr>
          <a:xfrm>
            <a:off x="3892830" y="1992754"/>
            <a:ext cx="363548" cy="369974"/>
            <a:chOff x="-40372575" y="3604550"/>
            <a:chExt cx="311150" cy="316650"/>
          </a:xfrm>
        </p:grpSpPr>
        <p:sp>
          <p:nvSpPr>
            <p:cNvPr id="8111" name="Google Shape;8111;p81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81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81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14" name="Google Shape;8114;p81"/>
          <p:cNvSpPr/>
          <p:nvPr/>
        </p:nvSpPr>
        <p:spPr>
          <a:xfrm>
            <a:off x="3896162" y="2436031"/>
            <a:ext cx="362613" cy="371902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15" name="Google Shape;8115;p81"/>
          <p:cNvGrpSpPr/>
          <p:nvPr/>
        </p:nvGrpSpPr>
        <p:grpSpPr>
          <a:xfrm>
            <a:off x="2616780" y="2885417"/>
            <a:ext cx="399038" cy="372165"/>
            <a:chOff x="-38542250" y="3220175"/>
            <a:chExt cx="341525" cy="318525"/>
          </a:xfrm>
        </p:grpSpPr>
        <p:sp>
          <p:nvSpPr>
            <p:cNvPr id="8116" name="Google Shape;8116;p81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81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81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9" name="Google Shape;8119;p81"/>
          <p:cNvGrpSpPr/>
          <p:nvPr/>
        </p:nvGrpSpPr>
        <p:grpSpPr>
          <a:xfrm>
            <a:off x="2638712" y="3344787"/>
            <a:ext cx="369974" cy="369068"/>
            <a:chOff x="-38537400" y="3588000"/>
            <a:chExt cx="316650" cy="315875"/>
          </a:xfrm>
        </p:grpSpPr>
        <p:sp>
          <p:nvSpPr>
            <p:cNvPr id="8120" name="Google Shape;8120;p81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81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81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81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4" name="Google Shape;8124;p81"/>
          <p:cNvGrpSpPr/>
          <p:nvPr/>
        </p:nvGrpSpPr>
        <p:grpSpPr>
          <a:xfrm>
            <a:off x="2637792" y="3802316"/>
            <a:ext cx="371814" cy="369974"/>
            <a:chOff x="-38538975" y="3954250"/>
            <a:chExt cx="318225" cy="316650"/>
          </a:xfrm>
        </p:grpSpPr>
        <p:sp>
          <p:nvSpPr>
            <p:cNvPr id="8125" name="Google Shape;8125;p81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81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7" name="Google Shape;8127;p81"/>
          <p:cNvGrpSpPr/>
          <p:nvPr/>
        </p:nvGrpSpPr>
        <p:grpSpPr>
          <a:xfrm>
            <a:off x="3955104" y="3797243"/>
            <a:ext cx="375465" cy="371814"/>
            <a:chOff x="-37385100" y="3949908"/>
            <a:chExt cx="321350" cy="318225"/>
          </a:xfrm>
        </p:grpSpPr>
        <p:sp>
          <p:nvSpPr>
            <p:cNvPr id="8128" name="Google Shape;8128;p81"/>
            <p:cNvSpPr/>
            <p:nvPr/>
          </p:nvSpPr>
          <p:spPr>
            <a:xfrm>
              <a:off x="-37190575" y="4145233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81"/>
            <p:cNvSpPr/>
            <p:nvPr/>
          </p:nvSpPr>
          <p:spPr>
            <a:xfrm>
              <a:off x="-37385100" y="3949908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0" name="Google Shape;8130;p81"/>
          <p:cNvGrpSpPr/>
          <p:nvPr/>
        </p:nvGrpSpPr>
        <p:grpSpPr>
          <a:xfrm>
            <a:off x="2130763" y="1532803"/>
            <a:ext cx="370909" cy="370675"/>
            <a:chOff x="-41895050" y="3217225"/>
            <a:chExt cx="317450" cy="317250"/>
          </a:xfrm>
        </p:grpSpPr>
        <p:sp>
          <p:nvSpPr>
            <p:cNvPr id="8131" name="Google Shape;8131;p81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81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81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81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81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6" name="Google Shape;8136;p81"/>
          <p:cNvGrpSpPr/>
          <p:nvPr/>
        </p:nvGrpSpPr>
        <p:grpSpPr>
          <a:xfrm>
            <a:off x="2130310" y="1969737"/>
            <a:ext cx="371814" cy="369974"/>
            <a:chOff x="-41893475" y="3584850"/>
            <a:chExt cx="318225" cy="316650"/>
          </a:xfrm>
        </p:grpSpPr>
        <p:sp>
          <p:nvSpPr>
            <p:cNvPr id="8137" name="Google Shape;8137;p81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81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81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81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1" name="Google Shape;8141;p81"/>
          <p:cNvSpPr/>
          <p:nvPr/>
        </p:nvSpPr>
        <p:spPr>
          <a:xfrm>
            <a:off x="2133283" y="2414037"/>
            <a:ext cx="371814" cy="36930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42" name="Google Shape;8142;p81"/>
          <p:cNvSpPr/>
          <p:nvPr/>
        </p:nvSpPr>
        <p:spPr>
          <a:xfrm>
            <a:off x="845041" y="2906375"/>
            <a:ext cx="438997" cy="36903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3" name="Google Shape;8143;p81"/>
          <p:cNvGrpSpPr/>
          <p:nvPr/>
        </p:nvGrpSpPr>
        <p:grpSpPr>
          <a:xfrm>
            <a:off x="900338" y="3365029"/>
            <a:ext cx="337522" cy="370909"/>
            <a:chOff x="-39998250" y="3605325"/>
            <a:chExt cx="288875" cy="317450"/>
          </a:xfrm>
        </p:grpSpPr>
        <p:sp>
          <p:nvSpPr>
            <p:cNvPr id="8144" name="Google Shape;8144;p81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81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6" name="Google Shape;8146;p81"/>
          <p:cNvGrpSpPr/>
          <p:nvPr/>
        </p:nvGrpSpPr>
        <p:grpSpPr>
          <a:xfrm>
            <a:off x="884112" y="3823493"/>
            <a:ext cx="369974" cy="369945"/>
            <a:chOff x="-40011050" y="3972375"/>
            <a:chExt cx="316650" cy="316625"/>
          </a:xfrm>
        </p:grpSpPr>
        <p:sp>
          <p:nvSpPr>
            <p:cNvPr id="8147" name="Google Shape;8147;p81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81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81"/>
          <p:cNvGrpSpPr/>
          <p:nvPr/>
        </p:nvGrpSpPr>
        <p:grpSpPr>
          <a:xfrm>
            <a:off x="3116043" y="2888192"/>
            <a:ext cx="266921" cy="369039"/>
            <a:chOff x="-38129425" y="3222550"/>
            <a:chExt cx="228450" cy="315850"/>
          </a:xfrm>
        </p:grpSpPr>
        <p:sp>
          <p:nvSpPr>
            <p:cNvPr id="8150" name="Google Shape;8150;p81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81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81"/>
          <p:cNvGrpSpPr/>
          <p:nvPr/>
        </p:nvGrpSpPr>
        <p:grpSpPr>
          <a:xfrm>
            <a:off x="3071012" y="3344787"/>
            <a:ext cx="371785" cy="369974"/>
            <a:chOff x="-38172725" y="3588000"/>
            <a:chExt cx="318200" cy="316650"/>
          </a:xfrm>
        </p:grpSpPr>
        <p:sp>
          <p:nvSpPr>
            <p:cNvPr id="8153" name="Google Shape;8153;p81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81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5" name="Google Shape;8155;p81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6" name="Google Shape;8156;p81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81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81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81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81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1" name="Google Shape;8161;p81"/>
          <p:cNvGrpSpPr/>
          <p:nvPr/>
        </p:nvGrpSpPr>
        <p:grpSpPr>
          <a:xfrm>
            <a:off x="3146914" y="3803222"/>
            <a:ext cx="219981" cy="369974"/>
            <a:chOff x="-38109725" y="3955025"/>
            <a:chExt cx="188275" cy="316650"/>
          </a:xfrm>
        </p:grpSpPr>
        <p:sp>
          <p:nvSpPr>
            <p:cNvPr id="8162" name="Google Shape;8162;p81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81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4" name="Google Shape;8164;p81"/>
          <p:cNvSpPr/>
          <p:nvPr/>
        </p:nvSpPr>
        <p:spPr>
          <a:xfrm>
            <a:off x="2248517" y="4262983"/>
            <a:ext cx="383790" cy="370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5" name="Google Shape;8165;p81"/>
          <p:cNvGrpSpPr/>
          <p:nvPr/>
        </p:nvGrpSpPr>
        <p:grpSpPr>
          <a:xfrm>
            <a:off x="2562313" y="1534643"/>
            <a:ext cx="373654" cy="369068"/>
            <a:chOff x="-41530375" y="3218800"/>
            <a:chExt cx="319800" cy="315875"/>
          </a:xfrm>
        </p:grpSpPr>
        <p:sp>
          <p:nvSpPr>
            <p:cNvPr id="8166" name="Google Shape;8166;p81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7" name="Google Shape;8167;p81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8" name="Google Shape;8168;p81"/>
          <p:cNvGrpSpPr/>
          <p:nvPr/>
        </p:nvGrpSpPr>
        <p:grpSpPr>
          <a:xfrm>
            <a:off x="2564607" y="2049801"/>
            <a:ext cx="369068" cy="289004"/>
            <a:chOff x="-41526450" y="3653375"/>
            <a:chExt cx="315875" cy="247350"/>
          </a:xfrm>
        </p:grpSpPr>
        <p:sp>
          <p:nvSpPr>
            <p:cNvPr id="8169" name="Google Shape;8169;p81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81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1" name="Google Shape;8171;p81"/>
          <p:cNvGrpSpPr/>
          <p:nvPr/>
        </p:nvGrpSpPr>
        <p:grpSpPr>
          <a:xfrm>
            <a:off x="2565994" y="2412465"/>
            <a:ext cx="366293" cy="369974"/>
            <a:chOff x="-41526450" y="3951100"/>
            <a:chExt cx="313500" cy="316650"/>
          </a:xfrm>
        </p:grpSpPr>
        <p:sp>
          <p:nvSpPr>
            <p:cNvPr id="8172" name="Google Shape;8172;p81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81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4" name="Google Shape;8174;p81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5" name="Google Shape;8175;p81"/>
          <p:cNvGrpSpPr/>
          <p:nvPr/>
        </p:nvGrpSpPr>
        <p:grpSpPr>
          <a:xfrm>
            <a:off x="1331249" y="2906594"/>
            <a:ext cx="339595" cy="371814"/>
            <a:chOff x="-39625900" y="3238300"/>
            <a:chExt cx="290650" cy="318225"/>
          </a:xfrm>
        </p:grpSpPr>
        <p:sp>
          <p:nvSpPr>
            <p:cNvPr id="8176" name="Google Shape;8176;p81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81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8" name="Google Shape;8178;p81"/>
          <p:cNvSpPr/>
          <p:nvPr/>
        </p:nvSpPr>
        <p:spPr>
          <a:xfrm>
            <a:off x="1353422" y="3365720"/>
            <a:ext cx="315672" cy="369974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9" name="Google Shape;8179;p81"/>
          <p:cNvGrpSpPr/>
          <p:nvPr/>
        </p:nvGrpSpPr>
        <p:grpSpPr>
          <a:xfrm>
            <a:off x="1325300" y="3823055"/>
            <a:ext cx="366293" cy="370441"/>
            <a:chOff x="-39647175" y="3972000"/>
            <a:chExt cx="313500" cy="317050"/>
          </a:xfrm>
        </p:grpSpPr>
        <p:sp>
          <p:nvSpPr>
            <p:cNvPr id="8180" name="Google Shape;8180;p81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81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81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3" name="Google Shape;8183;p81"/>
          <p:cNvGrpSpPr/>
          <p:nvPr/>
        </p:nvGrpSpPr>
        <p:grpSpPr>
          <a:xfrm>
            <a:off x="3494427" y="2887053"/>
            <a:ext cx="375495" cy="370879"/>
            <a:chOff x="-37808850" y="3221575"/>
            <a:chExt cx="321375" cy="317425"/>
          </a:xfrm>
        </p:grpSpPr>
        <p:sp>
          <p:nvSpPr>
            <p:cNvPr id="8184" name="Google Shape;8184;p81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81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81"/>
          <p:cNvGrpSpPr/>
          <p:nvPr/>
        </p:nvGrpSpPr>
        <p:grpSpPr>
          <a:xfrm>
            <a:off x="3503201" y="3409084"/>
            <a:ext cx="372749" cy="241158"/>
            <a:chOff x="-37806500" y="3643030"/>
            <a:chExt cx="319025" cy="206400"/>
          </a:xfrm>
        </p:grpSpPr>
        <p:sp>
          <p:nvSpPr>
            <p:cNvPr id="8187" name="Google Shape;8187;p81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81"/>
            <p:cNvSpPr/>
            <p:nvPr/>
          </p:nvSpPr>
          <p:spPr>
            <a:xfrm>
              <a:off x="-37806500" y="364303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9" name="Google Shape;8189;p81"/>
          <p:cNvGrpSpPr/>
          <p:nvPr/>
        </p:nvGrpSpPr>
        <p:grpSpPr>
          <a:xfrm>
            <a:off x="3505508" y="3801381"/>
            <a:ext cx="368134" cy="371814"/>
            <a:chOff x="-37804925" y="3953450"/>
            <a:chExt cx="315075" cy="318225"/>
          </a:xfrm>
        </p:grpSpPr>
        <p:sp>
          <p:nvSpPr>
            <p:cNvPr id="8190" name="Google Shape;8190;p81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1" name="Google Shape;8191;p81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81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93" name="Google Shape;8193;p81"/>
          <p:cNvSpPr/>
          <p:nvPr/>
        </p:nvSpPr>
        <p:spPr>
          <a:xfrm>
            <a:off x="2754452" y="4266125"/>
            <a:ext cx="265986" cy="36903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94" name="Google Shape;8194;p81"/>
          <p:cNvGrpSpPr/>
          <p:nvPr/>
        </p:nvGrpSpPr>
        <p:grpSpPr>
          <a:xfrm>
            <a:off x="4860977" y="1553988"/>
            <a:ext cx="355663" cy="308725"/>
            <a:chOff x="-28462125" y="3199700"/>
            <a:chExt cx="298550" cy="259150"/>
          </a:xfrm>
        </p:grpSpPr>
        <p:sp>
          <p:nvSpPr>
            <p:cNvPr id="8195" name="Google Shape;8195;p81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6" name="Google Shape;8196;p81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7" name="Google Shape;8197;p81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8" name="Google Shape;8198;p81"/>
          <p:cNvGrpSpPr/>
          <p:nvPr/>
        </p:nvGrpSpPr>
        <p:grpSpPr>
          <a:xfrm>
            <a:off x="4861930" y="1988678"/>
            <a:ext cx="353757" cy="352833"/>
            <a:chOff x="-28461325" y="3545475"/>
            <a:chExt cx="296950" cy="296175"/>
          </a:xfrm>
        </p:grpSpPr>
        <p:sp>
          <p:nvSpPr>
            <p:cNvPr id="8199" name="Google Shape;8199;p81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81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81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81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81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81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5" name="Google Shape;8205;p81"/>
          <p:cNvGrpSpPr/>
          <p:nvPr/>
        </p:nvGrpSpPr>
        <p:grpSpPr>
          <a:xfrm>
            <a:off x="4858162" y="2438722"/>
            <a:ext cx="361292" cy="352803"/>
            <a:chOff x="-28463700" y="3914875"/>
            <a:chExt cx="303275" cy="296150"/>
          </a:xfrm>
        </p:grpSpPr>
        <p:sp>
          <p:nvSpPr>
            <p:cNvPr id="8206" name="Google Shape;8206;p81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7" name="Google Shape;8207;p81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8" name="Google Shape;8208;p81"/>
          <p:cNvGrpSpPr/>
          <p:nvPr/>
        </p:nvGrpSpPr>
        <p:grpSpPr>
          <a:xfrm>
            <a:off x="7092947" y="1594805"/>
            <a:ext cx="351880" cy="227092"/>
            <a:chOff x="-26573400" y="3224125"/>
            <a:chExt cx="295375" cy="190625"/>
          </a:xfrm>
        </p:grpSpPr>
        <p:sp>
          <p:nvSpPr>
            <p:cNvPr id="8209" name="Google Shape;8209;p81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81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1" name="Google Shape;8211;p81"/>
          <p:cNvGrpSpPr/>
          <p:nvPr/>
        </p:nvGrpSpPr>
        <p:grpSpPr>
          <a:xfrm>
            <a:off x="7092947" y="1989140"/>
            <a:ext cx="351880" cy="351910"/>
            <a:chOff x="-26573400" y="3546250"/>
            <a:chExt cx="295375" cy="295400"/>
          </a:xfrm>
        </p:grpSpPr>
        <p:sp>
          <p:nvSpPr>
            <p:cNvPr id="8212" name="Google Shape;8212;p81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81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81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81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81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7" name="Google Shape;8217;p81"/>
          <p:cNvGrpSpPr/>
          <p:nvPr/>
        </p:nvGrpSpPr>
        <p:grpSpPr>
          <a:xfrm>
            <a:off x="7081228" y="2439049"/>
            <a:ext cx="375319" cy="352148"/>
            <a:chOff x="-26583625" y="3917025"/>
            <a:chExt cx="315050" cy="295600"/>
          </a:xfrm>
        </p:grpSpPr>
        <p:sp>
          <p:nvSpPr>
            <p:cNvPr id="8218" name="Google Shape;8218;p81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81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81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81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22" name="Google Shape;8222;p81"/>
          <p:cNvSpPr/>
          <p:nvPr/>
        </p:nvSpPr>
        <p:spPr>
          <a:xfrm>
            <a:off x="5748315" y="2919564"/>
            <a:ext cx="352833" cy="35188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23" name="Google Shape;8223;p81"/>
          <p:cNvGrpSpPr/>
          <p:nvPr/>
        </p:nvGrpSpPr>
        <p:grpSpPr>
          <a:xfrm>
            <a:off x="5779742" y="3398079"/>
            <a:ext cx="289039" cy="352833"/>
            <a:chOff x="-24694925" y="3518700"/>
            <a:chExt cx="242625" cy="296175"/>
          </a:xfrm>
        </p:grpSpPr>
        <p:sp>
          <p:nvSpPr>
            <p:cNvPr id="8224" name="Google Shape;8224;p81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81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81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81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8" name="Google Shape;8228;p81"/>
          <p:cNvGrpSpPr/>
          <p:nvPr/>
        </p:nvGrpSpPr>
        <p:grpSpPr>
          <a:xfrm>
            <a:off x="5779280" y="3848107"/>
            <a:ext cx="289962" cy="352833"/>
            <a:chOff x="-24709100" y="3888875"/>
            <a:chExt cx="243400" cy="296175"/>
          </a:xfrm>
        </p:grpSpPr>
        <p:sp>
          <p:nvSpPr>
            <p:cNvPr id="8229" name="Google Shape;8229;p81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81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81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2" name="Google Shape;8232;p81"/>
          <p:cNvGrpSpPr/>
          <p:nvPr/>
        </p:nvGrpSpPr>
        <p:grpSpPr>
          <a:xfrm>
            <a:off x="7979280" y="2920770"/>
            <a:ext cx="356556" cy="349557"/>
            <a:chOff x="-22863675" y="3131775"/>
            <a:chExt cx="299300" cy="293425"/>
          </a:xfrm>
        </p:grpSpPr>
        <p:sp>
          <p:nvSpPr>
            <p:cNvPr id="8233" name="Google Shape;8233;p81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81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81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6" name="Google Shape;8236;p81"/>
          <p:cNvGrpSpPr/>
          <p:nvPr/>
        </p:nvGrpSpPr>
        <p:grpSpPr>
          <a:xfrm>
            <a:off x="5322144" y="1531949"/>
            <a:ext cx="310602" cy="352803"/>
            <a:chOff x="-28069875" y="3175300"/>
            <a:chExt cx="260725" cy="296150"/>
          </a:xfrm>
        </p:grpSpPr>
        <p:sp>
          <p:nvSpPr>
            <p:cNvPr id="8237" name="Google Shape;8237;p81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81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81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81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81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81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81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81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81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46" name="Google Shape;8246;p81"/>
          <p:cNvSpPr/>
          <p:nvPr/>
        </p:nvSpPr>
        <p:spPr>
          <a:xfrm>
            <a:off x="5301578" y="1989685"/>
            <a:ext cx="352803" cy="350719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47" name="Google Shape;8247;p81"/>
          <p:cNvGrpSpPr/>
          <p:nvPr/>
        </p:nvGrpSpPr>
        <p:grpSpPr>
          <a:xfrm>
            <a:off x="5363423" y="2439183"/>
            <a:ext cx="228045" cy="351880"/>
            <a:chOff x="-28032075" y="3916450"/>
            <a:chExt cx="191425" cy="295375"/>
          </a:xfrm>
        </p:grpSpPr>
        <p:sp>
          <p:nvSpPr>
            <p:cNvPr id="8248" name="Google Shape;8248;p81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81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81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1" name="Google Shape;8251;p81"/>
          <p:cNvGrpSpPr/>
          <p:nvPr/>
        </p:nvGrpSpPr>
        <p:grpSpPr>
          <a:xfrm>
            <a:off x="7528769" y="1531934"/>
            <a:ext cx="352833" cy="352833"/>
            <a:chOff x="-26201650" y="3176075"/>
            <a:chExt cx="296175" cy="296175"/>
          </a:xfrm>
        </p:grpSpPr>
        <p:sp>
          <p:nvSpPr>
            <p:cNvPr id="8252" name="Google Shape;8252;p81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81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81"/>
          <p:cNvGrpSpPr/>
          <p:nvPr/>
        </p:nvGrpSpPr>
        <p:grpSpPr>
          <a:xfrm>
            <a:off x="7528293" y="1989155"/>
            <a:ext cx="353786" cy="351880"/>
            <a:chOff x="-26204800" y="3547050"/>
            <a:chExt cx="296975" cy="295375"/>
          </a:xfrm>
        </p:grpSpPr>
        <p:sp>
          <p:nvSpPr>
            <p:cNvPr id="8255" name="Google Shape;8255;p81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81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57" name="Google Shape;8257;p81"/>
          <p:cNvSpPr/>
          <p:nvPr/>
        </p:nvSpPr>
        <p:spPr>
          <a:xfrm>
            <a:off x="7561179" y="2438650"/>
            <a:ext cx="289009" cy="352833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8" name="Google Shape;8258;p81"/>
          <p:cNvGrpSpPr/>
          <p:nvPr/>
        </p:nvGrpSpPr>
        <p:grpSpPr>
          <a:xfrm>
            <a:off x="6199548" y="2919133"/>
            <a:ext cx="345328" cy="352833"/>
            <a:chOff x="-24353875" y="3147725"/>
            <a:chExt cx="289875" cy="296175"/>
          </a:xfrm>
        </p:grpSpPr>
        <p:sp>
          <p:nvSpPr>
            <p:cNvPr id="8259" name="Google Shape;8259;p81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81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1" name="Google Shape;8261;p81"/>
          <p:cNvGrpSpPr/>
          <p:nvPr/>
        </p:nvGrpSpPr>
        <p:grpSpPr>
          <a:xfrm>
            <a:off x="6207530" y="3398540"/>
            <a:ext cx="329365" cy="351910"/>
            <a:chOff x="-24344425" y="3519475"/>
            <a:chExt cx="276475" cy="295400"/>
          </a:xfrm>
        </p:grpSpPr>
        <p:sp>
          <p:nvSpPr>
            <p:cNvPr id="8262" name="Google Shape;8262;p81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81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4" name="Google Shape;8264;p81"/>
          <p:cNvGrpSpPr/>
          <p:nvPr/>
        </p:nvGrpSpPr>
        <p:grpSpPr>
          <a:xfrm>
            <a:off x="6197210" y="3850460"/>
            <a:ext cx="350004" cy="348128"/>
            <a:chOff x="-24353075" y="3891250"/>
            <a:chExt cx="293800" cy="292225"/>
          </a:xfrm>
        </p:grpSpPr>
        <p:sp>
          <p:nvSpPr>
            <p:cNvPr id="8265" name="Google Shape;8265;p81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81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81"/>
          <p:cNvGrpSpPr/>
          <p:nvPr/>
        </p:nvGrpSpPr>
        <p:grpSpPr>
          <a:xfrm>
            <a:off x="7980681" y="3398763"/>
            <a:ext cx="353757" cy="351463"/>
            <a:chOff x="-22845575" y="3504075"/>
            <a:chExt cx="296950" cy="295025"/>
          </a:xfrm>
        </p:grpSpPr>
        <p:sp>
          <p:nvSpPr>
            <p:cNvPr id="8268" name="Google Shape;8268;p81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81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81"/>
          <p:cNvGrpSpPr/>
          <p:nvPr/>
        </p:nvGrpSpPr>
        <p:grpSpPr>
          <a:xfrm>
            <a:off x="5773862" y="1532411"/>
            <a:ext cx="299344" cy="351880"/>
            <a:chOff x="-27691025" y="3175300"/>
            <a:chExt cx="251275" cy="295375"/>
          </a:xfrm>
        </p:grpSpPr>
        <p:sp>
          <p:nvSpPr>
            <p:cNvPr id="8271" name="Google Shape;8271;p81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81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81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81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81"/>
          <p:cNvGrpSpPr/>
          <p:nvPr/>
        </p:nvGrpSpPr>
        <p:grpSpPr>
          <a:xfrm>
            <a:off x="5746179" y="2051087"/>
            <a:ext cx="354710" cy="228015"/>
            <a:chOff x="-27721750" y="3598250"/>
            <a:chExt cx="297750" cy="191400"/>
          </a:xfrm>
        </p:grpSpPr>
        <p:sp>
          <p:nvSpPr>
            <p:cNvPr id="8276" name="Google Shape;8276;p81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81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8" name="Google Shape;8278;p81"/>
          <p:cNvGrpSpPr/>
          <p:nvPr/>
        </p:nvGrpSpPr>
        <p:grpSpPr>
          <a:xfrm>
            <a:off x="5747579" y="2444633"/>
            <a:ext cx="351910" cy="340980"/>
            <a:chOff x="-27719400" y="3925600"/>
            <a:chExt cx="295400" cy="286225"/>
          </a:xfrm>
        </p:grpSpPr>
        <p:sp>
          <p:nvSpPr>
            <p:cNvPr id="8279" name="Google Shape;8279;p81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81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1" name="Google Shape;8281;p81"/>
          <p:cNvGrpSpPr/>
          <p:nvPr/>
        </p:nvGrpSpPr>
        <p:grpSpPr>
          <a:xfrm>
            <a:off x="7968851" y="1531473"/>
            <a:ext cx="353757" cy="353757"/>
            <a:chOff x="-25834600" y="3176875"/>
            <a:chExt cx="296950" cy="296950"/>
          </a:xfrm>
        </p:grpSpPr>
        <p:sp>
          <p:nvSpPr>
            <p:cNvPr id="8282" name="Google Shape;8282;p81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81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81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81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81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81"/>
          <p:cNvGrpSpPr/>
          <p:nvPr/>
        </p:nvGrpSpPr>
        <p:grpSpPr>
          <a:xfrm>
            <a:off x="7968851" y="1999474"/>
            <a:ext cx="353757" cy="331241"/>
            <a:chOff x="-25834600" y="3564375"/>
            <a:chExt cx="296950" cy="278050"/>
          </a:xfrm>
        </p:grpSpPr>
        <p:sp>
          <p:nvSpPr>
            <p:cNvPr id="8288" name="Google Shape;8288;p81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81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81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81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81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81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81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81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6" name="Google Shape;8296;p81"/>
          <p:cNvGrpSpPr/>
          <p:nvPr/>
        </p:nvGrpSpPr>
        <p:grpSpPr>
          <a:xfrm>
            <a:off x="7966974" y="2438826"/>
            <a:ext cx="357509" cy="352595"/>
            <a:chOff x="-25834600" y="3915850"/>
            <a:chExt cx="300100" cy="295975"/>
          </a:xfrm>
        </p:grpSpPr>
        <p:sp>
          <p:nvSpPr>
            <p:cNvPr id="8297" name="Google Shape;8297;p81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81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81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0" name="Google Shape;8300;p81"/>
          <p:cNvGrpSpPr/>
          <p:nvPr/>
        </p:nvGrpSpPr>
        <p:grpSpPr>
          <a:xfrm>
            <a:off x="6702402" y="2920056"/>
            <a:ext cx="228968" cy="350987"/>
            <a:chOff x="-23930925" y="3149300"/>
            <a:chExt cx="192200" cy="294625"/>
          </a:xfrm>
        </p:grpSpPr>
        <p:sp>
          <p:nvSpPr>
            <p:cNvPr id="8301" name="Google Shape;8301;p81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81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81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81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5" name="Google Shape;8305;p81"/>
          <p:cNvGrpSpPr/>
          <p:nvPr/>
        </p:nvGrpSpPr>
        <p:grpSpPr>
          <a:xfrm>
            <a:off x="6659232" y="3398540"/>
            <a:ext cx="315307" cy="351910"/>
            <a:chOff x="-23962425" y="3519475"/>
            <a:chExt cx="264675" cy="295400"/>
          </a:xfrm>
        </p:grpSpPr>
        <p:sp>
          <p:nvSpPr>
            <p:cNvPr id="8306" name="Google Shape;8306;p81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81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8" name="Google Shape;8308;p81"/>
          <p:cNvSpPr/>
          <p:nvPr/>
        </p:nvSpPr>
        <p:spPr>
          <a:xfrm>
            <a:off x="6629668" y="3852251"/>
            <a:ext cx="375349" cy="344435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9" name="Google Shape;8309;p81"/>
          <p:cNvGrpSpPr/>
          <p:nvPr/>
        </p:nvGrpSpPr>
        <p:grpSpPr>
          <a:xfrm>
            <a:off x="8037908" y="3848584"/>
            <a:ext cx="239302" cy="351880"/>
            <a:chOff x="-22788075" y="3904625"/>
            <a:chExt cx="200875" cy="295375"/>
          </a:xfrm>
        </p:grpSpPr>
        <p:sp>
          <p:nvSpPr>
            <p:cNvPr id="8310" name="Google Shape;8310;p81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81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81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3" name="Google Shape;8313;p81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4" name="Google Shape;8314;p81"/>
          <p:cNvGrpSpPr/>
          <p:nvPr/>
        </p:nvGrpSpPr>
        <p:grpSpPr>
          <a:xfrm>
            <a:off x="6193206" y="1531949"/>
            <a:ext cx="354710" cy="352803"/>
            <a:chOff x="-27351575" y="3175300"/>
            <a:chExt cx="297750" cy="296150"/>
          </a:xfrm>
        </p:grpSpPr>
        <p:sp>
          <p:nvSpPr>
            <p:cNvPr id="8315" name="Google Shape;8315;p81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81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81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81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9" name="Google Shape;8319;p81"/>
          <p:cNvGrpSpPr/>
          <p:nvPr/>
        </p:nvGrpSpPr>
        <p:grpSpPr>
          <a:xfrm>
            <a:off x="6235914" y="1988559"/>
            <a:ext cx="269293" cy="353072"/>
            <a:chOff x="-27313750" y="3545275"/>
            <a:chExt cx="226050" cy="296375"/>
          </a:xfrm>
        </p:grpSpPr>
        <p:sp>
          <p:nvSpPr>
            <p:cNvPr id="8320" name="Google Shape;8320;p81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81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81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3" name="Google Shape;8323;p81"/>
          <p:cNvGrpSpPr/>
          <p:nvPr/>
        </p:nvGrpSpPr>
        <p:grpSpPr>
          <a:xfrm>
            <a:off x="6193206" y="2436830"/>
            <a:ext cx="354710" cy="356586"/>
            <a:chOff x="-27351575" y="3915650"/>
            <a:chExt cx="297750" cy="299325"/>
          </a:xfrm>
        </p:grpSpPr>
        <p:sp>
          <p:nvSpPr>
            <p:cNvPr id="8324" name="Google Shape;8324;p81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81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81"/>
          <p:cNvGrpSpPr/>
          <p:nvPr/>
        </p:nvGrpSpPr>
        <p:grpSpPr>
          <a:xfrm>
            <a:off x="4880696" y="2919029"/>
            <a:ext cx="319060" cy="353042"/>
            <a:chOff x="-25445525" y="3175900"/>
            <a:chExt cx="267825" cy="296350"/>
          </a:xfrm>
        </p:grpSpPr>
        <p:sp>
          <p:nvSpPr>
            <p:cNvPr id="8327" name="Google Shape;8327;p81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81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81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0" name="Google Shape;8330;p81"/>
          <p:cNvGrpSpPr/>
          <p:nvPr/>
        </p:nvGrpSpPr>
        <p:grpSpPr>
          <a:xfrm>
            <a:off x="4862410" y="3409352"/>
            <a:ext cx="355633" cy="330288"/>
            <a:chOff x="-25465200" y="3565175"/>
            <a:chExt cx="298525" cy="277250"/>
          </a:xfrm>
        </p:grpSpPr>
        <p:sp>
          <p:nvSpPr>
            <p:cNvPr id="8331" name="Google Shape;8331;p81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81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3" name="Google Shape;8333;p81"/>
          <p:cNvGrpSpPr/>
          <p:nvPr/>
        </p:nvGrpSpPr>
        <p:grpSpPr>
          <a:xfrm>
            <a:off x="4861948" y="3848882"/>
            <a:ext cx="356556" cy="351285"/>
            <a:chOff x="-25465200" y="3916150"/>
            <a:chExt cx="299300" cy="294875"/>
          </a:xfrm>
        </p:grpSpPr>
        <p:sp>
          <p:nvSpPr>
            <p:cNvPr id="8334" name="Google Shape;8334;p81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81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6" name="Google Shape;8336;p81"/>
          <p:cNvGrpSpPr/>
          <p:nvPr/>
        </p:nvGrpSpPr>
        <p:grpSpPr>
          <a:xfrm>
            <a:off x="7089388" y="2919148"/>
            <a:ext cx="351880" cy="352803"/>
            <a:chOff x="-23615075" y="3148525"/>
            <a:chExt cx="295375" cy="296150"/>
          </a:xfrm>
        </p:grpSpPr>
        <p:sp>
          <p:nvSpPr>
            <p:cNvPr id="8337" name="Google Shape;8337;p81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8" name="Google Shape;8338;p81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81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81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1" name="Google Shape;8341;p81"/>
          <p:cNvSpPr/>
          <p:nvPr/>
        </p:nvSpPr>
        <p:spPr>
          <a:xfrm>
            <a:off x="7087484" y="3397507"/>
            <a:ext cx="356586" cy="353876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2" name="Google Shape;8342;p81"/>
          <p:cNvGrpSpPr/>
          <p:nvPr/>
        </p:nvGrpSpPr>
        <p:grpSpPr>
          <a:xfrm>
            <a:off x="7088911" y="3858427"/>
            <a:ext cx="352833" cy="332194"/>
            <a:chOff x="-23615075" y="3906200"/>
            <a:chExt cx="296175" cy="278850"/>
          </a:xfrm>
        </p:grpSpPr>
        <p:sp>
          <p:nvSpPr>
            <p:cNvPr id="8343" name="Google Shape;8343;p81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81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81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6" name="Google Shape;8346;p81"/>
          <p:cNvSpPr/>
          <p:nvPr/>
        </p:nvSpPr>
        <p:spPr>
          <a:xfrm>
            <a:off x="6207743" y="4290395"/>
            <a:ext cx="351880" cy="350957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7" name="Google Shape;8347;p81"/>
          <p:cNvGrpSpPr/>
          <p:nvPr/>
        </p:nvGrpSpPr>
        <p:grpSpPr>
          <a:xfrm>
            <a:off x="6637880" y="1532068"/>
            <a:ext cx="353757" cy="352565"/>
            <a:chOff x="-26980600" y="3175500"/>
            <a:chExt cx="296950" cy="295950"/>
          </a:xfrm>
        </p:grpSpPr>
        <p:sp>
          <p:nvSpPr>
            <p:cNvPr id="8348" name="Google Shape;8348;p81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81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81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1" name="Google Shape;8351;p81"/>
          <p:cNvSpPr/>
          <p:nvPr/>
        </p:nvSpPr>
        <p:spPr>
          <a:xfrm>
            <a:off x="6660447" y="1989089"/>
            <a:ext cx="309649" cy="351910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52" name="Google Shape;8352;p81"/>
          <p:cNvGrpSpPr/>
          <p:nvPr/>
        </p:nvGrpSpPr>
        <p:grpSpPr>
          <a:xfrm>
            <a:off x="6638357" y="2470604"/>
            <a:ext cx="352803" cy="289039"/>
            <a:chOff x="-26981375" y="3951875"/>
            <a:chExt cx="296150" cy="242625"/>
          </a:xfrm>
        </p:grpSpPr>
        <p:sp>
          <p:nvSpPr>
            <p:cNvPr id="8353" name="Google Shape;8353;p81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4" name="Google Shape;8354;p81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5" name="Google Shape;8355;p81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6" name="Google Shape;8356;p81"/>
          <p:cNvGrpSpPr/>
          <p:nvPr/>
        </p:nvGrpSpPr>
        <p:grpSpPr>
          <a:xfrm>
            <a:off x="5303399" y="2918195"/>
            <a:ext cx="351910" cy="354710"/>
            <a:chOff x="-25094250" y="3176075"/>
            <a:chExt cx="295400" cy="297750"/>
          </a:xfrm>
        </p:grpSpPr>
        <p:sp>
          <p:nvSpPr>
            <p:cNvPr id="8357" name="Google Shape;8357;p81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8" name="Google Shape;8358;p81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81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0" name="Google Shape;8360;p81"/>
          <p:cNvGrpSpPr/>
          <p:nvPr/>
        </p:nvGrpSpPr>
        <p:grpSpPr>
          <a:xfrm>
            <a:off x="5303399" y="3398556"/>
            <a:ext cx="351910" cy="351880"/>
            <a:chOff x="-25094250" y="3547050"/>
            <a:chExt cx="295400" cy="295375"/>
          </a:xfrm>
        </p:grpSpPr>
        <p:sp>
          <p:nvSpPr>
            <p:cNvPr id="8361" name="Google Shape;8361;p81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81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3" name="Google Shape;8363;p81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4" name="Google Shape;8364;p81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81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66" name="Google Shape;8366;p81"/>
          <p:cNvSpPr/>
          <p:nvPr/>
        </p:nvSpPr>
        <p:spPr>
          <a:xfrm>
            <a:off x="5303415" y="3903536"/>
            <a:ext cx="352833" cy="241864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7" name="Google Shape;8367;p81"/>
          <p:cNvGrpSpPr/>
          <p:nvPr/>
        </p:nvGrpSpPr>
        <p:grpSpPr>
          <a:xfrm>
            <a:off x="7535476" y="2919148"/>
            <a:ext cx="352803" cy="352803"/>
            <a:chOff x="-23245675" y="3148525"/>
            <a:chExt cx="296150" cy="296150"/>
          </a:xfrm>
        </p:grpSpPr>
        <p:sp>
          <p:nvSpPr>
            <p:cNvPr id="8368" name="Google Shape;8368;p81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81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81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1" name="Google Shape;8371;p81"/>
          <p:cNvSpPr/>
          <p:nvPr/>
        </p:nvSpPr>
        <p:spPr>
          <a:xfrm>
            <a:off x="7577658" y="3398490"/>
            <a:ext cx="269323" cy="351910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2" name="Google Shape;8372;p81"/>
          <p:cNvGrpSpPr/>
          <p:nvPr/>
        </p:nvGrpSpPr>
        <p:grpSpPr>
          <a:xfrm>
            <a:off x="7535938" y="3848122"/>
            <a:ext cx="351880" cy="352803"/>
            <a:chOff x="-23244900" y="3888100"/>
            <a:chExt cx="295375" cy="296150"/>
          </a:xfrm>
        </p:grpSpPr>
        <p:sp>
          <p:nvSpPr>
            <p:cNvPr id="8373" name="Google Shape;8373;p81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81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81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6" name="Google Shape;8376;p81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7" name="Google Shape;8377;p81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81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81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81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81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81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81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4" name="Google Shape;8384;p81"/>
          <p:cNvSpPr/>
          <p:nvPr/>
        </p:nvSpPr>
        <p:spPr>
          <a:xfrm>
            <a:off x="6612202" y="4288988"/>
            <a:ext cx="353786" cy="353757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388" name="Shape 8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9" name="Google Shape;8389;p82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0" name="Google Shape;8390;p82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1" name="Google Shape;8391;p82"/>
          <p:cNvSpPr/>
          <p:nvPr/>
        </p:nvSpPr>
        <p:spPr>
          <a:xfrm>
            <a:off x="849879" y="1532849"/>
            <a:ext cx="367261" cy="366364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2" name="Google Shape;8392;p82"/>
          <p:cNvGrpSpPr/>
          <p:nvPr/>
        </p:nvGrpSpPr>
        <p:grpSpPr>
          <a:xfrm>
            <a:off x="850004" y="1975418"/>
            <a:ext cx="367261" cy="367261"/>
            <a:chOff x="-65145700" y="3727425"/>
            <a:chExt cx="317425" cy="317425"/>
          </a:xfrm>
        </p:grpSpPr>
        <p:sp>
          <p:nvSpPr>
            <p:cNvPr id="8393" name="Google Shape;8393;p82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82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5" name="Google Shape;8395;p82"/>
          <p:cNvGrpSpPr/>
          <p:nvPr/>
        </p:nvGrpSpPr>
        <p:grpSpPr>
          <a:xfrm>
            <a:off x="853201" y="2404333"/>
            <a:ext cx="360868" cy="367261"/>
            <a:chOff x="-65144125" y="4094450"/>
            <a:chExt cx="311900" cy="317425"/>
          </a:xfrm>
        </p:grpSpPr>
        <p:sp>
          <p:nvSpPr>
            <p:cNvPr id="8396" name="Google Shape;8396;p82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82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8" name="Google Shape;8398;p82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9" name="Google Shape;8399;p82"/>
          <p:cNvSpPr/>
          <p:nvPr/>
        </p:nvSpPr>
        <p:spPr>
          <a:xfrm>
            <a:off x="3057429" y="1531476"/>
            <a:ext cx="369083" cy="369112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0" name="Google Shape;8400;p82"/>
          <p:cNvGrpSpPr/>
          <p:nvPr/>
        </p:nvGrpSpPr>
        <p:grpSpPr>
          <a:xfrm>
            <a:off x="3056770" y="1975028"/>
            <a:ext cx="370645" cy="368042"/>
            <a:chOff x="-63250675" y="3744075"/>
            <a:chExt cx="320350" cy="318100"/>
          </a:xfrm>
        </p:grpSpPr>
        <p:sp>
          <p:nvSpPr>
            <p:cNvPr id="8401" name="Google Shape;8401;p82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2" name="Google Shape;8402;p82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82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4" name="Google Shape;8404;p82"/>
          <p:cNvGrpSpPr/>
          <p:nvPr/>
        </p:nvGrpSpPr>
        <p:grpSpPr>
          <a:xfrm>
            <a:off x="3058462" y="2404333"/>
            <a:ext cx="367261" cy="367261"/>
            <a:chOff x="-63250675" y="4110200"/>
            <a:chExt cx="317425" cy="317425"/>
          </a:xfrm>
        </p:grpSpPr>
        <p:sp>
          <p:nvSpPr>
            <p:cNvPr id="8405" name="Google Shape;8405;p82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6" name="Google Shape;8406;p82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7" name="Google Shape;8407;p82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82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82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0" name="Google Shape;8410;p82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1" name="Google Shape;8411;p82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82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82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82"/>
          <p:cNvGrpSpPr/>
          <p:nvPr/>
        </p:nvGrpSpPr>
        <p:grpSpPr>
          <a:xfrm>
            <a:off x="1737509" y="2901428"/>
            <a:ext cx="359075" cy="358844"/>
            <a:chOff x="-61351725" y="3372400"/>
            <a:chExt cx="310350" cy="310150"/>
          </a:xfrm>
        </p:grpSpPr>
        <p:sp>
          <p:nvSpPr>
            <p:cNvPr id="8415" name="Google Shape;8415;p82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82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82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8" name="Google Shape;8418;p82"/>
          <p:cNvGrpSpPr/>
          <p:nvPr/>
        </p:nvGrpSpPr>
        <p:grpSpPr>
          <a:xfrm>
            <a:off x="1733864" y="3364484"/>
            <a:ext cx="366364" cy="333534"/>
            <a:chOff x="-61354875" y="3751050"/>
            <a:chExt cx="316650" cy="288275"/>
          </a:xfrm>
        </p:grpSpPr>
        <p:sp>
          <p:nvSpPr>
            <p:cNvPr id="8419" name="Google Shape;8419;p82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82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82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82"/>
          <p:cNvGrpSpPr/>
          <p:nvPr/>
        </p:nvGrpSpPr>
        <p:grpSpPr>
          <a:xfrm>
            <a:off x="1733864" y="3806124"/>
            <a:ext cx="366364" cy="367290"/>
            <a:chOff x="-61354875" y="4101525"/>
            <a:chExt cx="316650" cy="317450"/>
          </a:xfrm>
        </p:grpSpPr>
        <p:sp>
          <p:nvSpPr>
            <p:cNvPr id="8423" name="Google Shape;8423;p82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82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5" name="Google Shape;8425;p82"/>
          <p:cNvGrpSpPr/>
          <p:nvPr/>
        </p:nvGrpSpPr>
        <p:grpSpPr>
          <a:xfrm>
            <a:off x="3950299" y="2898000"/>
            <a:ext cx="368157" cy="365699"/>
            <a:chOff x="-59470075" y="3308975"/>
            <a:chExt cx="318200" cy="316075"/>
          </a:xfrm>
        </p:grpSpPr>
        <p:sp>
          <p:nvSpPr>
            <p:cNvPr id="8426" name="Google Shape;8426;p82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7" name="Google Shape;8427;p82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82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82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82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82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82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82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82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5" name="Google Shape;8435;p82"/>
          <p:cNvGrpSpPr/>
          <p:nvPr/>
        </p:nvGrpSpPr>
        <p:grpSpPr>
          <a:xfrm>
            <a:off x="1295729" y="1533705"/>
            <a:ext cx="367261" cy="364686"/>
            <a:chOff x="-64781025" y="3361050"/>
            <a:chExt cx="317425" cy="315200"/>
          </a:xfrm>
        </p:grpSpPr>
        <p:sp>
          <p:nvSpPr>
            <p:cNvPr id="8436" name="Google Shape;8436;p8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7" name="Google Shape;8437;p8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8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8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40" name="Google Shape;8440;p82"/>
          <p:cNvSpPr/>
          <p:nvPr/>
        </p:nvSpPr>
        <p:spPr>
          <a:xfrm>
            <a:off x="1295604" y="1976311"/>
            <a:ext cx="367261" cy="36543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1" name="Google Shape;8441;p82"/>
          <p:cNvSpPr/>
          <p:nvPr/>
        </p:nvSpPr>
        <p:spPr>
          <a:xfrm>
            <a:off x="1322938" y="2404313"/>
            <a:ext cx="312592" cy="36726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2" name="Google Shape;8442;p82"/>
          <p:cNvSpPr/>
          <p:nvPr/>
        </p:nvSpPr>
        <p:spPr>
          <a:xfrm>
            <a:off x="3508223" y="1572954"/>
            <a:ext cx="366335" cy="2861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3" name="Google Shape;8443;p82"/>
          <p:cNvGrpSpPr/>
          <p:nvPr/>
        </p:nvGrpSpPr>
        <p:grpSpPr>
          <a:xfrm>
            <a:off x="3500129" y="1975144"/>
            <a:ext cx="382765" cy="367810"/>
            <a:chOff x="-62890750" y="3747425"/>
            <a:chExt cx="330825" cy="317900"/>
          </a:xfrm>
        </p:grpSpPr>
        <p:sp>
          <p:nvSpPr>
            <p:cNvPr id="8444" name="Google Shape;8444;p82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82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82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82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82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82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82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82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82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82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82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82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82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7" name="Google Shape;8457;p82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8" name="Google Shape;8458;p82"/>
          <p:cNvGrpSpPr/>
          <p:nvPr/>
        </p:nvGrpSpPr>
        <p:grpSpPr>
          <a:xfrm>
            <a:off x="3507881" y="2404781"/>
            <a:ext cx="367261" cy="366364"/>
            <a:chOff x="-62884425" y="4111775"/>
            <a:chExt cx="317425" cy="316650"/>
          </a:xfrm>
        </p:grpSpPr>
        <p:sp>
          <p:nvSpPr>
            <p:cNvPr id="8459" name="Google Shape;8459;p82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82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82"/>
          <p:cNvGrpSpPr/>
          <p:nvPr/>
        </p:nvGrpSpPr>
        <p:grpSpPr>
          <a:xfrm>
            <a:off x="2180515" y="2900850"/>
            <a:ext cx="365438" cy="360001"/>
            <a:chOff x="-60991775" y="3376900"/>
            <a:chExt cx="315850" cy="311150"/>
          </a:xfrm>
        </p:grpSpPr>
        <p:sp>
          <p:nvSpPr>
            <p:cNvPr id="8462" name="Google Shape;8462;p82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82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82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5" name="Google Shape;8465;p82"/>
          <p:cNvGrpSpPr/>
          <p:nvPr/>
        </p:nvGrpSpPr>
        <p:grpSpPr>
          <a:xfrm>
            <a:off x="2180052" y="3351714"/>
            <a:ext cx="366364" cy="359075"/>
            <a:chOff x="-60988625" y="3740800"/>
            <a:chExt cx="316650" cy="310350"/>
          </a:xfrm>
        </p:grpSpPr>
        <p:sp>
          <p:nvSpPr>
            <p:cNvPr id="8466" name="Google Shape;8466;p82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82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82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82"/>
          <p:cNvGrpSpPr/>
          <p:nvPr/>
        </p:nvGrpSpPr>
        <p:grpSpPr>
          <a:xfrm>
            <a:off x="2180052" y="3807165"/>
            <a:ext cx="366364" cy="365207"/>
            <a:chOff x="-60987850" y="4100950"/>
            <a:chExt cx="316650" cy="315650"/>
          </a:xfrm>
        </p:grpSpPr>
        <p:sp>
          <p:nvSpPr>
            <p:cNvPr id="8470" name="Google Shape;8470;p82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82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82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82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82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5" name="Google Shape;8475;p82"/>
          <p:cNvGrpSpPr/>
          <p:nvPr/>
        </p:nvGrpSpPr>
        <p:grpSpPr>
          <a:xfrm>
            <a:off x="3949836" y="3352625"/>
            <a:ext cx="369083" cy="357253"/>
            <a:chOff x="-59447250" y="3706150"/>
            <a:chExt cx="319000" cy="308775"/>
          </a:xfrm>
        </p:grpSpPr>
        <p:sp>
          <p:nvSpPr>
            <p:cNvPr id="8476" name="Google Shape;8476;p82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82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8" name="Google Shape;8478;p82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9" name="Google Shape;8479;p82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0" name="Google Shape;8480;p82"/>
          <p:cNvGrpSpPr/>
          <p:nvPr/>
        </p:nvGrpSpPr>
        <p:grpSpPr>
          <a:xfrm>
            <a:off x="1738564" y="1533936"/>
            <a:ext cx="368186" cy="364224"/>
            <a:chOff x="-64406125" y="3362225"/>
            <a:chExt cx="318225" cy="314800"/>
          </a:xfrm>
        </p:grpSpPr>
        <p:sp>
          <p:nvSpPr>
            <p:cNvPr id="8481" name="Google Shape;8481;p82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2" name="Google Shape;8482;p82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3" name="Google Shape;8483;p82"/>
          <p:cNvSpPr/>
          <p:nvPr/>
        </p:nvSpPr>
        <p:spPr>
          <a:xfrm>
            <a:off x="1801771" y="1975400"/>
            <a:ext cx="241524" cy="36726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4" name="Google Shape;8484;p82"/>
          <p:cNvGrpSpPr/>
          <p:nvPr/>
        </p:nvGrpSpPr>
        <p:grpSpPr>
          <a:xfrm>
            <a:off x="1739027" y="2404781"/>
            <a:ext cx="367261" cy="366364"/>
            <a:chOff x="-64410850" y="4094450"/>
            <a:chExt cx="317425" cy="316650"/>
          </a:xfrm>
        </p:grpSpPr>
        <p:sp>
          <p:nvSpPr>
            <p:cNvPr id="8485" name="Google Shape;8485;p82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82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82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88" name="Google Shape;8488;p82"/>
          <p:cNvSpPr/>
          <p:nvPr/>
        </p:nvSpPr>
        <p:spPr>
          <a:xfrm>
            <a:off x="3983247" y="1532300"/>
            <a:ext cx="319882" cy="367463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89" name="Google Shape;8489;p82"/>
          <p:cNvGrpSpPr/>
          <p:nvPr/>
        </p:nvGrpSpPr>
        <p:grpSpPr>
          <a:xfrm>
            <a:off x="3960575" y="1974854"/>
            <a:ext cx="365467" cy="368389"/>
            <a:chOff x="-62516625" y="3743175"/>
            <a:chExt cx="315875" cy="318400"/>
          </a:xfrm>
        </p:grpSpPr>
        <p:sp>
          <p:nvSpPr>
            <p:cNvPr id="8490" name="Google Shape;8490;p82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82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2" name="Google Shape;8492;p82"/>
          <p:cNvGrpSpPr/>
          <p:nvPr/>
        </p:nvGrpSpPr>
        <p:grpSpPr>
          <a:xfrm>
            <a:off x="3967415" y="2424826"/>
            <a:ext cx="351786" cy="326274"/>
            <a:chOff x="-62511900" y="4129100"/>
            <a:chExt cx="304050" cy="282000"/>
          </a:xfrm>
        </p:grpSpPr>
        <p:sp>
          <p:nvSpPr>
            <p:cNvPr id="8493" name="Google Shape;8493;p82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82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82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82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82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8" name="Google Shape;8498;p82"/>
          <p:cNvGrpSpPr/>
          <p:nvPr/>
        </p:nvGrpSpPr>
        <p:grpSpPr>
          <a:xfrm>
            <a:off x="2645537" y="2897220"/>
            <a:ext cx="310770" cy="367261"/>
            <a:chOff x="-60597975" y="3367475"/>
            <a:chExt cx="268600" cy="317425"/>
          </a:xfrm>
        </p:grpSpPr>
        <p:sp>
          <p:nvSpPr>
            <p:cNvPr id="8499" name="Google Shape;8499;p82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82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82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82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82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04" name="Google Shape;8504;p82"/>
          <p:cNvSpPr/>
          <p:nvPr/>
        </p:nvSpPr>
        <p:spPr>
          <a:xfrm>
            <a:off x="2616264" y="3348731"/>
            <a:ext cx="369083" cy="36500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05" name="Google Shape;8505;p82"/>
          <p:cNvGrpSpPr/>
          <p:nvPr/>
        </p:nvGrpSpPr>
        <p:grpSpPr>
          <a:xfrm>
            <a:off x="2617740" y="3858536"/>
            <a:ext cx="366364" cy="262465"/>
            <a:chOff x="-60621600" y="4145650"/>
            <a:chExt cx="316650" cy="226850"/>
          </a:xfrm>
        </p:grpSpPr>
        <p:sp>
          <p:nvSpPr>
            <p:cNvPr id="8506" name="Google Shape;8506;p82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82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82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9" name="Google Shape;8509;p82"/>
          <p:cNvGrpSpPr/>
          <p:nvPr/>
        </p:nvGrpSpPr>
        <p:grpSpPr>
          <a:xfrm>
            <a:off x="3954392" y="3807035"/>
            <a:ext cx="359972" cy="365467"/>
            <a:chOff x="-59400775" y="4084200"/>
            <a:chExt cx="311125" cy="315875"/>
          </a:xfrm>
        </p:grpSpPr>
        <p:sp>
          <p:nvSpPr>
            <p:cNvPr id="8510" name="Google Shape;8510;p82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82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82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82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82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82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82"/>
          <p:cNvGrpSpPr/>
          <p:nvPr/>
        </p:nvGrpSpPr>
        <p:grpSpPr>
          <a:xfrm>
            <a:off x="2178486" y="1532866"/>
            <a:ext cx="365438" cy="366364"/>
            <a:chOff x="-64044600" y="3360375"/>
            <a:chExt cx="315850" cy="316650"/>
          </a:xfrm>
        </p:grpSpPr>
        <p:sp>
          <p:nvSpPr>
            <p:cNvPr id="8517" name="Google Shape;8517;p82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82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82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82"/>
          <p:cNvGrpSpPr/>
          <p:nvPr/>
        </p:nvGrpSpPr>
        <p:grpSpPr>
          <a:xfrm>
            <a:off x="2204909" y="1975418"/>
            <a:ext cx="312592" cy="367261"/>
            <a:chOff x="-64022550" y="3727425"/>
            <a:chExt cx="270175" cy="317425"/>
          </a:xfrm>
        </p:grpSpPr>
        <p:sp>
          <p:nvSpPr>
            <p:cNvPr id="8521" name="Google Shape;8521;p82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82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82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82"/>
          <p:cNvGrpSpPr/>
          <p:nvPr/>
        </p:nvGrpSpPr>
        <p:grpSpPr>
          <a:xfrm>
            <a:off x="2229047" y="2404318"/>
            <a:ext cx="264317" cy="367290"/>
            <a:chOff x="-64001300" y="4093650"/>
            <a:chExt cx="228450" cy="317450"/>
          </a:xfrm>
        </p:grpSpPr>
        <p:sp>
          <p:nvSpPr>
            <p:cNvPr id="8525" name="Google Shape;8525;p82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82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82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82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9" name="Google Shape;8529;p82"/>
          <p:cNvGrpSpPr/>
          <p:nvPr/>
        </p:nvGrpSpPr>
        <p:grpSpPr>
          <a:xfrm>
            <a:off x="848051" y="2897610"/>
            <a:ext cx="359972" cy="366480"/>
            <a:chOff x="-62148800" y="3377700"/>
            <a:chExt cx="311125" cy="316750"/>
          </a:xfrm>
        </p:grpSpPr>
        <p:sp>
          <p:nvSpPr>
            <p:cNvPr id="8530" name="Google Shape;8530;p82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82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2" name="Google Shape;8532;p82"/>
          <p:cNvGrpSpPr/>
          <p:nvPr/>
        </p:nvGrpSpPr>
        <p:grpSpPr>
          <a:xfrm>
            <a:off x="843958" y="3347607"/>
            <a:ext cx="368157" cy="367290"/>
            <a:chOff x="-62154300" y="3743950"/>
            <a:chExt cx="318200" cy="317450"/>
          </a:xfrm>
        </p:grpSpPr>
        <p:sp>
          <p:nvSpPr>
            <p:cNvPr id="8533" name="Google Shape;8533;p82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82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5" name="Google Shape;8535;p82"/>
          <p:cNvGrpSpPr/>
          <p:nvPr/>
        </p:nvGrpSpPr>
        <p:grpSpPr>
          <a:xfrm>
            <a:off x="843944" y="3806587"/>
            <a:ext cx="368186" cy="366364"/>
            <a:chOff x="-62151950" y="4111775"/>
            <a:chExt cx="318225" cy="316650"/>
          </a:xfrm>
        </p:grpSpPr>
        <p:sp>
          <p:nvSpPr>
            <p:cNvPr id="8536" name="Google Shape;8536;p82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82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82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82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0" name="Google Shape;8540;p82"/>
          <p:cNvGrpSpPr/>
          <p:nvPr/>
        </p:nvGrpSpPr>
        <p:grpSpPr>
          <a:xfrm>
            <a:off x="3062568" y="2897133"/>
            <a:ext cx="368157" cy="367434"/>
            <a:chOff x="-60254550" y="3367325"/>
            <a:chExt cx="318200" cy="317575"/>
          </a:xfrm>
        </p:grpSpPr>
        <p:sp>
          <p:nvSpPr>
            <p:cNvPr id="8541" name="Google Shape;8541;p82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82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3" name="Google Shape;8543;p82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82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5" name="Google Shape;8545;p82"/>
          <p:cNvGrpSpPr/>
          <p:nvPr/>
        </p:nvGrpSpPr>
        <p:grpSpPr>
          <a:xfrm>
            <a:off x="3063465" y="3348127"/>
            <a:ext cx="366364" cy="366248"/>
            <a:chOff x="-60255350" y="3733825"/>
            <a:chExt cx="316650" cy="316550"/>
          </a:xfrm>
        </p:grpSpPr>
        <p:sp>
          <p:nvSpPr>
            <p:cNvPr id="8546" name="Google Shape;8546;p82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82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82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82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82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82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82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3" name="Google Shape;8553;p82"/>
          <p:cNvGrpSpPr/>
          <p:nvPr/>
        </p:nvGrpSpPr>
        <p:grpSpPr>
          <a:xfrm>
            <a:off x="3091262" y="3807035"/>
            <a:ext cx="310770" cy="365467"/>
            <a:chOff x="-60232500" y="4101525"/>
            <a:chExt cx="268600" cy="315875"/>
          </a:xfrm>
        </p:grpSpPr>
        <p:sp>
          <p:nvSpPr>
            <p:cNvPr id="8554" name="Google Shape;8554;p82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82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56" name="Google Shape;8556;p82"/>
          <p:cNvSpPr/>
          <p:nvPr/>
        </p:nvSpPr>
        <p:spPr>
          <a:xfrm>
            <a:off x="2179036" y="4275969"/>
            <a:ext cx="366335" cy="367290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57" name="Google Shape;8557;p82"/>
          <p:cNvGrpSpPr/>
          <p:nvPr/>
        </p:nvGrpSpPr>
        <p:grpSpPr>
          <a:xfrm>
            <a:off x="2624262" y="1532866"/>
            <a:ext cx="368186" cy="366364"/>
            <a:chOff x="-63679950" y="3360375"/>
            <a:chExt cx="318225" cy="316650"/>
          </a:xfrm>
        </p:grpSpPr>
        <p:sp>
          <p:nvSpPr>
            <p:cNvPr id="8558" name="Google Shape;8558;p82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82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82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82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62" name="Google Shape;8562;p82"/>
          <p:cNvSpPr/>
          <p:nvPr/>
        </p:nvSpPr>
        <p:spPr>
          <a:xfrm>
            <a:off x="2623229" y="1975169"/>
            <a:ext cx="370009" cy="367724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63" name="Google Shape;8563;p82"/>
          <p:cNvGrpSpPr/>
          <p:nvPr/>
        </p:nvGrpSpPr>
        <p:grpSpPr>
          <a:xfrm>
            <a:off x="2622889" y="2404203"/>
            <a:ext cx="370934" cy="367521"/>
            <a:chOff x="-63679950" y="4093450"/>
            <a:chExt cx="320600" cy="317650"/>
          </a:xfrm>
        </p:grpSpPr>
        <p:sp>
          <p:nvSpPr>
            <p:cNvPr id="8564" name="Google Shape;8564;p82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82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82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82"/>
          <p:cNvGrpSpPr/>
          <p:nvPr/>
        </p:nvGrpSpPr>
        <p:grpSpPr>
          <a:xfrm>
            <a:off x="1283006" y="2897205"/>
            <a:ext cx="366364" cy="367290"/>
            <a:chOff x="-61784125" y="3377700"/>
            <a:chExt cx="316650" cy="317450"/>
          </a:xfrm>
        </p:grpSpPr>
        <p:sp>
          <p:nvSpPr>
            <p:cNvPr id="8568" name="Google Shape;8568;p82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82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82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82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82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82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4" name="Google Shape;8574;p82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5" name="Google Shape;8575;p82"/>
          <p:cNvGrpSpPr/>
          <p:nvPr/>
        </p:nvGrpSpPr>
        <p:grpSpPr>
          <a:xfrm>
            <a:off x="1283006" y="3347607"/>
            <a:ext cx="366364" cy="367290"/>
            <a:chOff x="-61783350" y="3743950"/>
            <a:chExt cx="316650" cy="317450"/>
          </a:xfrm>
        </p:grpSpPr>
        <p:sp>
          <p:nvSpPr>
            <p:cNvPr id="8576" name="Google Shape;8576;p82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82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78" name="Google Shape;8578;p82"/>
          <p:cNvSpPr/>
          <p:nvPr/>
        </p:nvSpPr>
        <p:spPr>
          <a:xfrm>
            <a:off x="1282887" y="3806407"/>
            <a:ext cx="366364" cy="366682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79" name="Google Shape;8579;p82"/>
          <p:cNvSpPr/>
          <p:nvPr/>
        </p:nvSpPr>
        <p:spPr>
          <a:xfrm>
            <a:off x="3505689" y="2907052"/>
            <a:ext cx="366364" cy="347563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80" name="Google Shape;8580;p82"/>
          <p:cNvSpPr/>
          <p:nvPr/>
        </p:nvSpPr>
        <p:spPr>
          <a:xfrm>
            <a:off x="3504778" y="3387693"/>
            <a:ext cx="368186" cy="287081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81" name="Google Shape;8581;p82"/>
          <p:cNvGrpSpPr/>
          <p:nvPr/>
        </p:nvGrpSpPr>
        <p:grpSpPr>
          <a:xfrm>
            <a:off x="3504430" y="3807440"/>
            <a:ext cx="369112" cy="364657"/>
            <a:chOff x="-59869425" y="4102225"/>
            <a:chExt cx="319025" cy="315175"/>
          </a:xfrm>
        </p:grpSpPr>
        <p:sp>
          <p:nvSpPr>
            <p:cNvPr id="8582" name="Google Shape;8582;p82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82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4" name="Google Shape;8584;p82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82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6" name="Google Shape;8586;p82"/>
          <p:cNvGrpSpPr/>
          <p:nvPr/>
        </p:nvGrpSpPr>
        <p:grpSpPr>
          <a:xfrm>
            <a:off x="2623233" y="4276262"/>
            <a:ext cx="366364" cy="365467"/>
            <a:chOff x="-59029025" y="3711650"/>
            <a:chExt cx="316650" cy="315875"/>
          </a:xfrm>
        </p:grpSpPr>
        <p:sp>
          <p:nvSpPr>
            <p:cNvPr id="8587" name="Google Shape;8587;p82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8" name="Google Shape;8588;p82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9" name="Google Shape;8589;p82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82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82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82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82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4" name="Google Shape;8594;p82"/>
          <p:cNvGrpSpPr/>
          <p:nvPr/>
        </p:nvGrpSpPr>
        <p:grpSpPr>
          <a:xfrm>
            <a:off x="4859311" y="1532317"/>
            <a:ext cx="351940" cy="348188"/>
            <a:chOff x="581525" y="3254850"/>
            <a:chExt cx="297750" cy="294575"/>
          </a:xfrm>
        </p:grpSpPr>
        <p:sp>
          <p:nvSpPr>
            <p:cNvPr id="8595" name="Google Shape;8595;p82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82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82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8" name="Google Shape;8598;p82"/>
          <p:cNvGrpSpPr/>
          <p:nvPr/>
        </p:nvGrpSpPr>
        <p:grpSpPr>
          <a:xfrm>
            <a:off x="4858380" y="1971253"/>
            <a:ext cx="353802" cy="351497"/>
            <a:chOff x="580725" y="3617925"/>
            <a:chExt cx="299325" cy="297375"/>
          </a:xfrm>
        </p:grpSpPr>
        <p:sp>
          <p:nvSpPr>
            <p:cNvPr id="8599" name="Google Shape;8599;p82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82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82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82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3" name="Google Shape;8603;p82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4" name="Google Shape;8604;p82"/>
          <p:cNvGrpSpPr/>
          <p:nvPr/>
        </p:nvGrpSpPr>
        <p:grpSpPr>
          <a:xfrm>
            <a:off x="4860242" y="2418443"/>
            <a:ext cx="350079" cy="350079"/>
            <a:chOff x="583100" y="3982600"/>
            <a:chExt cx="296175" cy="296175"/>
          </a:xfrm>
        </p:grpSpPr>
        <p:sp>
          <p:nvSpPr>
            <p:cNvPr id="8605" name="Google Shape;8605;p82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82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82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82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9" name="Google Shape;8609;p82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0" name="Google Shape;8610;p82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82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2" name="Google Shape;8612;p82"/>
          <p:cNvGrpSpPr/>
          <p:nvPr/>
        </p:nvGrpSpPr>
        <p:grpSpPr>
          <a:xfrm>
            <a:off x="7092856" y="1532067"/>
            <a:ext cx="307231" cy="348690"/>
            <a:chOff x="2423775" y="3226875"/>
            <a:chExt cx="259925" cy="295000"/>
          </a:xfrm>
        </p:grpSpPr>
        <p:sp>
          <p:nvSpPr>
            <p:cNvPr id="8613" name="Google Shape;8613;p82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82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82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82"/>
          <p:cNvGrpSpPr/>
          <p:nvPr/>
        </p:nvGrpSpPr>
        <p:grpSpPr>
          <a:xfrm>
            <a:off x="7070043" y="1973352"/>
            <a:ext cx="352857" cy="347301"/>
            <a:chOff x="2404875" y="3592725"/>
            <a:chExt cx="298525" cy="293825"/>
          </a:xfrm>
        </p:grpSpPr>
        <p:sp>
          <p:nvSpPr>
            <p:cNvPr id="8617" name="Google Shape;8617;p82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82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82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0" name="Google Shape;8620;p82"/>
          <p:cNvGrpSpPr/>
          <p:nvPr/>
        </p:nvGrpSpPr>
        <p:grpSpPr>
          <a:xfrm>
            <a:off x="7070974" y="2418917"/>
            <a:ext cx="350995" cy="349133"/>
            <a:chOff x="2404875" y="3955825"/>
            <a:chExt cx="296950" cy="295375"/>
          </a:xfrm>
        </p:grpSpPr>
        <p:sp>
          <p:nvSpPr>
            <p:cNvPr id="8621" name="Google Shape;8621;p82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82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82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82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5" name="Google Shape;8625;p82"/>
          <p:cNvGrpSpPr/>
          <p:nvPr/>
        </p:nvGrpSpPr>
        <p:grpSpPr>
          <a:xfrm>
            <a:off x="5764954" y="2883111"/>
            <a:ext cx="349163" cy="350079"/>
            <a:chOff x="4263650" y="3235150"/>
            <a:chExt cx="295400" cy="296175"/>
          </a:xfrm>
        </p:grpSpPr>
        <p:sp>
          <p:nvSpPr>
            <p:cNvPr id="8626" name="Google Shape;8626;p82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82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82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9" name="Google Shape;8629;p82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82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1" name="Google Shape;8631;p82"/>
          <p:cNvGrpSpPr/>
          <p:nvPr/>
        </p:nvGrpSpPr>
        <p:grpSpPr>
          <a:xfrm>
            <a:off x="5762634" y="3342272"/>
            <a:ext cx="353802" cy="327739"/>
            <a:chOff x="4266025" y="3609275"/>
            <a:chExt cx="299325" cy="277275"/>
          </a:xfrm>
        </p:grpSpPr>
        <p:sp>
          <p:nvSpPr>
            <p:cNvPr id="8632" name="Google Shape;8632;p82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82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4" name="Google Shape;8634;p82"/>
          <p:cNvGrpSpPr/>
          <p:nvPr/>
        </p:nvGrpSpPr>
        <p:grpSpPr>
          <a:xfrm>
            <a:off x="5763092" y="3807659"/>
            <a:ext cx="352886" cy="349133"/>
            <a:chOff x="4263650" y="3963700"/>
            <a:chExt cx="298550" cy="295375"/>
          </a:xfrm>
        </p:grpSpPr>
        <p:sp>
          <p:nvSpPr>
            <p:cNvPr id="8635" name="Google Shape;8635;p82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82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7" name="Google Shape;8637;p82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82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82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82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82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2" name="Google Shape;8642;p82"/>
          <p:cNvGrpSpPr/>
          <p:nvPr/>
        </p:nvGrpSpPr>
        <p:grpSpPr>
          <a:xfrm>
            <a:off x="8041429" y="2883111"/>
            <a:ext cx="226264" cy="350079"/>
            <a:chOff x="6164975" y="3211525"/>
            <a:chExt cx="191425" cy="296175"/>
          </a:xfrm>
        </p:grpSpPr>
        <p:sp>
          <p:nvSpPr>
            <p:cNvPr id="8643" name="Google Shape;8643;p82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4" name="Google Shape;8644;p82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5" name="Google Shape;8645;p82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82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82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82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82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0" name="Google Shape;8650;p82"/>
          <p:cNvGrpSpPr/>
          <p:nvPr/>
        </p:nvGrpSpPr>
        <p:grpSpPr>
          <a:xfrm>
            <a:off x="5303466" y="1531387"/>
            <a:ext cx="352886" cy="350049"/>
            <a:chOff x="946175" y="3253275"/>
            <a:chExt cx="298550" cy="296150"/>
          </a:xfrm>
        </p:grpSpPr>
        <p:sp>
          <p:nvSpPr>
            <p:cNvPr id="8651" name="Google Shape;8651;p82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82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82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82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82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6" name="Google Shape;8656;p82"/>
          <p:cNvGrpSpPr/>
          <p:nvPr/>
        </p:nvGrpSpPr>
        <p:grpSpPr>
          <a:xfrm>
            <a:off x="5304397" y="1973351"/>
            <a:ext cx="351024" cy="347301"/>
            <a:chOff x="946175" y="3619500"/>
            <a:chExt cx="296975" cy="293825"/>
          </a:xfrm>
        </p:grpSpPr>
        <p:sp>
          <p:nvSpPr>
            <p:cNvPr id="8657" name="Google Shape;8657;p82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82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82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82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1" name="Google Shape;8661;p82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82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3" name="Google Shape;8663;p82"/>
          <p:cNvGrpSpPr/>
          <p:nvPr/>
        </p:nvGrpSpPr>
        <p:grpSpPr>
          <a:xfrm>
            <a:off x="5303939" y="2417985"/>
            <a:ext cx="351940" cy="350995"/>
            <a:chOff x="944600" y="3981825"/>
            <a:chExt cx="297750" cy="296950"/>
          </a:xfrm>
        </p:grpSpPr>
        <p:sp>
          <p:nvSpPr>
            <p:cNvPr id="8664" name="Google Shape;8664;p82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82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6" name="Google Shape;8666;p82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82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8" name="Google Shape;8668;p82"/>
          <p:cNvGrpSpPr/>
          <p:nvPr/>
        </p:nvGrpSpPr>
        <p:grpSpPr>
          <a:xfrm>
            <a:off x="7520875" y="1531845"/>
            <a:ext cx="350079" cy="349133"/>
            <a:chOff x="2768750" y="3227275"/>
            <a:chExt cx="296175" cy="295375"/>
          </a:xfrm>
        </p:grpSpPr>
        <p:sp>
          <p:nvSpPr>
            <p:cNvPr id="8669" name="Google Shape;8669;p82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82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82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82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82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82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82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82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77" name="Google Shape;8677;p82"/>
          <p:cNvGrpSpPr/>
          <p:nvPr/>
        </p:nvGrpSpPr>
        <p:grpSpPr>
          <a:xfrm>
            <a:off x="7541826" y="1972717"/>
            <a:ext cx="308177" cy="348572"/>
            <a:chOff x="2786075" y="3591800"/>
            <a:chExt cx="260725" cy="294900"/>
          </a:xfrm>
        </p:grpSpPr>
        <p:sp>
          <p:nvSpPr>
            <p:cNvPr id="8678" name="Google Shape;8678;p82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82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82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82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82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3" name="Google Shape;8683;p82"/>
          <p:cNvGrpSpPr/>
          <p:nvPr/>
        </p:nvGrpSpPr>
        <p:grpSpPr>
          <a:xfrm>
            <a:off x="7582324" y="2418444"/>
            <a:ext cx="227180" cy="350079"/>
            <a:chOff x="2819150" y="3955025"/>
            <a:chExt cx="192200" cy="296175"/>
          </a:xfrm>
        </p:grpSpPr>
        <p:sp>
          <p:nvSpPr>
            <p:cNvPr id="8684" name="Google Shape;8684;p82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5" name="Google Shape;8685;p82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6" name="Google Shape;8686;p82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82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82"/>
          <p:cNvGrpSpPr/>
          <p:nvPr/>
        </p:nvGrpSpPr>
        <p:grpSpPr>
          <a:xfrm>
            <a:off x="6206097" y="2884042"/>
            <a:ext cx="349133" cy="348217"/>
            <a:chOff x="4629125" y="3235150"/>
            <a:chExt cx="295375" cy="294600"/>
          </a:xfrm>
        </p:grpSpPr>
        <p:sp>
          <p:nvSpPr>
            <p:cNvPr id="8689" name="Google Shape;8689;p82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82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1" name="Google Shape;8691;p82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2" name="Google Shape;8692;p82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82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4" name="Google Shape;8694;p82"/>
          <p:cNvGrpSpPr/>
          <p:nvPr/>
        </p:nvGrpSpPr>
        <p:grpSpPr>
          <a:xfrm>
            <a:off x="6206082" y="3331575"/>
            <a:ext cx="349163" cy="349133"/>
            <a:chOff x="4628325" y="3599825"/>
            <a:chExt cx="295400" cy="295375"/>
          </a:xfrm>
        </p:grpSpPr>
        <p:sp>
          <p:nvSpPr>
            <p:cNvPr id="8695" name="Google Shape;8695;p82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82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82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82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9" name="Google Shape;8699;p82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82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82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82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82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82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5" name="Google Shape;8705;p82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82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7" name="Google Shape;8707;p82"/>
          <p:cNvGrpSpPr/>
          <p:nvPr/>
        </p:nvGrpSpPr>
        <p:grpSpPr>
          <a:xfrm>
            <a:off x="6227033" y="3807186"/>
            <a:ext cx="307261" cy="350079"/>
            <a:chOff x="4645650" y="3962900"/>
            <a:chExt cx="259950" cy="296175"/>
          </a:xfrm>
        </p:grpSpPr>
        <p:sp>
          <p:nvSpPr>
            <p:cNvPr id="8708" name="Google Shape;8708;p82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9" name="Google Shape;8709;p82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82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82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82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82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14" name="Google Shape;8714;p82"/>
          <p:cNvGrpSpPr/>
          <p:nvPr/>
        </p:nvGrpSpPr>
        <p:grpSpPr>
          <a:xfrm>
            <a:off x="7979994" y="3332048"/>
            <a:ext cx="349133" cy="348188"/>
            <a:chOff x="6143725" y="3582500"/>
            <a:chExt cx="295375" cy="294575"/>
          </a:xfrm>
        </p:grpSpPr>
        <p:sp>
          <p:nvSpPr>
            <p:cNvPr id="8715" name="Google Shape;8715;p82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82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82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82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82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82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82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82"/>
          <p:cNvGrpSpPr/>
          <p:nvPr/>
        </p:nvGrpSpPr>
        <p:grpSpPr>
          <a:xfrm>
            <a:off x="5748820" y="1531387"/>
            <a:ext cx="350995" cy="350049"/>
            <a:chOff x="1310075" y="3253275"/>
            <a:chExt cx="296950" cy="296150"/>
          </a:xfrm>
        </p:grpSpPr>
        <p:sp>
          <p:nvSpPr>
            <p:cNvPr id="8723" name="Google Shape;8723;p82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82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82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6" name="Google Shape;8726;p82"/>
          <p:cNvSpPr/>
          <p:nvPr/>
        </p:nvSpPr>
        <p:spPr>
          <a:xfrm>
            <a:off x="5750241" y="1973475"/>
            <a:ext cx="348217" cy="347272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27" name="Google Shape;8727;p82"/>
          <p:cNvGrpSpPr/>
          <p:nvPr/>
        </p:nvGrpSpPr>
        <p:grpSpPr>
          <a:xfrm>
            <a:off x="5748347" y="2417646"/>
            <a:ext cx="351941" cy="351675"/>
            <a:chOff x="1310075" y="3980250"/>
            <a:chExt cx="297750" cy="297525"/>
          </a:xfrm>
        </p:grpSpPr>
        <p:sp>
          <p:nvSpPr>
            <p:cNvPr id="8728" name="Google Shape;8728;p82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82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82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82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82"/>
          <p:cNvGrpSpPr/>
          <p:nvPr/>
        </p:nvGrpSpPr>
        <p:grpSpPr>
          <a:xfrm>
            <a:off x="8013136" y="1531845"/>
            <a:ext cx="266305" cy="349133"/>
            <a:chOff x="3167275" y="3227275"/>
            <a:chExt cx="225300" cy="295375"/>
          </a:xfrm>
        </p:grpSpPr>
        <p:sp>
          <p:nvSpPr>
            <p:cNvPr id="8733" name="Google Shape;8733;p82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82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82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82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82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38" name="Google Shape;8738;p82"/>
          <p:cNvSpPr/>
          <p:nvPr/>
        </p:nvSpPr>
        <p:spPr>
          <a:xfrm>
            <a:off x="7962474" y="1971731"/>
            <a:ext cx="367779" cy="350758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9" name="Google Shape;8739;p82"/>
          <p:cNvGrpSpPr/>
          <p:nvPr/>
        </p:nvGrpSpPr>
        <p:grpSpPr>
          <a:xfrm>
            <a:off x="7970318" y="2418902"/>
            <a:ext cx="351940" cy="349163"/>
            <a:chOff x="3133425" y="3955025"/>
            <a:chExt cx="297750" cy="295400"/>
          </a:xfrm>
        </p:grpSpPr>
        <p:sp>
          <p:nvSpPr>
            <p:cNvPr id="8740" name="Google Shape;8740;p82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82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82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3" name="Google Shape;8743;p82"/>
          <p:cNvGrpSpPr/>
          <p:nvPr/>
        </p:nvGrpSpPr>
        <p:grpSpPr>
          <a:xfrm>
            <a:off x="6650491" y="2882490"/>
            <a:ext cx="350079" cy="351320"/>
            <a:chOff x="4991425" y="3234750"/>
            <a:chExt cx="296175" cy="297225"/>
          </a:xfrm>
        </p:grpSpPr>
        <p:sp>
          <p:nvSpPr>
            <p:cNvPr id="8744" name="Google Shape;8744;p82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82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82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82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82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82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0" name="Google Shape;8750;p82"/>
          <p:cNvGrpSpPr/>
          <p:nvPr/>
        </p:nvGrpSpPr>
        <p:grpSpPr>
          <a:xfrm>
            <a:off x="6650491" y="3352053"/>
            <a:ext cx="350079" cy="308177"/>
            <a:chOff x="4991425" y="3617150"/>
            <a:chExt cx="296175" cy="260725"/>
          </a:xfrm>
        </p:grpSpPr>
        <p:sp>
          <p:nvSpPr>
            <p:cNvPr id="8751" name="Google Shape;8751;p82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82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82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82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82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82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82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8" name="Google Shape;8758;p82"/>
          <p:cNvGrpSpPr/>
          <p:nvPr/>
        </p:nvGrpSpPr>
        <p:grpSpPr>
          <a:xfrm>
            <a:off x="6727764" y="3807644"/>
            <a:ext cx="195532" cy="349163"/>
            <a:chOff x="5056800" y="3962900"/>
            <a:chExt cx="165425" cy="295400"/>
          </a:xfrm>
        </p:grpSpPr>
        <p:sp>
          <p:nvSpPr>
            <p:cNvPr id="8759" name="Google Shape;8759;p82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82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82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2" name="Google Shape;8762;p82"/>
          <p:cNvGrpSpPr/>
          <p:nvPr/>
        </p:nvGrpSpPr>
        <p:grpSpPr>
          <a:xfrm>
            <a:off x="7979062" y="3807660"/>
            <a:ext cx="350995" cy="349133"/>
            <a:chOff x="6168925" y="3936925"/>
            <a:chExt cx="296950" cy="295375"/>
          </a:xfrm>
        </p:grpSpPr>
        <p:sp>
          <p:nvSpPr>
            <p:cNvPr id="8763" name="Google Shape;8763;p82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82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82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82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82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82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9" name="Google Shape;8769;p82"/>
          <p:cNvGrpSpPr/>
          <p:nvPr/>
        </p:nvGrpSpPr>
        <p:grpSpPr>
          <a:xfrm>
            <a:off x="6192756" y="1531845"/>
            <a:ext cx="348188" cy="349133"/>
            <a:chOff x="1674750" y="3254050"/>
            <a:chExt cx="294575" cy="295375"/>
          </a:xfrm>
        </p:grpSpPr>
        <p:sp>
          <p:nvSpPr>
            <p:cNvPr id="8770" name="Google Shape;8770;p82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82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82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82"/>
          <p:cNvGrpSpPr/>
          <p:nvPr/>
        </p:nvGrpSpPr>
        <p:grpSpPr>
          <a:xfrm>
            <a:off x="6207177" y="1972435"/>
            <a:ext cx="319347" cy="349133"/>
            <a:chOff x="1687350" y="3618725"/>
            <a:chExt cx="270175" cy="295375"/>
          </a:xfrm>
        </p:grpSpPr>
        <p:sp>
          <p:nvSpPr>
            <p:cNvPr id="8774" name="Google Shape;8774;p82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82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82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82"/>
          <p:cNvGrpSpPr/>
          <p:nvPr/>
        </p:nvGrpSpPr>
        <p:grpSpPr>
          <a:xfrm>
            <a:off x="6190880" y="2418916"/>
            <a:ext cx="351940" cy="349133"/>
            <a:chOff x="1672375" y="3982600"/>
            <a:chExt cx="297750" cy="295375"/>
          </a:xfrm>
        </p:grpSpPr>
        <p:sp>
          <p:nvSpPr>
            <p:cNvPr id="8778" name="Google Shape;8778;p82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82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82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1" name="Google Shape;8781;p82"/>
          <p:cNvGrpSpPr/>
          <p:nvPr/>
        </p:nvGrpSpPr>
        <p:grpSpPr>
          <a:xfrm>
            <a:off x="4882872" y="2883111"/>
            <a:ext cx="350079" cy="350079"/>
            <a:chOff x="3497300" y="3227275"/>
            <a:chExt cx="296175" cy="296175"/>
          </a:xfrm>
        </p:grpSpPr>
        <p:sp>
          <p:nvSpPr>
            <p:cNvPr id="8782" name="Google Shape;8782;p82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82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82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82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82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82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82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82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0" name="Google Shape;8790;p82"/>
          <p:cNvGrpSpPr/>
          <p:nvPr/>
        </p:nvGrpSpPr>
        <p:grpSpPr>
          <a:xfrm>
            <a:off x="4883345" y="3332506"/>
            <a:ext cx="349133" cy="347272"/>
            <a:chOff x="3497300" y="3591950"/>
            <a:chExt cx="295375" cy="293800"/>
          </a:xfrm>
        </p:grpSpPr>
        <p:sp>
          <p:nvSpPr>
            <p:cNvPr id="8791" name="Google Shape;8791;p82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82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82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82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82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82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82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82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82"/>
          <p:cNvGrpSpPr/>
          <p:nvPr/>
        </p:nvGrpSpPr>
        <p:grpSpPr>
          <a:xfrm>
            <a:off x="4883345" y="3807644"/>
            <a:ext cx="349133" cy="349163"/>
            <a:chOff x="3497300" y="3955025"/>
            <a:chExt cx="295375" cy="295400"/>
          </a:xfrm>
        </p:grpSpPr>
        <p:sp>
          <p:nvSpPr>
            <p:cNvPr id="8800" name="Google Shape;8800;p82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82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82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82"/>
          <p:cNvGrpSpPr/>
          <p:nvPr/>
        </p:nvGrpSpPr>
        <p:grpSpPr>
          <a:xfrm>
            <a:off x="7107917" y="2883835"/>
            <a:ext cx="327739" cy="348631"/>
            <a:chOff x="5364750" y="3235150"/>
            <a:chExt cx="277275" cy="294950"/>
          </a:xfrm>
        </p:grpSpPr>
        <p:sp>
          <p:nvSpPr>
            <p:cNvPr id="8804" name="Google Shape;8804;p82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82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82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82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82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82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82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82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2" name="Google Shape;8812;p82"/>
          <p:cNvGrpSpPr/>
          <p:nvPr/>
        </p:nvGrpSpPr>
        <p:grpSpPr>
          <a:xfrm>
            <a:off x="7096274" y="3330171"/>
            <a:ext cx="351024" cy="351940"/>
            <a:chOff x="5355300" y="3598250"/>
            <a:chExt cx="296975" cy="297750"/>
          </a:xfrm>
        </p:grpSpPr>
        <p:sp>
          <p:nvSpPr>
            <p:cNvPr id="8813" name="Google Shape;8813;p82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82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82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6" name="Google Shape;8816;p82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7" name="Google Shape;8817;p82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82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82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82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1" name="Google Shape;8821;p82"/>
          <p:cNvGrpSpPr/>
          <p:nvPr/>
        </p:nvGrpSpPr>
        <p:grpSpPr>
          <a:xfrm>
            <a:off x="7100470" y="3869093"/>
            <a:ext cx="342632" cy="226264"/>
            <a:chOff x="5358450" y="4015675"/>
            <a:chExt cx="289875" cy="191425"/>
          </a:xfrm>
        </p:grpSpPr>
        <p:sp>
          <p:nvSpPr>
            <p:cNvPr id="8822" name="Google Shape;8822;p82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82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4" name="Google Shape;8824;p82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82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6" name="Google Shape;8826;p82"/>
          <p:cNvGrpSpPr/>
          <p:nvPr/>
        </p:nvGrpSpPr>
        <p:grpSpPr>
          <a:xfrm>
            <a:off x="6226953" y="4251624"/>
            <a:ext cx="351024" cy="325464"/>
            <a:chOff x="6543825" y="3202075"/>
            <a:chExt cx="296975" cy="275350"/>
          </a:xfrm>
        </p:grpSpPr>
        <p:sp>
          <p:nvSpPr>
            <p:cNvPr id="8827" name="Google Shape;8827;p82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82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82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82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82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2" name="Google Shape;8832;p82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82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82"/>
          <p:cNvGrpSpPr/>
          <p:nvPr/>
        </p:nvGrpSpPr>
        <p:grpSpPr>
          <a:xfrm>
            <a:off x="6633934" y="1531372"/>
            <a:ext cx="350079" cy="350079"/>
            <a:chOff x="2037825" y="3254050"/>
            <a:chExt cx="296175" cy="296175"/>
          </a:xfrm>
        </p:grpSpPr>
        <p:sp>
          <p:nvSpPr>
            <p:cNvPr id="8835" name="Google Shape;8835;p82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82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82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82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82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82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1" name="Google Shape;8841;p82"/>
          <p:cNvGrpSpPr/>
          <p:nvPr/>
        </p:nvGrpSpPr>
        <p:grpSpPr>
          <a:xfrm>
            <a:off x="6632072" y="1972539"/>
            <a:ext cx="353802" cy="348926"/>
            <a:chOff x="2034675" y="3617925"/>
            <a:chExt cx="299325" cy="295200"/>
          </a:xfrm>
        </p:grpSpPr>
        <p:sp>
          <p:nvSpPr>
            <p:cNvPr id="8842" name="Google Shape;8842;p82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82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82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82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6" name="Google Shape;8846;p82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7" name="Google Shape;8847;p82"/>
          <p:cNvGrpSpPr/>
          <p:nvPr/>
        </p:nvGrpSpPr>
        <p:grpSpPr>
          <a:xfrm>
            <a:off x="6633934" y="2418916"/>
            <a:ext cx="350079" cy="349133"/>
            <a:chOff x="2037825" y="3981825"/>
            <a:chExt cx="296175" cy="295375"/>
          </a:xfrm>
        </p:grpSpPr>
        <p:sp>
          <p:nvSpPr>
            <p:cNvPr id="8848" name="Google Shape;8848;p82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82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0" name="Google Shape;8850;p82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1" name="Google Shape;8851;p82"/>
          <p:cNvGrpSpPr/>
          <p:nvPr/>
        </p:nvGrpSpPr>
        <p:grpSpPr>
          <a:xfrm>
            <a:off x="5318952" y="2915232"/>
            <a:ext cx="350079" cy="285837"/>
            <a:chOff x="3860400" y="3254050"/>
            <a:chExt cx="296175" cy="241825"/>
          </a:xfrm>
        </p:grpSpPr>
        <p:sp>
          <p:nvSpPr>
            <p:cNvPr id="8852" name="Google Shape;8852;p82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82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82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82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82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82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82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82"/>
          <p:cNvGrpSpPr/>
          <p:nvPr/>
        </p:nvGrpSpPr>
        <p:grpSpPr>
          <a:xfrm>
            <a:off x="5318479" y="3331102"/>
            <a:ext cx="351024" cy="350079"/>
            <a:chOff x="3859600" y="3591950"/>
            <a:chExt cx="296975" cy="296175"/>
          </a:xfrm>
        </p:grpSpPr>
        <p:sp>
          <p:nvSpPr>
            <p:cNvPr id="8860" name="Google Shape;8860;p82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82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82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82"/>
          <p:cNvGrpSpPr/>
          <p:nvPr/>
        </p:nvGrpSpPr>
        <p:grpSpPr>
          <a:xfrm>
            <a:off x="5318952" y="3807186"/>
            <a:ext cx="350079" cy="350079"/>
            <a:chOff x="3860400" y="3955025"/>
            <a:chExt cx="296175" cy="296175"/>
          </a:xfrm>
        </p:grpSpPr>
        <p:sp>
          <p:nvSpPr>
            <p:cNvPr id="8864" name="Google Shape;8864;p82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82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82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82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82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9" name="Google Shape;8869;p82"/>
          <p:cNvGrpSpPr/>
          <p:nvPr/>
        </p:nvGrpSpPr>
        <p:grpSpPr>
          <a:xfrm>
            <a:off x="7534167" y="2883584"/>
            <a:ext cx="355664" cy="349133"/>
            <a:chOff x="5716825" y="3235950"/>
            <a:chExt cx="300900" cy="295375"/>
          </a:xfrm>
        </p:grpSpPr>
        <p:sp>
          <p:nvSpPr>
            <p:cNvPr id="8870" name="Google Shape;8870;p82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82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82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82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4" name="Google Shape;8874;p82"/>
          <p:cNvGrpSpPr/>
          <p:nvPr/>
        </p:nvGrpSpPr>
        <p:grpSpPr>
          <a:xfrm>
            <a:off x="7547199" y="3342272"/>
            <a:ext cx="329601" cy="327739"/>
            <a:chOff x="5727850" y="3609275"/>
            <a:chExt cx="278850" cy="277275"/>
          </a:xfrm>
        </p:grpSpPr>
        <p:sp>
          <p:nvSpPr>
            <p:cNvPr id="8875" name="Google Shape;8875;p82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82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82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82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82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0" name="Google Shape;8880;p82"/>
          <p:cNvGrpSpPr/>
          <p:nvPr/>
        </p:nvGrpSpPr>
        <p:grpSpPr>
          <a:xfrm>
            <a:off x="7558383" y="3807659"/>
            <a:ext cx="307231" cy="349133"/>
            <a:chOff x="5736525" y="3963700"/>
            <a:chExt cx="259925" cy="295375"/>
          </a:xfrm>
        </p:grpSpPr>
        <p:sp>
          <p:nvSpPr>
            <p:cNvPr id="8881" name="Google Shape;8881;p82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82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82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82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82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82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82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8" name="Google Shape;8888;p82"/>
          <p:cNvGrpSpPr/>
          <p:nvPr/>
        </p:nvGrpSpPr>
        <p:grpSpPr>
          <a:xfrm>
            <a:off x="6649963" y="4256985"/>
            <a:ext cx="351024" cy="350079"/>
            <a:chOff x="6553275" y="3604550"/>
            <a:chExt cx="296975" cy="296175"/>
          </a:xfrm>
        </p:grpSpPr>
        <p:sp>
          <p:nvSpPr>
            <p:cNvPr id="8889" name="Google Shape;8889;p82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0" name="Google Shape;8890;p82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82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82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82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82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898" name="Shape 8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99" name="Google Shape;8899;p83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00" name="Google Shape;8900;p83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1" name="Google Shape;8901;p83"/>
          <p:cNvGrpSpPr/>
          <p:nvPr/>
        </p:nvGrpSpPr>
        <p:grpSpPr>
          <a:xfrm>
            <a:off x="877057" y="1532946"/>
            <a:ext cx="294401" cy="353645"/>
            <a:chOff x="-35814600" y="3202075"/>
            <a:chExt cx="242625" cy="291450"/>
          </a:xfrm>
        </p:grpSpPr>
        <p:sp>
          <p:nvSpPr>
            <p:cNvPr id="8902" name="Google Shape;8902;p83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83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83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83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83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83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83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9" name="Google Shape;8909;p83"/>
          <p:cNvGrpSpPr/>
          <p:nvPr/>
        </p:nvGrpSpPr>
        <p:grpSpPr>
          <a:xfrm>
            <a:off x="847435" y="1973866"/>
            <a:ext cx="353645" cy="353888"/>
            <a:chOff x="-35839800" y="3561025"/>
            <a:chExt cx="291450" cy="291650"/>
          </a:xfrm>
        </p:grpSpPr>
        <p:sp>
          <p:nvSpPr>
            <p:cNvPr id="8910" name="Google Shape;8910;p83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83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83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83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83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83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83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7" name="Google Shape;8917;p83"/>
          <p:cNvSpPr/>
          <p:nvPr/>
        </p:nvSpPr>
        <p:spPr>
          <a:xfrm>
            <a:off x="845859" y="2409404"/>
            <a:ext cx="355557" cy="353645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8" name="Google Shape;8918;p83"/>
          <p:cNvGrpSpPr/>
          <p:nvPr/>
        </p:nvGrpSpPr>
        <p:grpSpPr>
          <a:xfrm>
            <a:off x="3084980" y="1532946"/>
            <a:ext cx="353645" cy="353645"/>
            <a:chOff x="-34003850" y="3227275"/>
            <a:chExt cx="291450" cy="291450"/>
          </a:xfrm>
        </p:grpSpPr>
        <p:sp>
          <p:nvSpPr>
            <p:cNvPr id="8919" name="Google Shape;8919;p83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83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83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83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83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83"/>
          <p:cNvGrpSpPr/>
          <p:nvPr/>
        </p:nvGrpSpPr>
        <p:grpSpPr>
          <a:xfrm>
            <a:off x="3084510" y="1973638"/>
            <a:ext cx="354586" cy="354343"/>
            <a:chOff x="-34004625" y="3585850"/>
            <a:chExt cx="292225" cy="292025"/>
          </a:xfrm>
        </p:grpSpPr>
        <p:sp>
          <p:nvSpPr>
            <p:cNvPr id="8925" name="Google Shape;8925;p83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83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83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83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83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83"/>
          <p:cNvGrpSpPr/>
          <p:nvPr/>
        </p:nvGrpSpPr>
        <p:grpSpPr>
          <a:xfrm>
            <a:off x="3084025" y="2408839"/>
            <a:ext cx="355557" cy="354616"/>
            <a:chOff x="-34005425" y="3945575"/>
            <a:chExt cx="293025" cy="292250"/>
          </a:xfrm>
        </p:grpSpPr>
        <p:sp>
          <p:nvSpPr>
            <p:cNvPr id="8931" name="Google Shape;8931;p83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83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83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83"/>
          <p:cNvGrpSpPr/>
          <p:nvPr/>
        </p:nvGrpSpPr>
        <p:grpSpPr>
          <a:xfrm>
            <a:off x="1731124" y="2882015"/>
            <a:ext cx="358408" cy="355557"/>
            <a:chOff x="-32174975" y="3192625"/>
            <a:chExt cx="295375" cy="293025"/>
          </a:xfrm>
        </p:grpSpPr>
        <p:sp>
          <p:nvSpPr>
            <p:cNvPr id="8935" name="Google Shape;8935;p83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83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83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83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39" name="Google Shape;8939;p83"/>
          <p:cNvSpPr/>
          <p:nvPr/>
        </p:nvSpPr>
        <p:spPr>
          <a:xfrm>
            <a:off x="1728170" y="3353079"/>
            <a:ext cx="363201" cy="354859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40" name="Google Shape;8940;p83"/>
          <p:cNvSpPr/>
          <p:nvPr/>
        </p:nvSpPr>
        <p:spPr>
          <a:xfrm>
            <a:off x="1732948" y="3818164"/>
            <a:ext cx="353645" cy="354586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41" name="Google Shape;8941;p83"/>
          <p:cNvGrpSpPr/>
          <p:nvPr/>
        </p:nvGrpSpPr>
        <p:grpSpPr>
          <a:xfrm>
            <a:off x="3970274" y="2882970"/>
            <a:ext cx="354586" cy="353645"/>
            <a:chOff x="-30345325" y="3184750"/>
            <a:chExt cx="292225" cy="291450"/>
          </a:xfrm>
        </p:grpSpPr>
        <p:sp>
          <p:nvSpPr>
            <p:cNvPr id="8942" name="Google Shape;8942;p83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83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83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83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83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7" name="Google Shape;8947;p83"/>
          <p:cNvGrpSpPr/>
          <p:nvPr/>
        </p:nvGrpSpPr>
        <p:grpSpPr>
          <a:xfrm>
            <a:off x="1295026" y="1532946"/>
            <a:ext cx="353645" cy="353645"/>
            <a:chOff x="-35481425" y="3202075"/>
            <a:chExt cx="291450" cy="291450"/>
          </a:xfrm>
        </p:grpSpPr>
        <p:sp>
          <p:nvSpPr>
            <p:cNvPr id="8948" name="Google Shape;8948;p83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83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83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83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83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83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83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83"/>
          <p:cNvGrpSpPr/>
          <p:nvPr/>
        </p:nvGrpSpPr>
        <p:grpSpPr>
          <a:xfrm>
            <a:off x="1294556" y="1974472"/>
            <a:ext cx="354586" cy="352675"/>
            <a:chOff x="-35482200" y="3561225"/>
            <a:chExt cx="292225" cy="290650"/>
          </a:xfrm>
        </p:grpSpPr>
        <p:sp>
          <p:nvSpPr>
            <p:cNvPr id="8956" name="Google Shape;8956;p83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83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83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83"/>
          <p:cNvGrpSpPr/>
          <p:nvPr/>
        </p:nvGrpSpPr>
        <p:grpSpPr>
          <a:xfrm>
            <a:off x="1295026" y="2409340"/>
            <a:ext cx="353645" cy="353615"/>
            <a:chOff x="-35481425" y="3919600"/>
            <a:chExt cx="291450" cy="291425"/>
          </a:xfrm>
        </p:grpSpPr>
        <p:sp>
          <p:nvSpPr>
            <p:cNvPr id="8960" name="Google Shape;8960;p83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83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83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3" name="Google Shape;8963;p83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4" name="Google Shape;8964;p83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83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83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83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8" name="Google Shape;8968;p83"/>
          <p:cNvGrpSpPr/>
          <p:nvPr/>
        </p:nvGrpSpPr>
        <p:grpSpPr>
          <a:xfrm>
            <a:off x="3530661" y="1533431"/>
            <a:ext cx="357468" cy="352675"/>
            <a:chOff x="-33645475" y="3228075"/>
            <a:chExt cx="294600" cy="290650"/>
          </a:xfrm>
        </p:grpSpPr>
        <p:sp>
          <p:nvSpPr>
            <p:cNvPr id="8969" name="Google Shape;8969;p83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83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83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2" name="Google Shape;8972;p83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3" name="Google Shape;8973;p83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83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83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6" name="Google Shape;8976;p83"/>
          <p:cNvGrpSpPr/>
          <p:nvPr/>
        </p:nvGrpSpPr>
        <p:grpSpPr>
          <a:xfrm>
            <a:off x="3531631" y="1973516"/>
            <a:ext cx="355526" cy="354586"/>
            <a:chOff x="-33646250" y="3586425"/>
            <a:chExt cx="293000" cy="292225"/>
          </a:xfrm>
        </p:grpSpPr>
        <p:sp>
          <p:nvSpPr>
            <p:cNvPr id="8977" name="Google Shape;8977;p83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83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9" name="Google Shape;8979;p83"/>
          <p:cNvGrpSpPr/>
          <p:nvPr/>
        </p:nvGrpSpPr>
        <p:grpSpPr>
          <a:xfrm>
            <a:off x="3532101" y="2408369"/>
            <a:ext cx="354586" cy="355557"/>
            <a:chOff x="-33645475" y="3944800"/>
            <a:chExt cx="292225" cy="293025"/>
          </a:xfrm>
        </p:grpSpPr>
        <p:sp>
          <p:nvSpPr>
            <p:cNvPr id="8980" name="Google Shape;8980;p83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1" name="Google Shape;8981;p83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83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83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83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83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83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83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83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83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83"/>
          <p:cNvGrpSpPr/>
          <p:nvPr/>
        </p:nvGrpSpPr>
        <p:grpSpPr>
          <a:xfrm>
            <a:off x="2185320" y="2882106"/>
            <a:ext cx="352675" cy="355375"/>
            <a:chOff x="-31809525" y="3192625"/>
            <a:chExt cx="290650" cy="292875"/>
          </a:xfrm>
        </p:grpSpPr>
        <p:sp>
          <p:nvSpPr>
            <p:cNvPr id="8991" name="Google Shape;8991;p83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83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83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4" name="Google Shape;8994;p83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5" name="Google Shape;8995;p83"/>
          <p:cNvGrpSpPr/>
          <p:nvPr/>
        </p:nvGrpSpPr>
        <p:grpSpPr>
          <a:xfrm>
            <a:off x="2184835" y="3352658"/>
            <a:ext cx="353645" cy="355557"/>
            <a:chOff x="-31811100" y="3550975"/>
            <a:chExt cx="291450" cy="293025"/>
          </a:xfrm>
        </p:grpSpPr>
        <p:sp>
          <p:nvSpPr>
            <p:cNvPr id="8996" name="Google Shape;8996;p83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83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83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83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83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83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83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83"/>
          <p:cNvGrpSpPr/>
          <p:nvPr/>
        </p:nvGrpSpPr>
        <p:grpSpPr>
          <a:xfrm>
            <a:off x="2178631" y="3816962"/>
            <a:ext cx="366052" cy="356831"/>
            <a:chOff x="-31817400" y="3910025"/>
            <a:chExt cx="301675" cy="294075"/>
          </a:xfrm>
        </p:grpSpPr>
        <p:sp>
          <p:nvSpPr>
            <p:cNvPr id="9004" name="Google Shape;9004;p83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83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83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7" name="Google Shape;9007;p83"/>
          <p:cNvGrpSpPr/>
          <p:nvPr/>
        </p:nvGrpSpPr>
        <p:grpSpPr>
          <a:xfrm>
            <a:off x="3970259" y="3353143"/>
            <a:ext cx="354616" cy="354586"/>
            <a:chOff x="-30354000" y="3569100"/>
            <a:chExt cx="292250" cy="292225"/>
          </a:xfrm>
        </p:grpSpPr>
        <p:sp>
          <p:nvSpPr>
            <p:cNvPr id="9008" name="Google Shape;9008;p83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9" name="Google Shape;9009;p83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83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83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83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83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83"/>
          <p:cNvGrpSpPr/>
          <p:nvPr/>
        </p:nvGrpSpPr>
        <p:grpSpPr>
          <a:xfrm>
            <a:off x="1748837" y="1532946"/>
            <a:ext cx="342148" cy="353645"/>
            <a:chOff x="-35118325" y="3202075"/>
            <a:chExt cx="281975" cy="291450"/>
          </a:xfrm>
        </p:grpSpPr>
        <p:sp>
          <p:nvSpPr>
            <p:cNvPr id="9015" name="Google Shape;9015;p83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83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7" name="Google Shape;9017;p83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83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9" name="Google Shape;9019;p83"/>
          <p:cNvGrpSpPr/>
          <p:nvPr/>
        </p:nvGrpSpPr>
        <p:grpSpPr>
          <a:xfrm>
            <a:off x="1742618" y="1974199"/>
            <a:ext cx="354586" cy="353221"/>
            <a:chOff x="-35123050" y="3561225"/>
            <a:chExt cx="292225" cy="291100"/>
          </a:xfrm>
        </p:grpSpPr>
        <p:sp>
          <p:nvSpPr>
            <p:cNvPr id="9020" name="Google Shape;9020;p83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83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83"/>
          <p:cNvGrpSpPr/>
          <p:nvPr/>
        </p:nvGrpSpPr>
        <p:grpSpPr>
          <a:xfrm>
            <a:off x="1784677" y="2409340"/>
            <a:ext cx="270467" cy="353615"/>
            <a:chOff x="-35089175" y="3919600"/>
            <a:chExt cx="222900" cy="291425"/>
          </a:xfrm>
        </p:grpSpPr>
        <p:sp>
          <p:nvSpPr>
            <p:cNvPr id="9023" name="Google Shape;9023;p83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83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5" name="Google Shape;9025;p83"/>
          <p:cNvGrpSpPr/>
          <p:nvPr/>
        </p:nvGrpSpPr>
        <p:grpSpPr>
          <a:xfrm>
            <a:off x="3981673" y="1532703"/>
            <a:ext cx="336445" cy="354131"/>
            <a:chOff x="-33277650" y="3226875"/>
            <a:chExt cx="277275" cy="291850"/>
          </a:xfrm>
        </p:grpSpPr>
        <p:sp>
          <p:nvSpPr>
            <p:cNvPr id="9026" name="Google Shape;9026;p83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83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83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83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83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83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83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3" name="Google Shape;9033;p83"/>
          <p:cNvGrpSpPr/>
          <p:nvPr/>
        </p:nvGrpSpPr>
        <p:grpSpPr>
          <a:xfrm>
            <a:off x="3973073" y="1973987"/>
            <a:ext cx="353645" cy="353645"/>
            <a:chOff x="-33286325" y="3586425"/>
            <a:chExt cx="291450" cy="291450"/>
          </a:xfrm>
        </p:grpSpPr>
        <p:sp>
          <p:nvSpPr>
            <p:cNvPr id="9034" name="Google Shape;9034;p83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83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83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83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83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9" name="Google Shape;9039;p83"/>
          <p:cNvGrpSpPr/>
          <p:nvPr/>
        </p:nvGrpSpPr>
        <p:grpSpPr>
          <a:xfrm>
            <a:off x="3973073" y="2408369"/>
            <a:ext cx="353645" cy="355557"/>
            <a:chOff x="-33286325" y="3944800"/>
            <a:chExt cx="291450" cy="293025"/>
          </a:xfrm>
        </p:grpSpPr>
        <p:sp>
          <p:nvSpPr>
            <p:cNvPr id="9040" name="Google Shape;9040;p83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83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83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83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4" name="Google Shape;9044;p83"/>
          <p:cNvGrpSpPr/>
          <p:nvPr/>
        </p:nvGrpSpPr>
        <p:grpSpPr>
          <a:xfrm>
            <a:off x="2631470" y="2881529"/>
            <a:ext cx="353645" cy="356527"/>
            <a:chOff x="-31452725" y="3191825"/>
            <a:chExt cx="291450" cy="293825"/>
          </a:xfrm>
        </p:grpSpPr>
        <p:sp>
          <p:nvSpPr>
            <p:cNvPr id="9045" name="Google Shape;9045;p83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83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83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83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9" name="Google Shape;9049;p83"/>
          <p:cNvGrpSpPr/>
          <p:nvPr/>
        </p:nvGrpSpPr>
        <p:grpSpPr>
          <a:xfrm>
            <a:off x="2631000" y="3353144"/>
            <a:ext cx="354586" cy="354586"/>
            <a:chOff x="-31452725" y="3551775"/>
            <a:chExt cx="292225" cy="292225"/>
          </a:xfrm>
        </p:grpSpPr>
        <p:sp>
          <p:nvSpPr>
            <p:cNvPr id="9050" name="Google Shape;9050;p83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83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83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83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4" name="Google Shape;9054;p83"/>
          <p:cNvGrpSpPr/>
          <p:nvPr/>
        </p:nvGrpSpPr>
        <p:grpSpPr>
          <a:xfrm>
            <a:off x="2629559" y="3817129"/>
            <a:ext cx="357468" cy="356497"/>
            <a:chOff x="-31455100" y="3909350"/>
            <a:chExt cx="294600" cy="293800"/>
          </a:xfrm>
        </p:grpSpPr>
        <p:sp>
          <p:nvSpPr>
            <p:cNvPr id="9055" name="Google Shape;9055;p83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6" name="Google Shape;9056;p83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7" name="Google Shape;9057;p83"/>
          <p:cNvGrpSpPr/>
          <p:nvPr/>
        </p:nvGrpSpPr>
        <p:grpSpPr>
          <a:xfrm>
            <a:off x="3970744" y="3818084"/>
            <a:ext cx="353645" cy="354586"/>
            <a:chOff x="-30345325" y="3918800"/>
            <a:chExt cx="291450" cy="292225"/>
          </a:xfrm>
        </p:grpSpPr>
        <p:sp>
          <p:nvSpPr>
            <p:cNvPr id="9058" name="Google Shape;9058;p83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83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83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83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83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3" name="Google Shape;9063;p83"/>
          <p:cNvGrpSpPr/>
          <p:nvPr/>
        </p:nvGrpSpPr>
        <p:grpSpPr>
          <a:xfrm>
            <a:off x="2200736" y="1532946"/>
            <a:ext cx="332593" cy="353645"/>
            <a:chOff x="-34755225" y="3202075"/>
            <a:chExt cx="274100" cy="291450"/>
          </a:xfrm>
        </p:grpSpPr>
        <p:sp>
          <p:nvSpPr>
            <p:cNvPr id="9064" name="Google Shape;9064;p83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83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83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83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83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83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0" name="Google Shape;9070;p83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1" name="Google Shape;9071;p83"/>
          <p:cNvGrpSpPr/>
          <p:nvPr/>
        </p:nvGrpSpPr>
        <p:grpSpPr>
          <a:xfrm>
            <a:off x="2190209" y="1973987"/>
            <a:ext cx="353645" cy="353645"/>
            <a:chOff x="-34763900" y="3561225"/>
            <a:chExt cx="291450" cy="291450"/>
          </a:xfrm>
        </p:grpSpPr>
        <p:sp>
          <p:nvSpPr>
            <p:cNvPr id="9072" name="Google Shape;9072;p83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83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83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075" name="Google Shape;9075;p83"/>
          <p:cNvSpPr/>
          <p:nvPr/>
        </p:nvSpPr>
        <p:spPr>
          <a:xfrm>
            <a:off x="2189608" y="2409419"/>
            <a:ext cx="353645" cy="353615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76" name="Google Shape;9076;p83"/>
          <p:cNvGrpSpPr/>
          <p:nvPr/>
        </p:nvGrpSpPr>
        <p:grpSpPr>
          <a:xfrm>
            <a:off x="845106" y="2882499"/>
            <a:ext cx="354586" cy="354586"/>
            <a:chOff x="-32927950" y="3227275"/>
            <a:chExt cx="292225" cy="292225"/>
          </a:xfrm>
        </p:grpSpPr>
        <p:sp>
          <p:nvSpPr>
            <p:cNvPr id="9077" name="Google Shape;9077;p83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83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83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83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83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2" name="Google Shape;9082;p83"/>
          <p:cNvGrpSpPr/>
          <p:nvPr/>
        </p:nvGrpSpPr>
        <p:grpSpPr>
          <a:xfrm>
            <a:off x="844621" y="3353613"/>
            <a:ext cx="355557" cy="353645"/>
            <a:chOff x="-32927950" y="3586425"/>
            <a:chExt cx="293025" cy="291450"/>
          </a:xfrm>
        </p:grpSpPr>
        <p:sp>
          <p:nvSpPr>
            <p:cNvPr id="9083" name="Google Shape;9083;p83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83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83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83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83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83"/>
          <p:cNvGrpSpPr/>
          <p:nvPr/>
        </p:nvGrpSpPr>
        <p:grpSpPr>
          <a:xfrm>
            <a:off x="845106" y="3817598"/>
            <a:ext cx="354586" cy="355557"/>
            <a:chOff x="-32927950" y="3944800"/>
            <a:chExt cx="292225" cy="293025"/>
          </a:xfrm>
        </p:grpSpPr>
        <p:sp>
          <p:nvSpPr>
            <p:cNvPr id="9089" name="Google Shape;9089;p83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83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83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83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83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83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83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83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83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83"/>
          <p:cNvGrpSpPr/>
          <p:nvPr/>
        </p:nvGrpSpPr>
        <p:grpSpPr>
          <a:xfrm>
            <a:off x="3073898" y="2882849"/>
            <a:ext cx="354586" cy="353888"/>
            <a:chOff x="-31094350" y="3194000"/>
            <a:chExt cx="292225" cy="291650"/>
          </a:xfrm>
        </p:grpSpPr>
        <p:sp>
          <p:nvSpPr>
            <p:cNvPr id="9099" name="Google Shape;9099;p83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83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83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83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83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83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83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83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83"/>
          <p:cNvGrpSpPr/>
          <p:nvPr/>
        </p:nvGrpSpPr>
        <p:grpSpPr>
          <a:xfrm>
            <a:off x="3074368" y="3353341"/>
            <a:ext cx="353645" cy="354191"/>
            <a:chOff x="-31093575" y="3552550"/>
            <a:chExt cx="291450" cy="291900"/>
          </a:xfrm>
        </p:grpSpPr>
        <p:sp>
          <p:nvSpPr>
            <p:cNvPr id="9108" name="Google Shape;9108;p83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83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83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83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2" name="Google Shape;9112;p83"/>
          <p:cNvGrpSpPr/>
          <p:nvPr/>
        </p:nvGrpSpPr>
        <p:grpSpPr>
          <a:xfrm>
            <a:off x="3074368" y="3818569"/>
            <a:ext cx="353645" cy="353615"/>
            <a:chOff x="-31093575" y="3911725"/>
            <a:chExt cx="291450" cy="291425"/>
          </a:xfrm>
        </p:grpSpPr>
        <p:sp>
          <p:nvSpPr>
            <p:cNvPr id="9113" name="Google Shape;9113;p83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83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5" name="Google Shape;9115;p83"/>
          <p:cNvGrpSpPr/>
          <p:nvPr/>
        </p:nvGrpSpPr>
        <p:grpSpPr>
          <a:xfrm>
            <a:off x="2183798" y="4275536"/>
            <a:ext cx="356497" cy="354586"/>
            <a:chOff x="-29946000" y="3183175"/>
            <a:chExt cx="293800" cy="292225"/>
          </a:xfrm>
        </p:grpSpPr>
        <p:sp>
          <p:nvSpPr>
            <p:cNvPr id="9116" name="Google Shape;9116;p83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83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83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83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83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1" name="Google Shape;9121;p83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2" name="Google Shape;9122;p83"/>
          <p:cNvGrpSpPr/>
          <p:nvPr/>
        </p:nvGrpSpPr>
        <p:grpSpPr>
          <a:xfrm>
            <a:off x="2628330" y="1532689"/>
            <a:ext cx="358408" cy="354161"/>
            <a:chOff x="-34408675" y="3202075"/>
            <a:chExt cx="295375" cy="291875"/>
          </a:xfrm>
        </p:grpSpPr>
        <p:sp>
          <p:nvSpPr>
            <p:cNvPr id="9123" name="Google Shape;9123;p83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83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83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83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7" name="Google Shape;9127;p83"/>
          <p:cNvGrpSpPr/>
          <p:nvPr/>
        </p:nvGrpSpPr>
        <p:grpSpPr>
          <a:xfrm>
            <a:off x="2630241" y="1972683"/>
            <a:ext cx="354586" cy="356254"/>
            <a:chOff x="-34405525" y="3558075"/>
            <a:chExt cx="292225" cy="293600"/>
          </a:xfrm>
        </p:grpSpPr>
        <p:sp>
          <p:nvSpPr>
            <p:cNvPr id="9128" name="Google Shape;9128;p83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9" name="Google Shape;9129;p83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0" name="Google Shape;9130;p83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1" name="Google Shape;9131;p83"/>
          <p:cNvGrpSpPr/>
          <p:nvPr/>
        </p:nvGrpSpPr>
        <p:grpSpPr>
          <a:xfrm>
            <a:off x="2629755" y="2409340"/>
            <a:ext cx="355557" cy="353615"/>
            <a:chOff x="-34406325" y="3919600"/>
            <a:chExt cx="293025" cy="291425"/>
          </a:xfrm>
        </p:grpSpPr>
        <p:sp>
          <p:nvSpPr>
            <p:cNvPr id="9132" name="Google Shape;9132;p83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83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83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83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6" name="Google Shape;9136;p83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7" name="Google Shape;9137;p83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83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83"/>
          <p:cNvGrpSpPr/>
          <p:nvPr/>
        </p:nvGrpSpPr>
        <p:grpSpPr>
          <a:xfrm>
            <a:off x="1293653" y="2888703"/>
            <a:ext cx="353645" cy="342179"/>
            <a:chOff x="-32568800" y="3232000"/>
            <a:chExt cx="291450" cy="282000"/>
          </a:xfrm>
        </p:grpSpPr>
        <p:sp>
          <p:nvSpPr>
            <p:cNvPr id="9140" name="Google Shape;9140;p83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83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2" name="Google Shape;9142;p83"/>
          <p:cNvGrpSpPr/>
          <p:nvPr/>
        </p:nvGrpSpPr>
        <p:grpSpPr>
          <a:xfrm>
            <a:off x="1293183" y="3353613"/>
            <a:ext cx="354586" cy="353645"/>
            <a:chOff x="-32569575" y="3586425"/>
            <a:chExt cx="292225" cy="291450"/>
          </a:xfrm>
        </p:grpSpPr>
        <p:sp>
          <p:nvSpPr>
            <p:cNvPr id="9143" name="Google Shape;9143;p83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4" name="Google Shape;9144;p83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5" name="Google Shape;9145;p83"/>
          <p:cNvGrpSpPr/>
          <p:nvPr/>
        </p:nvGrpSpPr>
        <p:grpSpPr>
          <a:xfrm>
            <a:off x="1284098" y="3818205"/>
            <a:ext cx="372756" cy="354343"/>
            <a:chOff x="-32576675" y="3944600"/>
            <a:chExt cx="307200" cy="292025"/>
          </a:xfrm>
        </p:grpSpPr>
        <p:sp>
          <p:nvSpPr>
            <p:cNvPr id="9146" name="Google Shape;9146;p83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7" name="Google Shape;9147;p83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48" name="Google Shape;9148;p83"/>
          <p:cNvGrpSpPr/>
          <p:nvPr/>
        </p:nvGrpSpPr>
        <p:grpSpPr>
          <a:xfrm>
            <a:off x="3529065" y="2882500"/>
            <a:ext cx="354586" cy="354586"/>
            <a:chOff x="-30735200" y="3192625"/>
            <a:chExt cx="292225" cy="292225"/>
          </a:xfrm>
        </p:grpSpPr>
        <p:sp>
          <p:nvSpPr>
            <p:cNvPr id="9149" name="Google Shape;9149;p83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83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83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2" name="Google Shape;9152;p83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3" name="Google Shape;9153;p83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83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83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6" name="Google Shape;9156;p83"/>
          <p:cNvGrpSpPr/>
          <p:nvPr/>
        </p:nvGrpSpPr>
        <p:grpSpPr>
          <a:xfrm>
            <a:off x="3529065" y="3353932"/>
            <a:ext cx="354586" cy="353008"/>
            <a:chOff x="-30735200" y="3552550"/>
            <a:chExt cx="292225" cy="290925"/>
          </a:xfrm>
        </p:grpSpPr>
        <p:sp>
          <p:nvSpPr>
            <p:cNvPr id="9157" name="Google Shape;9157;p83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8" name="Google Shape;9158;p83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9" name="Google Shape;9159;p83"/>
          <p:cNvGrpSpPr/>
          <p:nvPr/>
        </p:nvGrpSpPr>
        <p:grpSpPr>
          <a:xfrm>
            <a:off x="3529065" y="3818554"/>
            <a:ext cx="354586" cy="353645"/>
            <a:chOff x="-30735200" y="3910925"/>
            <a:chExt cx="292225" cy="291450"/>
          </a:xfrm>
        </p:grpSpPr>
        <p:sp>
          <p:nvSpPr>
            <p:cNvPr id="9160" name="Google Shape;9160;p83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1" name="Google Shape;9161;p83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2" name="Google Shape;9162;p83"/>
          <p:cNvSpPr/>
          <p:nvPr/>
        </p:nvSpPr>
        <p:spPr>
          <a:xfrm>
            <a:off x="2632180" y="4275642"/>
            <a:ext cx="354586" cy="353645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3" name="Google Shape;9163;p83"/>
          <p:cNvGrpSpPr/>
          <p:nvPr/>
        </p:nvGrpSpPr>
        <p:grpSpPr>
          <a:xfrm>
            <a:off x="4882910" y="1531421"/>
            <a:ext cx="358971" cy="359224"/>
            <a:chOff x="-57956275" y="3197925"/>
            <a:chExt cx="319000" cy="319225"/>
          </a:xfrm>
        </p:grpSpPr>
        <p:sp>
          <p:nvSpPr>
            <p:cNvPr id="9164" name="Google Shape;9164;p83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5" name="Google Shape;9165;p83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83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83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8" name="Google Shape;9168;p83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9" name="Google Shape;9169;p83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0" name="Google Shape;9170;p83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1" name="Google Shape;9171;p83"/>
          <p:cNvGrpSpPr/>
          <p:nvPr/>
        </p:nvGrpSpPr>
        <p:grpSpPr>
          <a:xfrm>
            <a:off x="4905064" y="1987846"/>
            <a:ext cx="314662" cy="358971"/>
            <a:chOff x="-57940525" y="3590375"/>
            <a:chExt cx="279625" cy="319000"/>
          </a:xfrm>
        </p:grpSpPr>
        <p:sp>
          <p:nvSpPr>
            <p:cNvPr id="9172" name="Google Shape;9172;p83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3" name="Google Shape;9173;p83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83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83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83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83"/>
          <p:cNvGrpSpPr/>
          <p:nvPr/>
        </p:nvGrpSpPr>
        <p:grpSpPr>
          <a:xfrm>
            <a:off x="4875945" y="2429217"/>
            <a:ext cx="358099" cy="358999"/>
            <a:chOff x="-57959425" y="3982600"/>
            <a:chExt cx="318225" cy="319025"/>
          </a:xfrm>
        </p:grpSpPr>
        <p:sp>
          <p:nvSpPr>
            <p:cNvPr id="9178" name="Google Shape;9178;p83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83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0" name="Google Shape;9180;p83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1" name="Google Shape;9181;p83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2" name="Google Shape;9182;p83"/>
          <p:cNvGrpSpPr/>
          <p:nvPr/>
        </p:nvGrpSpPr>
        <p:grpSpPr>
          <a:xfrm>
            <a:off x="7076112" y="1532546"/>
            <a:ext cx="357226" cy="357226"/>
            <a:chOff x="-55987225" y="3198925"/>
            <a:chExt cx="317450" cy="317450"/>
          </a:xfrm>
        </p:grpSpPr>
        <p:sp>
          <p:nvSpPr>
            <p:cNvPr id="9183" name="Google Shape;9183;p83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4" name="Google Shape;9184;p83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5" name="Google Shape;9185;p83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83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7" name="Google Shape;9187;p83"/>
          <p:cNvGrpSpPr/>
          <p:nvPr/>
        </p:nvGrpSpPr>
        <p:grpSpPr>
          <a:xfrm>
            <a:off x="7076112" y="1988578"/>
            <a:ext cx="357226" cy="357367"/>
            <a:chOff x="-55987225" y="3591025"/>
            <a:chExt cx="317450" cy="317575"/>
          </a:xfrm>
        </p:grpSpPr>
        <p:sp>
          <p:nvSpPr>
            <p:cNvPr id="9188" name="Google Shape;9188;p83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9" name="Google Shape;9189;p83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83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83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83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3" name="Google Shape;9193;p83"/>
          <p:cNvGrpSpPr/>
          <p:nvPr/>
        </p:nvGrpSpPr>
        <p:grpSpPr>
          <a:xfrm>
            <a:off x="7090027" y="2429217"/>
            <a:ext cx="358999" cy="358999"/>
            <a:chOff x="-55988800" y="3982600"/>
            <a:chExt cx="319025" cy="319025"/>
          </a:xfrm>
        </p:grpSpPr>
        <p:sp>
          <p:nvSpPr>
            <p:cNvPr id="9194" name="Google Shape;9194;p83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5" name="Google Shape;9195;p83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6" name="Google Shape;9196;p83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7" name="Google Shape;9197;p83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83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99" name="Google Shape;9199;p83"/>
          <p:cNvGrpSpPr/>
          <p:nvPr/>
        </p:nvGrpSpPr>
        <p:grpSpPr>
          <a:xfrm>
            <a:off x="5748546" y="2887174"/>
            <a:ext cx="356326" cy="358971"/>
            <a:chOff x="-54026025" y="3192625"/>
            <a:chExt cx="316650" cy="319000"/>
          </a:xfrm>
        </p:grpSpPr>
        <p:sp>
          <p:nvSpPr>
            <p:cNvPr id="9200" name="Google Shape;9200;p83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83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83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83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83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5" name="Google Shape;9205;p83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6" name="Google Shape;9206;p83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83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8" name="Google Shape;9208;p83"/>
          <p:cNvGrpSpPr/>
          <p:nvPr/>
        </p:nvGrpSpPr>
        <p:grpSpPr>
          <a:xfrm>
            <a:off x="5768492" y="3358148"/>
            <a:ext cx="316434" cy="358099"/>
            <a:chOff x="-54007925" y="3584850"/>
            <a:chExt cx="281200" cy="318225"/>
          </a:xfrm>
        </p:grpSpPr>
        <p:sp>
          <p:nvSpPr>
            <p:cNvPr id="9209" name="Google Shape;9209;p83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83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83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83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83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83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5" name="Google Shape;9215;p83"/>
          <p:cNvGrpSpPr/>
          <p:nvPr/>
        </p:nvGrpSpPr>
        <p:grpSpPr>
          <a:xfrm>
            <a:off x="5768492" y="3820033"/>
            <a:ext cx="316434" cy="358914"/>
            <a:chOff x="-54007925" y="3975575"/>
            <a:chExt cx="281200" cy="318950"/>
          </a:xfrm>
        </p:grpSpPr>
        <p:sp>
          <p:nvSpPr>
            <p:cNvPr id="9216" name="Google Shape;9216;p83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83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83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83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0" name="Google Shape;9220;p83"/>
          <p:cNvGrpSpPr/>
          <p:nvPr/>
        </p:nvGrpSpPr>
        <p:grpSpPr>
          <a:xfrm>
            <a:off x="8003359" y="2904504"/>
            <a:ext cx="274770" cy="358492"/>
            <a:chOff x="-52005775" y="3208025"/>
            <a:chExt cx="244175" cy="318575"/>
          </a:xfrm>
        </p:grpSpPr>
        <p:sp>
          <p:nvSpPr>
            <p:cNvPr id="9221" name="Google Shape;9221;p83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83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83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83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83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83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83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83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83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83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83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83"/>
          <p:cNvGrpSpPr/>
          <p:nvPr/>
        </p:nvGrpSpPr>
        <p:grpSpPr>
          <a:xfrm>
            <a:off x="5309825" y="1532546"/>
            <a:ext cx="358099" cy="358099"/>
            <a:chOff x="-57568775" y="3198925"/>
            <a:chExt cx="318225" cy="318225"/>
          </a:xfrm>
        </p:grpSpPr>
        <p:sp>
          <p:nvSpPr>
            <p:cNvPr id="9233" name="Google Shape;9233;p83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83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83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83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83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83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9" name="Google Shape;9239;p83"/>
          <p:cNvGrpSpPr/>
          <p:nvPr/>
        </p:nvGrpSpPr>
        <p:grpSpPr>
          <a:xfrm>
            <a:off x="5331543" y="1987846"/>
            <a:ext cx="314662" cy="358099"/>
            <a:chOff x="-57549075" y="3590375"/>
            <a:chExt cx="279625" cy="318225"/>
          </a:xfrm>
        </p:grpSpPr>
        <p:sp>
          <p:nvSpPr>
            <p:cNvPr id="9240" name="Google Shape;9240;p83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83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83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83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4" name="Google Shape;9244;p83"/>
          <p:cNvGrpSpPr/>
          <p:nvPr/>
        </p:nvGrpSpPr>
        <p:grpSpPr>
          <a:xfrm>
            <a:off x="5323740" y="2429217"/>
            <a:ext cx="359871" cy="359871"/>
            <a:chOff x="-57570350" y="3982600"/>
            <a:chExt cx="319800" cy="319800"/>
          </a:xfrm>
        </p:grpSpPr>
        <p:sp>
          <p:nvSpPr>
            <p:cNvPr id="9245" name="Google Shape;9245;p83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83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83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83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9" name="Google Shape;9249;p83"/>
          <p:cNvGrpSpPr/>
          <p:nvPr/>
        </p:nvGrpSpPr>
        <p:grpSpPr>
          <a:xfrm>
            <a:off x="7538779" y="1531646"/>
            <a:ext cx="314662" cy="358999"/>
            <a:chOff x="-55576850" y="3198125"/>
            <a:chExt cx="279625" cy="319025"/>
          </a:xfrm>
        </p:grpSpPr>
        <p:sp>
          <p:nvSpPr>
            <p:cNvPr id="9250" name="Google Shape;9250;p83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83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83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83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4" name="Google Shape;9254;p83"/>
          <p:cNvGrpSpPr/>
          <p:nvPr/>
        </p:nvGrpSpPr>
        <p:grpSpPr>
          <a:xfrm>
            <a:off x="7516174" y="1987621"/>
            <a:ext cx="359871" cy="358324"/>
            <a:chOff x="-55596550" y="3590175"/>
            <a:chExt cx="319800" cy="318425"/>
          </a:xfrm>
        </p:grpSpPr>
        <p:sp>
          <p:nvSpPr>
            <p:cNvPr id="9255" name="Google Shape;9255;p83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83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83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83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9" name="Google Shape;9259;p83"/>
          <p:cNvGrpSpPr/>
          <p:nvPr/>
        </p:nvGrpSpPr>
        <p:grpSpPr>
          <a:xfrm>
            <a:off x="7531412" y="2428964"/>
            <a:ext cx="358999" cy="359252"/>
            <a:chOff x="-55595775" y="3982375"/>
            <a:chExt cx="319025" cy="319250"/>
          </a:xfrm>
        </p:grpSpPr>
        <p:sp>
          <p:nvSpPr>
            <p:cNvPr id="9260" name="Google Shape;9260;p83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83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83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83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83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83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6" name="Google Shape;9266;p83"/>
          <p:cNvGrpSpPr/>
          <p:nvPr/>
        </p:nvGrpSpPr>
        <p:grpSpPr>
          <a:xfrm>
            <a:off x="6188595" y="2887174"/>
            <a:ext cx="358999" cy="358099"/>
            <a:chOff x="-53635375" y="3192625"/>
            <a:chExt cx="319025" cy="318225"/>
          </a:xfrm>
        </p:grpSpPr>
        <p:sp>
          <p:nvSpPr>
            <p:cNvPr id="9267" name="Google Shape;9267;p83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83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83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0" name="Google Shape;9270;p83"/>
          <p:cNvGrpSpPr/>
          <p:nvPr/>
        </p:nvGrpSpPr>
        <p:grpSpPr>
          <a:xfrm>
            <a:off x="6210763" y="3358148"/>
            <a:ext cx="314662" cy="358999"/>
            <a:chOff x="-53615675" y="3584850"/>
            <a:chExt cx="279625" cy="319025"/>
          </a:xfrm>
        </p:grpSpPr>
        <p:sp>
          <p:nvSpPr>
            <p:cNvPr id="9271" name="Google Shape;9271;p83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83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83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4" name="Google Shape;9274;p83"/>
          <p:cNvGrpSpPr/>
          <p:nvPr/>
        </p:nvGrpSpPr>
        <p:grpSpPr>
          <a:xfrm>
            <a:off x="6188609" y="3821074"/>
            <a:ext cx="358971" cy="357874"/>
            <a:chOff x="-53634575" y="3976500"/>
            <a:chExt cx="319000" cy="318025"/>
          </a:xfrm>
        </p:grpSpPr>
        <p:sp>
          <p:nvSpPr>
            <p:cNvPr id="9275" name="Google Shape;9275;p83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83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83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83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83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83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83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83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3" name="Google Shape;9283;p83"/>
          <p:cNvGrpSpPr/>
          <p:nvPr/>
        </p:nvGrpSpPr>
        <p:grpSpPr>
          <a:xfrm>
            <a:off x="7983413" y="3364028"/>
            <a:ext cx="314662" cy="358436"/>
            <a:chOff x="-52023900" y="3590075"/>
            <a:chExt cx="279625" cy="318525"/>
          </a:xfrm>
        </p:grpSpPr>
        <p:sp>
          <p:nvSpPr>
            <p:cNvPr id="9284" name="Google Shape;9284;p83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83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83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83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83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83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83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1" name="Google Shape;9291;p83"/>
          <p:cNvGrpSpPr/>
          <p:nvPr/>
        </p:nvGrpSpPr>
        <p:grpSpPr>
          <a:xfrm>
            <a:off x="5746654" y="1532546"/>
            <a:ext cx="358971" cy="358971"/>
            <a:chOff x="-57173375" y="3198925"/>
            <a:chExt cx="319000" cy="319000"/>
          </a:xfrm>
        </p:grpSpPr>
        <p:sp>
          <p:nvSpPr>
            <p:cNvPr id="9292" name="Google Shape;9292;p83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83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83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83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6" name="Google Shape;9296;p83"/>
          <p:cNvGrpSpPr/>
          <p:nvPr/>
        </p:nvGrpSpPr>
        <p:grpSpPr>
          <a:xfrm>
            <a:off x="5747541" y="2009987"/>
            <a:ext cx="357198" cy="314690"/>
            <a:chOff x="-57176525" y="3610050"/>
            <a:chExt cx="317425" cy="279650"/>
          </a:xfrm>
        </p:grpSpPr>
        <p:sp>
          <p:nvSpPr>
            <p:cNvPr id="9297" name="Google Shape;9297;p83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83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83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83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83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2" name="Google Shape;9302;p83"/>
          <p:cNvGrpSpPr/>
          <p:nvPr/>
        </p:nvGrpSpPr>
        <p:grpSpPr>
          <a:xfrm>
            <a:off x="5779179" y="2428542"/>
            <a:ext cx="323524" cy="358774"/>
            <a:chOff x="-57162350" y="3982000"/>
            <a:chExt cx="287500" cy="318825"/>
          </a:xfrm>
        </p:grpSpPr>
        <p:sp>
          <p:nvSpPr>
            <p:cNvPr id="9303" name="Google Shape;9303;p83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83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83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83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83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83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9" name="Google Shape;9309;p83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83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1" name="Google Shape;9311;p83"/>
          <p:cNvGrpSpPr/>
          <p:nvPr/>
        </p:nvGrpSpPr>
        <p:grpSpPr>
          <a:xfrm>
            <a:off x="7957995" y="1532546"/>
            <a:ext cx="358099" cy="356326"/>
            <a:chOff x="-55202750" y="3198925"/>
            <a:chExt cx="318225" cy="316650"/>
          </a:xfrm>
        </p:grpSpPr>
        <p:sp>
          <p:nvSpPr>
            <p:cNvPr id="9312" name="Google Shape;9312;p83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3" name="Google Shape;9313;p83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4" name="Google Shape;9314;p83"/>
          <p:cNvGrpSpPr/>
          <p:nvPr/>
        </p:nvGrpSpPr>
        <p:grpSpPr>
          <a:xfrm>
            <a:off x="7968629" y="1987846"/>
            <a:ext cx="336830" cy="358099"/>
            <a:chOff x="-55194875" y="3590375"/>
            <a:chExt cx="299325" cy="318225"/>
          </a:xfrm>
        </p:grpSpPr>
        <p:sp>
          <p:nvSpPr>
            <p:cNvPr id="9315" name="Google Shape;9315;p83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6" name="Google Shape;9316;p83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7" name="Google Shape;9317;p83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83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83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0" name="Google Shape;9320;p83"/>
          <p:cNvGrpSpPr/>
          <p:nvPr/>
        </p:nvGrpSpPr>
        <p:grpSpPr>
          <a:xfrm>
            <a:off x="7973247" y="2430117"/>
            <a:ext cx="357198" cy="357198"/>
            <a:chOff x="-55203525" y="3983400"/>
            <a:chExt cx="317425" cy="317425"/>
          </a:xfrm>
        </p:grpSpPr>
        <p:sp>
          <p:nvSpPr>
            <p:cNvPr id="9321" name="Google Shape;9321;p83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83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83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4" name="Google Shape;9324;p83"/>
          <p:cNvGrpSpPr/>
          <p:nvPr/>
        </p:nvGrpSpPr>
        <p:grpSpPr>
          <a:xfrm>
            <a:off x="6639727" y="2887174"/>
            <a:ext cx="335930" cy="358971"/>
            <a:chOff x="-53232900" y="3192625"/>
            <a:chExt cx="298525" cy="319000"/>
          </a:xfrm>
        </p:grpSpPr>
        <p:sp>
          <p:nvSpPr>
            <p:cNvPr id="9325" name="Google Shape;9325;p83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83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83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83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83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0" name="Google Shape;9330;p83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1" name="Google Shape;9331;p83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83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3" name="Google Shape;9333;p83"/>
          <p:cNvGrpSpPr/>
          <p:nvPr/>
        </p:nvGrpSpPr>
        <p:grpSpPr>
          <a:xfrm>
            <a:off x="6629093" y="3358148"/>
            <a:ext cx="357198" cy="356326"/>
            <a:chOff x="-53242350" y="3584850"/>
            <a:chExt cx="317425" cy="316650"/>
          </a:xfrm>
        </p:grpSpPr>
        <p:sp>
          <p:nvSpPr>
            <p:cNvPr id="9334" name="Google Shape;9334;p83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83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83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83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83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9" name="Google Shape;9339;p83"/>
          <p:cNvGrpSpPr/>
          <p:nvPr/>
        </p:nvGrpSpPr>
        <p:grpSpPr>
          <a:xfrm>
            <a:off x="6650362" y="3820849"/>
            <a:ext cx="314662" cy="358999"/>
            <a:chOff x="-53224225" y="3976300"/>
            <a:chExt cx="279625" cy="319025"/>
          </a:xfrm>
        </p:grpSpPr>
        <p:sp>
          <p:nvSpPr>
            <p:cNvPr id="9340" name="Google Shape;9340;p83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83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83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3" name="Google Shape;9343;p83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4" name="Google Shape;9344;p83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83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83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7" name="Google Shape;9347;p83"/>
          <p:cNvGrpSpPr/>
          <p:nvPr/>
        </p:nvGrpSpPr>
        <p:grpSpPr>
          <a:xfrm>
            <a:off x="7961258" y="3828529"/>
            <a:ext cx="358971" cy="358408"/>
            <a:chOff x="-52043575" y="3983125"/>
            <a:chExt cx="319000" cy="318500"/>
          </a:xfrm>
        </p:grpSpPr>
        <p:sp>
          <p:nvSpPr>
            <p:cNvPr id="9348" name="Google Shape;9348;p83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9" name="Google Shape;9349;p83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0" name="Google Shape;9350;p83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83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2" name="Google Shape;9352;p83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3" name="Google Shape;9353;p83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83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83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83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7" name="Google Shape;9357;p83"/>
          <p:cNvGrpSpPr/>
          <p:nvPr/>
        </p:nvGrpSpPr>
        <p:grpSpPr>
          <a:xfrm>
            <a:off x="6215199" y="1532546"/>
            <a:ext cx="314662" cy="358971"/>
            <a:chOff x="-56766175" y="3198925"/>
            <a:chExt cx="279625" cy="319000"/>
          </a:xfrm>
        </p:grpSpPr>
        <p:sp>
          <p:nvSpPr>
            <p:cNvPr id="9358" name="Google Shape;9358;p83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83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0" name="Google Shape;9360;p83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1" name="Google Shape;9361;p83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83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83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83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83"/>
          <p:cNvGrpSpPr/>
          <p:nvPr/>
        </p:nvGrpSpPr>
        <p:grpSpPr>
          <a:xfrm>
            <a:off x="6214313" y="1987846"/>
            <a:ext cx="316434" cy="358099"/>
            <a:chOff x="-56766175" y="3590375"/>
            <a:chExt cx="281200" cy="318225"/>
          </a:xfrm>
        </p:grpSpPr>
        <p:sp>
          <p:nvSpPr>
            <p:cNvPr id="9366" name="Google Shape;9366;p83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83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83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83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0" name="Google Shape;9370;p83"/>
          <p:cNvGrpSpPr/>
          <p:nvPr/>
        </p:nvGrpSpPr>
        <p:grpSpPr>
          <a:xfrm>
            <a:off x="6251269" y="2429217"/>
            <a:ext cx="272126" cy="358099"/>
            <a:chOff x="-56747275" y="3982600"/>
            <a:chExt cx="241825" cy="318225"/>
          </a:xfrm>
        </p:grpSpPr>
        <p:sp>
          <p:nvSpPr>
            <p:cNvPr id="9371" name="Google Shape;9371;p83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83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83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4" name="Google Shape;9374;p83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83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83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83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8" name="Google Shape;9378;p83"/>
          <p:cNvGrpSpPr/>
          <p:nvPr/>
        </p:nvGrpSpPr>
        <p:grpSpPr>
          <a:xfrm>
            <a:off x="4881188" y="2894264"/>
            <a:ext cx="314662" cy="358971"/>
            <a:chOff x="-54793175" y="3198925"/>
            <a:chExt cx="279625" cy="319000"/>
          </a:xfrm>
        </p:grpSpPr>
        <p:sp>
          <p:nvSpPr>
            <p:cNvPr id="9379" name="Google Shape;9379;p83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83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83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83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83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83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83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83"/>
          <p:cNvGrpSpPr/>
          <p:nvPr/>
        </p:nvGrpSpPr>
        <p:grpSpPr>
          <a:xfrm>
            <a:off x="4859020" y="3371455"/>
            <a:ext cx="358999" cy="342991"/>
            <a:chOff x="-54812875" y="3596675"/>
            <a:chExt cx="319025" cy="304800"/>
          </a:xfrm>
        </p:grpSpPr>
        <p:sp>
          <p:nvSpPr>
            <p:cNvPr id="9387" name="Google Shape;9387;p83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83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83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83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83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83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83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4" name="Google Shape;9394;p83"/>
          <p:cNvSpPr/>
          <p:nvPr/>
        </p:nvSpPr>
        <p:spPr>
          <a:xfrm>
            <a:off x="5033910" y="3745725"/>
            <a:ext cx="8018" cy="900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95" name="Google Shape;9395;p83"/>
          <p:cNvSpPr/>
          <p:nvPr/>
        </p:nvSpPr>
        <p:spPr>
          <a:xfrm>
            <a:off x="5034361" y="3746598"/>
            <a:ext cx="7118" cy="928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6" name="Google Shape;9396;p83"/>
          <p:cNvGrpSpPr/>
          <p:nvPr/>
        </p:nvGrpSpPr>
        <p:grpSpPr>
          <a:xfrm>
            <a:off x="4881188" y="3827938"/>
            <a:ext cx="314662" cy="358099"/>
            <a:chOff x="-54793175" y="3982600"/>
            <a:chExt cx="279625" cy="318225"/>
          </a:xfrm>
        </p:grpSpPr>
        <p:sp>
          <p:nvSpPr>
            <p:cNvPr id="9397" name="Google Shape;9397;p83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83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83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83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83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83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83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4" name="Google Shape;9404;p83"/>
          <p:cNvGrpSpPr/>
          <p:nvPr/>
        </p:nvGrpSpPr>
        <p:grpSpPr>
          <a:xfrm>
            <a:off x="7092647" y="2887174"/>
            <a:ext cx="314662" cy="358099"/>
            <a:chOff x="-52832000" y="3192625"/>
            <a:chExt cx="279625" cy="318225"/>
          </a:xfrm>
        </p:grpSpPr>
        <p:sp>
          <p:nvSpPr>
            <p:cNvPr id="9405" name="Google Shape;9405;p83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83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83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83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83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83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83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2" name="Google Shape;9412;p83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3" name="Google Shape;9413;p83"/>
          <p:cNvGrpSpPr/>
          <p:nvPr/>
        </p:nvGrpSpPr>
        <p:grpSpPr>
          <a:xfrm>
            <a:off x="7070492" y="3359048"/>
            <a:ext cx="358971" cy="357198"/>
            <a:chOff x="-52851675" y="3585650"/>
            <a:chExt cx="319000" cy="317425"/>
          </a:xfrm>
        </p:grpSpPr>
        <p:sp>
          <p:nvSpPr>
            <p:cNvPr id="9414" name="Google Shape;9414;p83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83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83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83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83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83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0" name="Google Shape;9420;p83"/>
          <p:cNvGrpSpPr/>
          <p:nvPr/>
        </p:nvGrpSpPr>
        <p:grpSpPr>
          <a:xfrm>
            <a:off x="7092647" y="3820849"/>
            <a:ext cx="314662" cy="358999"/>
            <a:chOff x="-52832000" y="3976300"/>
            <a:chExt cx="279625" cy="319025"/>
          </a:xfrm>
        </p:grpSpPr>
        <p:sp>
          <p:nvSpPr>
            <p:cNvPr id="9421" name="Google Shape;9421;p83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83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83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83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83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6" name="Google Shape;9426;p83"/>
          <p:cNvGrpSpPr/>
          <p:nvPr/>
        </p:nvGrpSpPr>
        <p:grpSpPr>
          <a:xfrm>
            <a:off x="6209853" y="4275497"/>
            <a:ext cx="316434" cy="358099"/>
            <a:chOff x="-51633225" y="3198925"/>
            <a:chExt cx="281200" cy="318225"/>
          </a:xfrm>
        </p:grpSpPr>
        <p:sp>
          <p:nvSpPr>
            <p:cNvPr id="9427" name="Google Shape;9427;p83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83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83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83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83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83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3" name="Google Shape;9433;p83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4" name="Google Shape;9434;p83"/>
          <p:cNvGrpSpPr/>
          <p:nvPr/>
        </p:nvGrpSpPr>
        <p:grpSpPr>
          <a:xfrm>
            <a:off x="6628676" y="1533418"/>
            <a:ext cx="365188" cy="357226"/>
            <a:chOff x="-56396775" y="3199700"/>
            <a:chExt cx="324525" cy="317450"/>
          </a:xfrm>
        </p:grpSpPr>
        <p:sp>
          <p:nvSpPr>
            <p:cNvPr id="9435" name="Google Shape;9435;p83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83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83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83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83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83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1" name="Google Shape;9441;p83"/>
          <p:cNvGrpSpPr/>
          <p:nvPr/>
        </p:nvGrpSpPr>
        <p:grpSpPr>
          <a:xfrm>
            <a:off x="6631771" y="1999353"/>
            <a:ext cx="358999" cy="335958"/>
            <a:chOff x="-56394425" y="3600600"/>
            <a:chExt cx="319025" cy="298550"/>
          </a:xfrm>
        </p:grpSpPr>
        <p:sp>
          <p:nvSpPr>
            <p:cNvPr id="9442" name="Google Shape;9442;p83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83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83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5" name="Google Shape;9445;p83"/>
          <p:cNvGrpSpPr/>
          <p:nvPr/>
        </p:nvGrpSpPr>
        <p:grpSpPr>
          <a:xfrm>
            <a:off x="6662538" y="2430117"/>
            <a:ext cx="327068" cy="357198"/>
            <a:chOff x="-56379450" y="3983400"/>
            <a:chExt cx="290650" cy="317425"/>
          </a:xfrm>
        </p:grpSpPr>
        <p:sp>
          <p:nvSpPr>
            <p:cNvPr id="9446" name="Google Shape;9446;p83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83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83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83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0" name="Google Shape;9450;p83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83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83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83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4" name="Google Shape;9454;p83"/>
          <p:cNvGrpSpPr/>
          <p:nvPr/>
        </p:nvGrpSpPr>
        <p:grpSpPr>
          <a:xfrm>
            <a:off x="5326242" y="2894264"/>
            <a:ext cx="316434" cy="358971"/>
            <a:chOff x="-54401725" y="3198925"/>
            <a:chExt cx="281200" cy="319000"/>
          </a:xfrm>
        </p:grpSpPr>
        <p:sp>
          <p:nvSpPr>
            <p:cNvPr id="9455" name="Google Shape;9455;p83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83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83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83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83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83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83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2" name="Google Shape;9462;p83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83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83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83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6" name="Google Shape;9466;p83"/>
          <p:cNvGrpSpPr/>
          <p:nvPr/>
        </p:nvGrpSpPr>
        <p:grpSpPr>
          <a:xfrm>
            <a:off x="5327128" y="3364365"/>
            <a:ext cx="314662" cy="358099"/>
            <a:chOff x="-54401725" y="3590375"/>
            <a:chExt cx="279625" cy="318225"/>
          </a:xfrm>
        </p:grpSpPr>
        <p:sp>
          <p:nvSpPr>
            <p:cNvPr id="9467" name="Google Shape;9467;p83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83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83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83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83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83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3" name="Google Shape;9473;p83"/>
          <p:cNvGrpSpPr/>
          <p:nvPr/>
        </p:nvGrpSpPr>
        <p:grpSpPr>
          <a:xfrm>
            <a:off x="5324920" y="3827938"/>
            <a:ext cx="319079" cy="358099"/>
            <a:chOff x="-54403300" y="3982600"/>
            <a:chExt cx="283550" cy="318225"/>
          </a:xfrm>
        </p:grpSpPr>
        <p:sp>
          <p:nvSpPr>
            <p:cNvPr id="9474" name="Google Shape;9474;p83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83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83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83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83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83"/>
          <p:cNvGrpSpPr/>
          <p:nvPr/>
        </p:nvGrpSpPr>
        <p:grpSpPr>
          <a:xfrm>
            <a:off x="7512313" y="2889172"/>
            <a:ext cx="356298" cy="356973"/>
            <a:chOff x="-52458650" y="3194400"/>
            <a:chExt cx="316625" cy="317225"/>
          </a:xfrm>
        </p:grpSpPr>
        <p:sp>
          <p:nvSpPr>
            <p:cNvPr id="9480" name="Google Shape;9480;p83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83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83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83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83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83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83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7" name="Google Shape;9487;p83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8" name="Google Shape;9488;p83"/>
          <p:cNvGrpSpPr/>
          <p:nvPr/>
        </p:nvGrpSpPr>
        <p:grpSpPr>
          <a:xfrm>
            <a:off x="7521611" y="3358148"/>
            <a:ext cx="337703" cy="357845"/>
            <a:chOff x="-52450000" y="3584850"/>
            <a:chExt cx="300100" cy="318000"/>
          </a:xfrm>
        </p:grpSpPr>
        <p:sp>
          <p:nvSpPr>
            <p:cNvPr id="9489" name="Google Shape;9489;p83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83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83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83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83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83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83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83"/>
          <p:cNvGrpSpPr/>
          <p:nvPr/>
        </p:nvGrpSpPr>
        <p:grpSpPr>
          <a:xfrm>
            <a:off x="7533131" y="3822621"/>
            <a:ext cx="314662" cy="357226"/>
            <a:chOff x="-52440550" y="3977875"/>
            <a:chExt cx="279625" cy="317450"/>
          </a:xfrm>
        </p:grpSpPr>
        <p:sp>
          <p:nvSpPr>
            <p:cNvPr id="9497" name="Google Shape;9497;p83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83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83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0" name="Google Shape;9500;p83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83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83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83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83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5" name="Google Shape;9505;p83"/>
          <p:cNvGrpSpPr/>
          <p:nvPr/>
        </p:nvGrpSpPr>
        <p:grpSpPr>
          <a:xfrm>
            <a:off x="6645066" y="4278827"/>
            <a:ext cx="314662" cy="358999"/>
            <a:chOff x="-51623775" y="3584850"/>
            <a:chExt cx="279625" cy="319025"/>
          </a:xfrm>
        </p:grpSpPr>
        <p:sp>
          <p:nvSpPr>
            <p:cNvPr id="9506" name="Google Shape;9506;p83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83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83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83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83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83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83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83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83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518" name="Shape 9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9" name="Google Shape;9519;p84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0" name="Google Shape;9520;p84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21" name="Google Shape;9521;p84"/>
          <p:cNvGrpSpPr/>
          <p:nvPr/>
        </p:nvGrpSpPr>
        <p:grpSpPr>
          <a:xfrm>
            <a:off x="885675" y="1539249"/>
            <a:ext cx="276003" cy="357300"/>
            <a:chOff x="-50469125" y="3183175"/>
            <a:chExt cx="233150" cy="301825"/>
          </a:xfrm>
        </p:grpSpPr>
        <p:sp>
          <p:nvSpPr>
            <p:cNvPr id="9522" name="Google Shape;9522;p84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84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84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5" name="Google Shape;9525;p84"/>
          <p:cNvGrpSpPr/>
          <p:nvPr/>
        </p:nvGrpSpPr>
        <p:grpSpPr>
          <a:xfrm>
            <a:off x="845574" y="1974651"/>
            <a:ext cx="356205" cy="355288"/>
            <a:chOff x="-50504575" y="3550975"/>
            <a:chExt cx="300900" cy="300125"/>
          </a:xfrm>
        </p:grpSpPr>
        <p:sp>
          <p:nvSpPr>
            <p:cNvPr id="9526" name="Google Shape;9526;p84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84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84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84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0" name="Google Shape;9530;p84"/>
          <p:cNvGrpSpPr/>
          <p:nvPr/>
        </p:nvGrpSpPr>
        <p:grpSpPr>
          <a:xfrm>
            <a:off x="845574" y="2412893"/>
            <a:ext cx="356205" cy="354341"/>
            <a:chOff x="-50503000" y="3921175"/>
            <a:chExt cx="300900" cy="299325"/>
          </a:xfrm>
        </p:grpSpPr>
        <p:sp>
          <p:nvSpPr>
            <p:cNvPr id="9531" name="Google Shape;9531;p84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84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84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84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84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6" name="Google Shape;9536;p84"/>
          <p:cNvGrpSpPr/>
          <p:nvPr/>
        </p:nvGrpSpPr>
        <p:grpSpPr>
          <a:xfrm>
            <a:off x="3049627" y="1558811"/>
            <a:ext cx="355258" cy="356205"/>
            <a:chOff x="-48630025" y="3199700"/>
            <a:chExt cx="300100" cy="300900"/>
          </a:xfrm>
        </p:grpSpPr>
        <p:sp>
          <p:nvSpPr>
            <p:cNvPr id="9537" name="Google Shape;9537;p84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84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9" name="Google Shape;9539;p84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0" name="Google Shape;9540;p84"/>
          <p:cNvGrpSpPr/>
          <p:nvPr/>
        </p:nvGrpSpPr>
        <p:grpSpPr>
          <a:xfrm>
            <a:off x="3049627" y="1996107"/>
            <a:ext cx="355258" cy="355258"/>
            <a:chOff x="-48630025" y="3569100"/>
            <a:chExt cx="300100" cy="300100"/>
          </a:xfrm>
        </p:grpSpPr>
        <p:sp>
          <p:nvSpPr>
            <p:cNvPr id="9541" name="Google Shape;9541;p84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84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84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4" name="Google Shape;9544;p84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84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84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84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84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84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84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1" name="Google Shape;9551;p84"/>
          <p:cNvGrpSpPr/>
          <p:nvPr/>
        </p:nvGrpSpPr>
        <p:grpSpPr>
          <a:xfrm>
            <a:off x="3050101" y="2433403"/>
            <a:ext cx="354311" cy="353394"/>
            <a:chOff x="-48629225" y="3938500"/>
            <a:chExt cx="299300" cy="298525"/>
          </a:xfrm>
        </p:grpSpPr>
        <p:sp>
          <p:nvSpPr>
            <p:cNvPr id="9552" name="Google Shape;9552;p84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3" name="Google Shape;9553;p84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84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84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6" name="Google Shape;9556;p84"/>
          <p:cNvGrpSpPr/>
          <p:nvPr/>
        </p:nvGrpSpPr>
        <p:grpSpPr>
          <a:xfrm>
            <a:off x="1785504" y="2904744"/>
            <a:ext cx="311458" cy="354341"/>
            <a:chOff x="-46762575" y="3200500"/>
            <a:chExt cx="263100" cy="299325"/>
          </a:xfrm>
        </p:grpSpPr>
        <p:sp>
          <p:nvSpPr>
            <p:cNvPr id="9557" name="Google Shape;9557;p84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84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9" name="Google Shape;9559;p84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0" name="Google Shape;9560;p84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84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2" name="Google Shape;9562;p84"/>
          <p:cNvGrpSpPr/>
          <p:nvPr/>
        </p:nvGrpSpPr>
        <p:grpSpPr>
          <a:xfrm>
            <a:off x="1763589" y="3363466"/>
            <a:ext cx="355288" cy="312375"/>
            <a:chOff x="-46779900" y="3588000"/>
            <a:chExt cx="300125" cy="263875"/>
          </a:xfrm>
        </p:grpSpPr>
        <p:sp>
          <p:nvSpPr>
            <p:cNvPr id="9563" name="Google Shape;9563;p84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84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84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84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7" name="Google Shape;9567;p84"/>
          <p:cNvGrpSpPr/>
          <p:nvPr/>
        </p:nvGrpSpPr>
        <p:grpSpPr>
          <a:xfrm>
            <a:off x="1764062" y="3778388"/>
            <a:ext cx="354341" cy="353394"/>
            <a:chOff x="-46779100" y="3938500"/>
            <a:chExt cx="299325" cy="298525"/>
          </a:xfrm>
        </p:grpSpPr>
        <p:sp>
          <p:nvSpPr>
            <p:cNvPr id="9568" name="Google Shape;9568;p84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84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0" name="Google Shape;9570;p84"/>
          <p:cNvGrpSpPr/>
          <p:nvPr/>
        </p:nvGrpSpPr>
        <p:grpSpPr>
          <a:xfrm>
            <a:off x="3971800" y="2911255"/>
            <a:ext cx="355258" cy="355288"/>
            <a:chOff x="-44924250" y="3206000"/>
            <a:chExt cx="300100" cy="300125"/>
          </a:xfrm>
        </p:grpSpPr>
        <p:sp>
          <p:nvSpPr>
            <p:cNvPr id="9571" name="Google Shape;9571;p84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84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84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84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84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6" name="Google Shape;9576;p84"/>
          <p:cNvGrpSpPr/>
          <p:nvPr/>
        </p:nvGrpSpPr>
        <p:grpSpPr>
          <a:xfrm>
            <a:off x="1286286" y="1539249"/>
            <a:ext cx="355258" cy="355258"/>
            <a:chOff x="-50134375" y="3183175"/>
            <a:chExt cx="300100" cy="300100"/>
          </a:xfrm>
        </p:grpSpPr>
        <p:sp>
          <p:nvSpPr>
            <p:cNvPr id="9577" name="Google Shape;9577;p84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84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84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84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84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2" name="Google Shape;9582;p84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84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84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84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84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84"/>
          <p:cNvGrpSpPr/>
          <p:nvPr/>
        </p:nvGrpSpPr>
        <p:grpSpPr>
          <a:xfrm>
            <a:off x="1286286" y="1974651"/>
            <a:ext cx="355258" cy="355288"/>
            <a:chOff x="-50134375" y="3550975"/>
            <a:chExt cx="300100" cy="300125"/>
          </a:xfrm>
        </p:grpSpPr>
        <p:sp>
          <p:nvSpPr>
            <p:cNvPr id="9588" name="Google Shape;9588;p84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84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0" name="Google Shape;9590;p84"/>
          <p:cNvGrpSpPr/>
          <p:nvPr/>
        </p:nvGrpSpPr>
        <p:grpSpPr>
          <a:xfrm>
            <a:off x="1286286" y="2412183"/>
            <a:ext cx="355258" cy="355051"/>
            <a:chOff x="-50134375" y="3920575"/>
            <a:chExt cx="300100" cy="299925"/>
          </a:xfrm>
        </p:grpSpPr>
        <p:sp>
          <p:nvSpPr>
            <p:cNvPr id="9591" name="Google Shape;9591;p84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2" name="Google Shape;9592;p84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3" name="Google Shape;9593;p84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4" name="Google Shape;9594;p84"/>
          <p:cNvGrpSpPr/>
          <p:nvPr/>
        </p:nvGrpSpPr>
        <p:grpSpPr>
          <a:xfrm>
            <a:off x="3497010" y="1559758"/>
            <a:ext cx="357123" cy="355258"/>
            <a:chOff x="-48262200" y="3200500"/>
            <a:chExt cx="301675" cy="300100"/>
          </a:xfrm>
        </p:grpSpPr>
        <p:sp>
          <p:nvSpPr>
            <p:cNvPr id="9595" name="Google Shape;9595;p84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84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84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84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84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84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84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84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84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4" name="Google Shape;9604;p84"/>
          <p:cNvGrpSpPr/>
          <p:nvPr/>
        </p:nvGrpSpPr>
        <p:grpSpPr>
          <a:xfrm>
            <a:off x="3526383" y="1996847"/>
            <a:ext cx="298377" cy="354519"/>
            <a:chOff x="-48233050" y="3569725"/>
            <a:chExt cx="252050" cy="299475"/>
          </a:xfrm>
        </p:grpSpPr>
        <p:sp>
          <p:nvSpPr>
            <p:cNvPr id="9605" name="Google Shape;9605;p84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6" name="Google Shape;9606;p84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84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8" name="Google Shape;9608;p84"/>
          <p:cNvGrpSpPr/>
          <p:nvPr/>
        </p:nvGrpSpPr>
        <p:grpSpPr>
          <a:xfrm>
            <a:off x="3550148" y="2430591"/>
            <a:ext cx="250847" cy="358070"/>
            <a:chOff x="-48216525" y="3936125"/>
            <a:chExt cx="211900" cy="302475"/>
          </a:xfrm>
        </p:grpSpPr>
        <p:sp>
          <p:nvSpPr>
            <p:cNvPr id="9609" name="Google Shape;9609;p84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84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84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84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3" name="Google Shape;9613;p84"/>
          <p:cNvGrpSpPr/>
          <p:nvPr/>
        </p:nvGrpSpPr>
        <p:grpSpPr>
          <a:xfrm>
            <a:off x="2205866" y="2905661"/>
            <a:ext cx="355258" cy="355288"/>
            <a:chOff x="-46410500" y="3201275"/>
            <a:chExt cx="300100" cy="300125"/>
          </a:xfrm>
        </p:grpSpPr>
        <p:sp>
          <p:nvSpPr>
            <p:cNvPr id="9614" name="Google Shape;9614;p84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5" name="Google Shape;9615;p84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84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84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84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9" name="Google Shape;9619;p84"/>
          <p:cNvGrpSpPr/>
          <p:nvPr/>
        </p:nvGrpSpPr>
        <p:grpSpPr>
          <a:xfrm>
            <a:off x="2205866" y="3341092"/>
            <a:ext cx="355258" cy="356205"/>
            <a:chOff x="-46409700" y="3569100"/>
            <a:chExt cx="300100" cy="300900"/>
          </a:xfrm>
        </p:grpSpPr>
        <p:sp>
          <p:nvSpPr>
            <p:cNvPr id="9620" name="Google Shape;9620;p84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1" name="Google Shape;9621;p84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84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84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4" name="Google Shape;9624;p84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5" name="Google Shape;9625;p84"/>
          <p:cNvGrpSpPr/>
          <p:nvPr/>
        </p:nvGrpSpPr>
        <p:grpSpPr>
          <a:xfrm>
            <a:off x="2193747" y="3776524"/>
            <a:ext cx="379497" cy="358070"/>
            <a:chOff x="-46422300" y="3936925"/>
            <a:chExt cx="320575" cy="302475"/>
          </a:xfrm>
        </p:grpSpPr>
        <p:sp>
          <p:nvSpPr>
            <p:cNvPr id="9626" name="Google Shape;9626;p84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7" name="Google Shape;9627;p84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8" name="Google Shape;9628;p84"/>
          <p:cNvGrpSpPr/>
          <p:nvPr/>
        </p:nvGrpSpPr>
        <p:grpSpPr>
          <a:xfrm>
            <a:off x="3971326" y="3330852"/>
            <a:ext cx="356205" cy="355258"/>
            <a:chOff x="-44914800" y="3560450"/>
            <a:chExt cx="300900" cy="300100"/>
          </a:xfrm>
        </p:grpSpPr>
        <p:sp>
          <p:nvSpPr>
            <p:cNvPr id="9629" name="Google Shape;9629;p84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0" name="Google Shape;9630;p84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1" name="Google Shape;9631;p84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2" name="Google Shape;9632;p84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84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4" name="Google Shape;9634;p84"/>
          <p:cNvGrpSpPr/>
          <p:nvPr/>
        </p:nvGrpSpPr>
        <p:grpSpPr>
          <a:xfrm>
            <a:off x="1726378" y="1539486"/>
            <a:ext cx="354311" cy="354104"/>
            <a:chOff x="-49764975" y="3183375"/>
            <a:chExt cx="299300" cy="299125"/>
          </a:xfrm>
        </p:grpSpPr>
        <p:sp>
          <p:nvSpPr>
            <p:cNvPr id="9635" name="Google Shape;9635;p84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84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84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8" name="Google Shape;9638;p84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9" name="Google Shape;9639;p84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84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1" name="Google Shape;9641;p84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2" name="Google Shape;9642;p84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3" name="Google Shape;9643;p84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4" name="Google Shape;9644;p84"/>
          <p:cNvGrpSpPr/>
          <p:nvPr/>
        </p:nvGrpSpPr>
        <p:grpSpPr>
          <a:xfrm>
            <a:off x="1726378" y="1974947"/>
            <a:ext cx="354311" cy="355909"/>
            <a:chOff x="-49764975" y="3551225"/>
            <a:chExt cx="299300" cy="300650"/>
          </a:xfrm>
        </p:grpSpPr>
        <p:sp>
          <p:nvSpPr>
            <p:cNvPr id="9645" name="Google Shape;9645;p84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84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84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84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9" name="Google Shape;9649;p84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0" name="Google Shape;9650;p84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84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2" name="Google Shape;9652;p84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84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84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84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6" name="Google Shape;9656;p84"/>
          <p:cNvGrpSpPr/>
          <p:nvPr/>
        </p:nvGrpSpPr>
        <p:grpSpPr>
          <a:xfrm>
            <a:off x="1724040" y="2411710"/>
            <a:ext cx="358987" cy="355525"/>
            <a:chOff x="-49766550" y="3920175"/>
            <a:chExt cx="303250" cy="300325"/>
          </a:xfrm>
        </p:grpSpPr>
        <p:sp>
          <p:nvSpPr>
            <p:cNvPr id="9657" name="Google Shape;9657;p84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84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84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84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1" name="Google Shape;9661;p84"/>
          <p:cNvGrpSpPr/>
          <p:nvPr/>
        </p:nvGrpSpPr>
        <p:grpSpPr>
          <a:xfrm>
            <a:off x="3939571" y="1559758"/>
            <a:ext cx="357123" cy="354341"/>
            <a:chOff x="-47892800" y="3200500"/>
            <a:chExt cx="301675" cy="299325"/>
          </a:xfrm>
        </p:grpSpPr>
        <p:sp>
          <p:nvSpPr>
            <p:cNvPr id="9662" name="Google Shape;9662;p84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84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84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84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84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84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8" name="Google Shape;9668;p84"/>
          <p:cNvGrpSpPr/>
          <p:nvPr/>
        </p:nvGrpSpPr>
        <p:grpSpPr>
          <a:xfrm>
            <a:off x="4003437" y="1996107"/>
            <a:ext cx="229391" cy="355258"/>
            <a:chOff x="-47839250" y="3569100"/>
            <a:chExt cx="193775" cy="300100"/>
          </a:xfrm>
        </p:grpSpPr>
        <p:sp>
          <p:nvSpPr>
            <p:cNvPr id="9669" name="Google Shape;9669;p84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84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84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84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84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84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5" name="Google Shape;9675;p84"/>
          <p:cNvGrpSpPr/>
          <p:nvPr/>
        </p:nvGrpSpPr>
        <p:grpSpPr>
          <a:xfrm>
            <a:off x="3940503" y="2432456"/>
            <a:ext cx="355258" cy="356205"/>
            <a:chOff x="-47892800" y="3937700"/>
            <a:chExt cx="300100" cy="300900"/>
          </a:xfrm>
        </p:grpSpPr>
        <p:sp>
          <p:nvSpPr>
            <p:cNvPr id="9676" name="Google Shape;9676;p84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84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84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84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84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84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84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84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4" name="Google Shape;9684;p84"/>
          <p:cNvGrpSpPr/>
          <p:nvPr/>
        </p:nvGrpSpPr>
        <p:grpSpPr>
          <a:xfrm>
            <a:off x="2645798" y="2926170"/>
            <a:ext cx="355258" cy="311458"/>
            <a:chOff x="-46042675" y="3218600"/>
            <a:chExt cx="300100" cy="263100"/>
          </a:xfrm>
        </p:grpSpPr>
        <p:sp>
          <p:nvSpPr>
            <p:cNvPr id="9685" name="Google Shape;9685;p84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84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84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84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84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84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1" name="Google Shape;9691;p84"/>
          <p:cNvGrpSpPr/>
          <p:nvPr/>
        </p:nvGrpSpPr>
        <p:grpSpPr>
          <a:xfrm>
            <a:off x="2645798" y="3340619"/>
            <a:ext cx="355258" cy="323118"/>
            <a:chOff x="-46042675" y="3568700"/>
            <a:chExt cx="300100" cy="272950"/>
          </a:xfrm>
        </p:grpSpPr>
        <p:sp>
          <p:nvSpPr>
            <p:cNvPr id="9692" name="Google Shape;9692;p84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84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84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84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6" name="Google Shape;9696;p84"/>
          <p:cNvGrpSpPr/>
          <p:nvPr/>
        </p:nvGrpSpPr>
        <p:grpSpPr>
          <a:xfrm>
            <a:off x="2687749" y="3777589"/>
            <a:ext cx="271357" cy="356057"/>
            <a:chOff x="-46007225" y="3937825"/>
            <a:chExt cx="229225" cy="300775"/>
          </a:xfrm>
        </p:grpSpPr>
        <p:sp>
          <p:nvSpPr>
            <p:cNvPr id="9697" name="Google Shape;9697;p84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84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84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84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84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84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84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84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84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84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7" name="Google Shape;9707;p84"/>
          <p:cNvGrpSpPr/>
          <p:nvPr/>
        </p:nvGrpSpPr>
        <p:grpSpPr>
          <a:xfrm>
            <a:off x="3993241" y="3767675"/>
            <a:ext cx="312375" cy="357596"/>
            <a:chOff x="-44895900" y="3929450"/>
            <a:chExt cx="263875" cy="302075"/>
          </a:xfrm>
        </p:grpSpPr>
        <p:sp>
          <p:nvSpPr>
            <p:cNvPr id="9708" name="Google Shape;9708;p84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84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84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84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84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84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4" name="Google Shape;9714;p84"/>
          <p:cNvGrpSpPr/>
          <p:nvPr/>
        </p:nvGrpSpPr>
        <p:grpSpPr>
          <a:xfrm>
            <a:off x="2167060" y="1550436"/>
            <a:ext cx="356205" cy="332885"/>
            <a:chOff x="-49397175" y="3192625"/>
            <a:chExt cx="300900" cy="281200"/>
          </a:xfrm>
        </p:grpSpPr>
        <p:sp>
          <p:nvSpPr>
            <p:cNvPr id="9715" name="Google Shape;9715;p84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84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84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84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84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84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84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2" name="Google Shape;9722;p84"/>
          <p:cNvGrpSpPr/>
          <p:nvPr/>
        </p:nvGrpSpPr>
        <p:grpSpPr>
          <a:xfrm>
            <a:off x="2193163" y="1974651"/>
            <a:ext cx="304000" cy="356205"/>
            <a:chOff x="-49375900" y="3550975"/>
            <a:chExt cx="256800" cy="300900"/>
          </a:xfrm>
        </p:grpSpPr>
        <p:sp>
          <p:nvSpPr>
            <p:cNvPr id="9723" name="Google Shape;9723;p84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84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84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84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84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84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84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84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84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84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84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4" name="Google Shape;9734;p84"/>
          <p:cNvGrpSpPr/>
          <p:nvPr/>
        </p:nvGrpSpPr>
        <p:grpSpPr>
          <a:xfrm>
            <a:off x="2188516" y="2411946"/>
            <a:ext cx="313293" cy="356205"/>
            <a:chOff x="-49378250" y="3920375"/>
            <a:chExt cx="264650" cy="300900"/>
          </a:xfrm>
        </p:grpSpPr>
        <p:sp>
          <p:nvSpPr>
            <p:cNvPr id="9735" name="Google Shape;9735;p84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84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84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84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84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84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84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2" name="Google Shape;9742;p84"/>
          <p:cNvGrpSpPr/>
          <p:nvPr/>
        </p:nvGrpSpPr>
        <p:grpSpPr>
          <a:xfrm>
            <a:off x="907504" y="2904744"/>
            <a:ext cx="312375" cy="357123"/>
            <a:chOff x="-47505300" y="3200500"/>
            <a:chExt cx="263875" cy="301675"/>
          </a:xfrm>
        </p:grpSpPr>
        <p:sp>
          <p:nvSpPr>
            <p:cNvPr id="9743" name="Google Shape;9743;p84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84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84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84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84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84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84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84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84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2" name="Google Shape;9752;p84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84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84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84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6" name="Google Shape;9756;p84"/>
          <p:cNvGrpSpPr/>
          <p:nvPr/>
        </p:nvGrpSpPr>
        <p:grpSpPr>
          <a:xfrm>
            <a:off x="885604" y="3341092"/>
            <a:ext cx="356176" cy="355051"/>
            <a:chOff x="-47524975" y="3569100"/>
            <a:chExt cx="300875" cy="299925"/>
          </a:xfrm>
        </p:grpSpPr>
        <p:sp>
          <p:nvSpPr>
            <p:cNvPr id="9757" name="Google Shape;9757;p84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84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9" name="Google Shape;9759;p84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0" name="Google Shape;9760;p84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84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2" name="Google Shape;9762;p84"/>
          <p:cNvGrpSpPr/>
          <p:nvPr/>
        </p:nvGrpSpPr>
        <p:grpSpPr>
          <a:xfrm>
            <a:off x="886062" y="3820354"/>
            <a:ext cx="355258" cy="270410"/>
            <a:chOff x="-47523400" y="3973950"/>
            <a:chExt cx="300100" cy="228425"/>
          </a:xfrm>
        </p:grpSpPr>
        <p:sp>
          <p:nvSpPr>
            <p:cNvPr id="9763" name="Google Shape;9763;p84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4" name="Google Shape;9764;p84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84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84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84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8" name="Google Shape;9768;p84"/>
          <p:cNvGrpSpPr/>
          <p:nvPr/>
        </p:nvGrpSpPr>
        <p:grpSpPr>
          <a:xfrm>
            <a:off x="3091183" y="2903353"/>
            <a:ext cx="354341" cy="357596"/>
            <a:chOff x="-45673275" y="3199325"/>
            <a:chExt cx="299325" cy="302075"/>
          </a:xfrm>
        </p:grpSpPr>
        <p:sp>
          <p:nvSpPr>
            <p:cNvPr id="9769" name="Google Shape;9769;p84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0" name="Google Shape;9770;p84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84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2" name="Google Shape;9772;p84"/>
          <p:cNvGrpSpPr/>
          <p:nvPr/>
        </p:nvGrpSpPr>
        <p:grpSpPr>
          <a:xfrm>
            <a:off x="3090251" y="3361602"/>
            <a:ext cx="356205" cy="314240"/>
            <a:chOff x="-45674075" y="3586425"/>
            <a:chExt cx="300900" cy="265450"/>
          </a:xfrm>
        </p:grpSpPr>
        <p:sp>
          <p:nvSpPr>
            <p:cNvPr id="9773" name="Google Shape;9773;p84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4" name="Google Shape;9774;p84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5" name="Google Shape;9775;p84"/>
          <p:cNvGrpSpPr/>
          <p:nvPr/>
        </p:nvGrpSpPr>
        <p:grpSpPr>
          <a:xfrm>
            <a:off x="3091183" y="3777441"/>
            <a:ext cx="354341" cy="356205"/>
            <a:chOff x="-45673275" y="3937700"/>
            <a:chExt cx="299325" cy="300900"/>
          </a:xfrm>
        </p:grpSpPr>
        <p:sp>
          <p:nvSpPr>
            <p:cNvPr id="9776" name="Google Shape;9776;p84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7" name="Google Shape;9777;p84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8" name="Google Shape;9778;p84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84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84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84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2" name="Google Shape;9782;p84"/>
          <p:cNvGrpSpPr/>
          <p:nvPr/>
        </p:nvGrpSpPr>
        <p:grpSpPr>
          <a:xfrm>
            <a:off x="2205349" y="4270225"/>
            <a:ext cx="356205" cy="356205"/>
            <a:chOff x="-44512325" y="3176075"/>
            <a:chExt cx="300900" cy="300900"/>
          </a:xfrm>
        </p:grpSpPr>
        <p:sp>
          <p:nvSpPr>
            <p:cNvPr id="9783" name="Google Shape;9783;p84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84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84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6" name="Google Shape;9786;p84"/>
          <p:cNvGrpSpPr/>
          <p:nvPr/>
        </p:nvGrpSpPr>
        <p:grpSpPr>
          <a:xfrm>
            <a:off x="2608689" y="1539249"/>
            <a:ext cx="354341" cy="354341"/>
            <a:chOff x="-49027775" y="3183175"/>
            <a:chExt cx="299325" cy="299325"/>
          </a:xfrm>
        </p:grpSpPr>
        <p:sp>
          <p:nvSpPr>
            <p:cNvPr id="9787" name="Google Shape;9787;p84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8" name="Google Shape;9788;p84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84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0" name="Google Shape;9790;p84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1" name="Google Shape;9791;p84"/>
          <p:cNvGrpSpPr/>
          <p:nvPr/>
        </p:nvGrpSpPr>
        <p:grpSpPr>
          <a:xfrm>
            <a:off x="2608230" y="1974651"/>
            <a:ext cx="355258" cy="357152"/>
            <a:chOff x="-49027775" y="3550975"/>
            <a:chExt cx="300100" cy="301700"/>
          </a:xfrm>
        </p:grpSpPr>
        <p:sp>
          <p:nvSpPr>
            <p:cNvPr id="9792" name="Google Shape;9792;p84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3" name="Google Shape;9793;p84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4" name="Google Shape;9794;p84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5" name="Google Shape;9795;p84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84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84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8" name="Google Shape;9798;p84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9" name="Google Shape;9799;p84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0" name="Google Shape;9800;p84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1" name="Google Shape;9801;p84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2" name="Google Shape;9802;p84"/>
          <p:cNvGrpSpPr/>
          <p:nvPr/>
        </p:nvGrpSpPr>
        <p:grpSpPr>
          <a:xfrm>
            <a:off x="2606306" y="2411710"/>
            <a:ext cx="359106" cy="355525"/>
            <a:chOff x="-49031025" y="3920175"/>
            <a:chExt cx="303350" cy="300325"/>
          </a:xfrm>
        </p:grpSpPr>
        <p:sp>
          <p:nvSpPr>
            <p:cNvPr id="9803" name="Google Shape;9803;p84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84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84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84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7" name="Google Shape;9807;p84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8" name="Google Shape;9808;p84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9" name="Google Shape;9809;p84"/>
          <p:cNvGrpSpPr/>
          <p:nvPr/>
        </p:nvGrpSpPr>
        <p:grpSpPr>
          <a:xfrm>
            <a:off x="1322411" y="2904744"/>
            <a:ext cx="356176" cy="354341"/>
            <a:chOff x="-47155575" y="3200500"/>
            <a:chExt cx="300875" cy="299325"/>
          </a:xfrm>
        </p:grpSpPr>
        <p:sp>
          <p:nvSpPr>
            <p:cNvPr id="9810" name="Google Shape;9810;p84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1" name="Google Shape;9811;p84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84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84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4" name="Google Shape;9814;p84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5" name="Google Shape;9815;p84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6" name="Google Shape;9816;p84"/>
          <p:cNvGrpSpPr/>
          <p:nvPr/>
        </p:nvGrpSpPr>
        <p:grpSpPr>
          <a:xfrm>
            <a:off x="1322870" y="3341092"/>
            <a:ext cx="355258" cy="355258"/>
            <a:chOff x="-47154800" y="3569100"/>
            <a:chExt cx="300100" cy="300100"/>
          </a:xfrm>
        </p:grpSpPr>
        <p:sp>
          <p:nvSpPr>
            <p:cNvPr id="9817" name="Google Shape;9817;p84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8" name="Google Shape;9818;p84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9" name="Google Shape;9819;p84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84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84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84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3" name="Google Shape;9823;p84"/>
          <p:cNvGrpSpPr/>
          <p:nvPr/>
        </p:nvGrpSpPr>
        <p:grpSpPr>
          <a:xfrm>
            <a:off x="1323343" y="3779305"/>
            <a:ext cx="354311" cy="353423"/>
            <a:chOff x="-47154000" y="3939275"/>
            <a:chExt cx="299300" cy="298550"/>
          </a:xfrm>
        </p:grpSpPr>
        <p:sp>
          <p:nvSpPr>
            <p:cNvPr id="9824" name="Google Shape;9824;p84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5" name="Google Shape;9825;p84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6" name="Google Shape;9826;p84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84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8" name="Google Shape;9828;p84"/>
          <p:cNvGrpSpPr/>
          <p:nvPr/>
        </p:nvGrpSpPr>
        <p:grpSpPr>
          <a:xfrm>
            <a:off x="3548633" y="2904744"/>
            <a:ext cx="312375" cy="354341"/>
            <a:chOff x="-45286550" y="3200500"/>
            <a:chExt cx="263875" cy="299325"/>
          </a:xfrm>
        </p:grpSpPr>
        <p:sp>
          <p:nvSpPr>
            <p:cNvPr id="9829" name="Google Shape;9829;p84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84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84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2" name="Google Shape;9832;p84"/>
          <p:cNvGrpSpPr/>
          <p:nvPr/>
        </p:nvGrpSpPr>
        <p:grpSpPr>
          <a:xfrm>
            <a:off x="3548633" y="3342039"/>
            <a:ext cx="312375" cy="354311"/>
            <a:chOff x="-45286550" y="3569900"/>
            <a:chExt cx="263875" cy="299300"/>
          </a:xfrm>
        </p:grpSpPr>
        <p:sp>
          <p:nvSpPr>
            <p:cNvPr id="9833" name="Google Shape;9833;p84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4" name="Google Shape;9834;p84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5" name="Google Shape;9835;p84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6" name="Google Shape;9836;p84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84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84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9" name="Google Shape;9839;p84"/>
          <p:cNvGrpSpPr/>
          <p:nvPr/>
        </p:nvGrpSpPr>
        <p:grpSpPr>
          <a:xfrm>
            <a:off x="3559820" y="3778388"/>
            <a:ext cx="290001" cy="355258"/>
            <a:chOff x="-45277900" y="3938500"/>
            <a:chExt cx="244975" cy="300100"/>
          </a:xfrm>
        </p:grpSpPr>
        <p:sp>
          <p:nvSpPr>
            <p:cNvPr id="9840" name="Google Shape;9840;p84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1" name="Google Shape;9841;p84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2" name="Google Shape;9842;p84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3" name="Google Shape;9843;p84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4" name="Google Shape;9844;p84"/>
          <p:cNvGrpSpPr/>
          <p:nvPr/>
        </p:nvGrpSpPr>
        <p:grpSpPr>
          <a:xfrm>
            <a:off x="2645769" y="4247490"/>
            <a:ext cx="355258" cy="355258"/>
            <a:chOff x="-44502875" y="3576975"/>
            <a:chExt cx="300100" cy="300100"/>
          </a:xfrm>
        </p:grpSpPr>
        <p:sp>
          <p:nvSpPr>
            <p:cNvPr id="9845" name="Google Shape;9845;p84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6" name="Google Shape;9846;p84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7" name="Google Shape;9847;p84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8" name="Google Shape;9848;p84"/>
          <p:cNvGrpSpPr/>
          <p:nvPr/>
        </p:nvGrpSpPr>
        <p:grpSpPr>
          <a:xfrm>
            <a:off x="4858968" y="1532275"/>
            <a:ext cx="356221" cy="354973"/>
            <a:chOff x="-13947000" y="3212800"/>
            <a:chExt cx="353675" cy="352400"/>
          </a:xfrm>
        </p:grpSpPr>
        <p:sp>
          <p:nvSpPr>
            <p:cNvPr id="9849" name="Google Shape;9849;p84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0" name="Google Shape;9850;p84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1" name="Google Shape;9851;p84"/>
          <p:cNvGrpSpPr/>
          <p:nvPr/>
        </p:nvGrpSpPr>
        <p:grpSpPr>
          <a:xfrm>
            <a:off x="4858981" y="1973145"/>
            <a:ext cx="356196" cy="354670"/>
            <a:chOff x="-13946200" y="3647075"/>
            <a:chExt cx="353650" cy="352100"/>
          </a:xfrm>
        </p:grpSpPr>
        <p:sp>
          <p:nvSpPr>
            <p:cNvPr id="9852" name="Google Shape;9852;p84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84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84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84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84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7" name="Google Shape;9857;p84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8" name="Google Shape;9858;p84"/>
          <p:cNvSpPr/>
          <p:nvPr/>
        </p:nvSpPr>
        <p:spPr>
          <a:xfrm>
            <a:off x="4902088" y="2417809"/>
            <a:ext cx="271340" cy="353864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9" name="Google Shape;9859;p84"/>
          <p:cNvGrpSpPr/>
          <p:nvPr/>
        </p:nvGrpSpPr>
        <p:grpSpPr>
          <a:xfrm>
            <a:off x="6642374" y="1532628"/>
            <a:ext cx="357002" cy="354267"/>
            <a:chOff x="-12163025" y="3214275"/>
            <a:chExt cx="354450" cy="351700"/>
          </a:xfrm>
        </p:grpSpPr>
        <p:sp>
          <p:nvSpPr>
            <p:cNvPr id="9860" name="Google Shape;9860;p84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84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2" name="Google Shape;9862;p84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3" name="Google Shape;9863;p84"/>
          <p:cNvGrpSpPr/>
          <p:nvPr/>
        </p:nvGrpSpPr>
        <p:grpSpPr>
          <a:xfrm>
            <a:off x="6643154" y="1972365"/>
            <a:ext cx="355441" cy="356232"/>
            <a:chOff x="-12160675" y="3647875"/>
            <a:chExt cx="352900" cy="353650"/>
          </a:xfrm>
        </p:grpSpPr>
        <p:sp>
          <p:nvSpPr>
            <p:cNvPr id="9864" name="Google Shape;9864;p84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5" name="Google Shape;9865;p84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6" name="Google Shape;9866;p84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7" name="Google Shape;9867;p84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84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84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0" name="Google Shape;9870;p84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1" name="Google Shape;9871;p84"/>
          <p:cNvGrpSpPr/>
          <p:nvPr/>
        </p:nvGrpSpPr>
        <p:grpSpPr>
          <a:xfrm>
            <a:off x="6653870" y="2416821"/>
            <a:ext cx="354635" cy="356232"/>
            <a:chOff x="-12160675" y="4081850"/>
            <a:chExt cx="352100" cy="353650"/>
          </a:xfrm>
        </p:grpSpPr>
        <p:sp>
          <p:nvSpPr>
            <p:cNvPr id="9872" name="Google Shape;9872;p84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3" name="Google Shape;9873;p84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4" name="Google Shape;9874;p84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5" name="Google Shape;9875;p84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84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84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8" name="Google Shape;9878;p84"/>
          <p:cNvGrpSpPr/>
          <p:nvPr/>
        </p:nvGrpSpPr>
        <p:grpSpPr>
          <a:xfrm>
            <a:off x="4858836" y="2891264"/>
            <a:ext cx="355416" cy="355652"/>
            <a:chOff x="-10391650" y="3180600"/>
            <a:chExt cx="352875" cy="353075"/>
          </a:xfrm>
        </p:grpSpPr>
        <p:sp>
          <p:nvSpPr>
            <p:cNvPr id="9879" name="Google Shape;9879;p84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84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84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84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3" name="Google Shape;9883;p84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4" name="Google Shape;9884;p84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5" name="Google Shape;9885;p84"/>
          <p:cNvGrpSpPr/>
          <p:nvPr/>
        </p:nvGrpSpPr>
        <p:grpSpPr>
          <a:xfrm>
            <a:off x="4858835" y="3368062"/>
            <a:ext cx="354635" cy="353890"/>
            <a:chOff x="-10390875" y="3616350"/>
            <a:chExt cx="352100" cy="351325"/>
          </a:xfrm>
        </p:grpSpPr>
        <p:sp>
          <p:nvSpPr>
            <p:cNvPr id="9886" name="Google Shape;9886;p84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7" name="Google Shape;9887;p84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8" name="Google Shape;9888;p84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9" name="Google Shape;9889;p84"/>
          <p:cNvGrpSpPr/>
          <p:nvPr/>
        </p:nvGrpSpPr>
        <p:grpSpPr>
          <a:xfrm>
            <a:off x="7525810" y="2892727"/>
            <a:ext cx="312585" cy="354670"/>
            <a:chOff x="-10370400" y="4049550"/>
            <a:chExt cx="310350" cy="352100"/>
          </a:xfrm>
        </p:grpSpPr>
        <p:sp>
          <p:nvSpPr>
            <p:cNvPr id="9890" name="Google Shape;9890;p84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84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2" name="Google Shape;9892;p84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3" name="Google Shape;9893;p84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84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5" name="Google Shape;9895;p84"/>
          <p:cNvGrpSpPr/>
          <p:nvPr/>
        </p:nvGrpSpPr>
        <p:grpSpPr>
          <a:xfrm>
            <a:off x="6630066" y="2891668"/>
            <a:ext cx="379236" cy="354847"/>
            <a:chOff x="-8674650" y="3210975"/>
            <a:chExt cx="376525" cy="352275"/>
          </a:xfrm>
        </p:grpSpPr>
        <p:sp>
          <p:nvSpPr>
            <p:cNvPr id="9896" name="Google Shape;9896;p84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7" name="Google Shape;9897;p84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8" name="Google Shape;9898;p84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84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0" name="Google Shape;9900;p84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1" name="Google Shape;9901;p84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2" name="Google Shape;9902;p84"/>
          <p:cNvGrpSpPr/>
          <p:nvPr/>
        </p:nvGrpSpPr>
        <p:grpSpPr>
          <a:xfrm>
            <a:off x="5301563" y="1531633"/>
            <a:ext cx="356221" cy="356257"/>
            <a:chOff x="-13512225" y="3211525"/>
            <a:chExt cx="353675" cy="353675"/>
          </a:xfrm>
        </p:grpSpPr>
        <p:sp>
          <p:nvSpPr>
            <p:cNvPr id="9903" name="Google Shape;9903;p84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84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5" name="Google Shape;9905;p84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6" name="Google Shape;9906;p84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84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8" name="Google Shape;9908;p84"/>
          <p:cNvGrpSpPr/>
          <p:nvPr/>
        </p:nvGrpSpPr>
        <p:grpSpPr>
          <a:xfrm>
            <a:off x="5301563" y="1973145"/>
            <a:ext cx="356221" cy="354670"/>
            <a:chOff x="-13512225" y="3647075"/>
            <a:chExt cx="353675" cy="352100"/>
          </a:xfrm>
        </p:grpSpPr>
        <p:sp>
          <p:nvSpPr>
            <p:cNvPr id="9909" name="Google Shape;9909;p84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0" name="Google Shape;9910;p84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1" name="Google Shape;9911;p84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84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84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84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84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84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84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84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9" name="Google Shape;9919;p84"/>
          <p:cNvGrpSpPr/>
          <p:nvPr/>
        </p:nvGrpSpPr>
        <p:grpSpPr>
          <a:xfrm>
            <a:off x="5311876" y="2417211"/>
            <a:ext cx="356221" cy="355451"/>
            <a:chOff x="-13512225" y="4080275"/>
            <a:chExt cx="353675" cy="352875"/>
          </a:xfrm>
        </p:grpSpPr>
        <p:sp>
          <p:nvSpPr>
            <p:cNvPr id="9920" name="Google Shape;9920;p84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84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84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84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84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84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84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7" name="Google Shape;9927;p84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8" name="Google Shape;9928;p84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84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84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1" name="Google Shape;9931;p84"/>
          <p:cNvGrpSpPr/>
          <p:nvPr/>
        </p:nvGrpSpPr>
        <p:grpSpPr>
          <a:xfrm>
            <a:off x="7084956" y="1564572"/>
            <a:ext cx="356196" cy="290379"/>
            <a:chOff x="-11728250" y="3245400"/>
            <a:chExt cx="353650" cy="288275"/>
          </a:xfrm>
        </p:grpSpPr>
        <p:sp>
          <p:nvSpPr>
            <p:cNvPr id="9932" name="Google Shape;9932;p84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3" name="Google Shape;9933;p84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84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84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84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37" name="Google Shape;9937;p84"/>
          <p:cNvSpPr/>
          <p:nvPr/>
        </p:nvSpPr>
        <p:spPr>
          <a:xfrm>
            <a:off x="7242366" y="2108233"/>
            <a:ext cx="40464" cy="84135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8" name="Google Shape;9938;p84"/>
          <p:cNvGrpSpPr/>
          <p:nvPr/>
        </p:nvGrpSpPr>
        <p:grpSpPr>
          <a:xfrm>
            <a:off x="7083760" y="1971660"/>
            <a:ext cx="358588" cy="357642"/>
            <a:chOff x="-11729050" y="3646475"/>
            <a:chExt cx="356025" cy="355050"/>
          </a:xfrm>
        </p:grpSpPr>
        <p:sp>
          <p:nvSpPr>
            <p:cNvPr id="9939" name="Google Shape;9939;p84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84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1" name="Google Shape;9941;p84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2" name="Google Shape;9942;p84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3" name="Google Shape;9943;p84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4" name="Google Shape;9944;p84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5" name="Google Shape;9945;p84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6" name="Google Shape;9946;p84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7" name="Google Shape;9947;p84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8" name="Google Shape;9948;p84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9" name="Google Shape;9949;p84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0" name="Google Shape;9950;p84"/>
          <p:cNvGrpSpPr/>
          <p:nvPr/>
        </p:nvGrpSpPr>
        <p:grpSpPr>
          <a:xfrm>
            <a:off x="7117464" y="2417211"/>
            <a:ext cx="311804" cy="355451"/>
            <a:chOff x="-11703850" y="4081850"/>
            <a:chExt cx="309575" cy="352875"/>
          </a:xfrm>
        </p:grpSpPr>
        <p:sp>
          <p:nvSpPr>
            <p:cNvPr id="9951" name="Google Shape;9951;p84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2" name="Google Shape;9952;p84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84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84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5" name="Google Shape;9955;p84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6" name="Google Shape;9956;p84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84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84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9" name="Google Shape;9959;p84"/>
          <p:cNvGrpSpPr/>
          <p:nvPr/>
        </p:nvGrpSpPr>
        <p:grpSpPr>
          <a:xfrm>
            <a:off x="5306120" y="2891364"/>
            <a:ext cx="357002" cy="355451"/>
            <a:chOff x="-9958475" y="3180025"/>
            <a:chExt cx="354450" cy="352875"/>
          </a:xfrm>
        </p:grpSpPr>
        <p:sp>
          <p:nvSpPr>
            <p:cNvPr id="9960" name="Google Shape;9960;p84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1" name="Google Shape;9961;p84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2" name="Google Shape;9962;p84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3" name="Google Shape;9963;p84"/>
          <p:cNvGrpSpPr/>
          <p:nvPr/>
        </p:nvGrpSpPr>
        <p:grpSpPr>
          <a:xfrm>
            <a:off x="5315247" y="3367345"/>
            <a:ext cx="337966" cy="355325"/>
            <a:chOff x="-9949025" y="3615575"/>
            <a:chExt cx="335550" cy="352750"/>
          </a:xfrm>
        </p:grpSpPr>
        <p:sp>
          <p:nvSpPr>
            <p:cNvPr id="9964" name="Google Shape;9964;p84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84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6" name="Google Shape;9966;p84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7" name="Google Shape;9967;p84"/>
          <p:cNvGrpSpPr/>
          <p:nvPr/>
        </p:nvGrpSpPr>
        <p:grpSpPr>
          <a:xfrm>
            <a:off x="7950093" y="2890851"/>
            <a:ext cx="360175" cy="358423"/>
            <a:chOff x="-9961625" y="4048175"/>
            <a:chExt cx="357600" cy="355825"/>
          </a:xfrm>
        </p:grpSpPr>
        <p:sp>
          <p:nvSpPr>
            <p:cNvPr id="9968" name="Google Shape;9968;p84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84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84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1" name="Google Shape;9971;p84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2" name="Google Shape;9972;p84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84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4" name="Google Shape;9974;p84"/>
          <p:cNvGrpSpPr/>
          <p:nvPr/>
        </p:nvGrpSpPr>
        <p:grpSpPr>
          <a:xfrm>
            <a:off x="6636814" y="3366363"/>
            <a:ext cx="364959" cy="357289"/>
            <a:chOff x="-8680950" y="3624225"/>
            <a:chExt cx="362350" cy="354700"/>
          </a:xfrm>
        </p:grpSpPr>
        <p:sp>
          <p:nvSpPr>
            <p:cNvPr id="9975" name="Google Shape;9975;p84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84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84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84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84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84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1" name="Google Shape;9981;p84"/>
          <p:cNvGrpSpPr/>
          <p:nvPr/>
        </p:nvGrpSpPr>
        <p:grpSpPr>
          <a:xfrm>
            <a:off x="5773058" y="1532024"/>
            <a:ext cx="313365" cy="355476"/>
            <a:chOff x="-13056975" y="3212300"/>
            <a:chExt cx="311125" cy="352900"/>
          </a:xfrm>
        </p:grpSpPr>
        <p:sp>
          <p:nvSpPr>
            <p:cNvPr id="9982" name="Google Shape;9982;p84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84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84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84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6" name="Google Shape;9986;p84"/>
          <p:cNvGrpSpPr/>
          <p:nvPr/>
        </p:nvGrpSpPr>
        <p:grpSpPr>
          <a:xfrm>
            <a:off x="5750446" y="1972818"/>
            <a:ext cx="358588" cy="355325"/>
            <a:chOff x="-13077450" y="3647075"/>
            <a:chExt cx="356025" cy="352750"/>
          </a:xfrm>
        </p:grpSpPr>
        <p:sp>
          <p:nvSpPr>
            <p:cNvPr id="9987" name="Google Shape;9987;p84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84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84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0" name="Google Shape;9990;p84"/>
          <p:cNvGrpSpPr/>
          <p:nvPr/>
        </p:nvGrpSpPr>
        <p:grpSpPr>
          <a:xfrm>
            <a:off x="5761552" y="2416418"/>
            <a:ext cx="357002" cy="357037"/>
            <a:chOff x="-13079025" y="4079475"/>
            <a:chExt cx="354450" cy="354450"/>
          </a:xfrm>
        </p:grpSpPr>
        <p:sp>
          <p:nvSpPr>
            <p:cNvPr id="9991" name="Google Shape;9991;p84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84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84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4" name="Google Shape;9994;p84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5" name="Google Shape;9995;p84"/>
          <p:cNvGrpSpPr/>
          <p:nvPr/>
        </p:nvGrpSpPr>
        <p:grpSpPr>
          <a:xfrm>
            <a:off x="7534619" y="1532427"/>
            <a:ext cx="356221" cy="354670"/>
            <a:chOff x="-11292700" y="3213875"/>
            <a:chExt cx="353675" cy="352100"/>
          </a:xfrm>
        </p:grpSpPr>
        <p:sp>
          <p:nvSpPr>
            <p:cNvPr id="9996" name="Google Shape;9996;p84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84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8" name="Google Shape;9998;p84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84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84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84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84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3" name="Google Shape;10003;p84"/>
          <p:cNvGrpSpPr/>
          <p:nvPr/>
        </p:nvGrpSpPr>
        <p:grpSpPr>
          <a:xfrm>
            <a:off x="7528677" y="1972365"/>
            <a:ext cx="368106" cy="356232"/>
            <a:chOff x="-11299000" y="3647875"/>
            <a:chExt cx="365475" cy="353650"/>
          </a:xfrm>
        </p:grpSpPr>
        <p:sp>
          <p:nvSpPr>
            <p:cNvPr id="10004" name="Google Shape;10004;p84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84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6" name="Google Shape;10006;p84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84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84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84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0" name="Google Shape;10010;p84"/>
          <p:cNvGrpSpPr/>
          <p:nvPr/>
        </p:nvGrpSpPr>
        <p:grpSpPr>
          <a:xfrm>
            <a:off x="7544139" y="2428316"/>
            <a:ext cx="357808" cy="333240"/>
            <a:chOff x="-11295075" y="4092875"/>
            <a:chExt cx="355250" cy="330825"/>
          </a:xfrm>
        </p:grpSpPr>
        <p:sp>
          <p:nvSpPr>
            <p:cNvPr id="10011" name="Google Shape;10011;p84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84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3" name="Google Shape;10013;p84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84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84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6" name="Google Shape;10016;p84"/>
          <p:cNvGrpSpPr/>
          <p:nvPr/>
        </p:nvGrpSpPr>
        <p:grpSpPr>
          <a:xfrm>
            <a:off x="5769739" y="2891364"/>
            <a:ext cx="312585" cy="355451"/>
            <a:chOff x="-9500075" y="3180800"/>
            <a:chExt cx="310350" cy="352875"/>
          </a:xfrm>
        </p:grpSpPr>
        <p:sp>
          <p:nvSpPr>
            <p:cNvPr id="10017" name="Google Shape;10017;p84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8" name="Google Shape;10018;p84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9" name="Google Shape;10019;p84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84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84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84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3" name="Google Shape;10023;p84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4" name="Google Shape;10024;p84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5" name="Google Shape;10025;p84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26" name="Google Shape;10026;p84"/>
          <p:cNvGrpSpPr/>
          <p:nvPr/>
        </p:nvGrpSpPr>
        <p:grpSpPr>
          <a:xfrm>
            <a:off x="5747530" y="3366879"/>
            <a:ext cx="356221" cy="356257"/>
            <a:chOff x="-9523700" y="3614000"/>
            <a:chExt cx="353675" cy="353675"/>
          </a:xfrm>
        </p:grpSpPr>
        <p:sp>
          <p:nvSpPr>
            <p:cNvPr id="10027" name="Google Shape;10027;p84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8" name="Google Shape;10028;p84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9" name="Google Shape;10029;p84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0" name="Google Shape;10030;p84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84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84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84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84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84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6" name="Google Shape;10036;p84"/>
          <p:cNvGrpSpPr/>
          <p:nvPr/>
        </p:nvGrpSpPr>
        <p:grpSpPr>
          <a:xfrm>
            <a:off x="7532481" y="3389521"/>
            <a:ext cx="356221" cy="354670"/>
            <a:chOff x="-9523700" y="4049550"/>
            <a:chExt cx="353675" cy="352100"/>
          </a:xfrm>
        </p:grpSpPr>
        <p:sp>
          <p:nvSpPr>
            <p:cNvPr id="10037" name="Google Shape;10037;p84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84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84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84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1" name="Google Shape;10041;p84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2" name="Google Shape;10042;p84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84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4" name="Google Shape;10044;p84"/>
          <p:cNvGrpSpPr/>
          <p:nvPr/>
        </p:nvGrpSpPr>
        <p:grpSpPr>
          <a:xfrm>
            <a:off x="7088596" y="3389494"/>
            <a:ext cx="357002" cy="311029"/>
            <a:chOff x="-8209150" y="3659675"/>
            <a:chExt cx="354450" cy="308775"/>
          </a:xfrm>
        </p:grpSpPr>
        <p:sp>
          <p:nvSpPr>
            <p:cNvPr id="10045" name="Google Shape;10045;p84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6" name="Google Shape;10046;p84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7" name="Google Shape;10047;p84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84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84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84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1" name="Google Shape;10051;p84"/>
          <p:cNvGrpSpPr/>
          <p:nvPr/>
        </p:nvGrpSpPr>
        <p:grpSpPr>
          <a:xfrm>
            <a:off x="6191845" y="1532024"/>
            <a:ext cx="356221" cy="355476"/>
            <a:chOff x="-12643475" y="3212300"/>
            <a:chExt cx="353675" cy="352900"/>
          </a:xfrm>
        </p:grpSpPr>
        <p:sp>
          <p:nvSpPr>
            <p:cNvPr id="10052" name="Google Shape;10052;p84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84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84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84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84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84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84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84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0" name="Google Shape;10060;p84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1" name="Google Shape;10061;p84"/>
          <p:cNvGrpSpPr/>
          <p:nvPr/>
        </p:nvGrpSpPr>
        <p:grpSpPr>
          <a:xfrm>
            <a:off x="6191845" y="1983798"/>
            <a:ext cx="356221" cy="333366"/>
            <a:chOff x="-12643475" y="3657325"/>
            <a:chExt cx="353675" cy="330950"/>
          </a:xfrm>
        </p:grpSpPr>
        <p:sp>
          <p:nvSpPr>
            <p:cNvPr id="10062" name="Google Shape;10062;p84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3" name="Google Shape;10063;p84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4" name="Google Shape;10064;p84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5" name="Google Shape;10065;p84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84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84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8" name="Google Shape;10068;p84"/>
          <p:cNvGrpSpPr/>
          <p:nvPr/>
        </p:nvGrpSpPr>
        <p:grpSpPr>
          <a:xfrm>
            <a:off x="6202157" y="2418407"/>
            <a:ext cx="356221" cy="353059"/>
            <a:chOff x="-12643475" y="4081850"/>
            <a:chExt cx="353675" cy="350500"/>
          </a:xfrm>
        </p:grpSpPr>
        <p:sp>
          <p:nvSpPr>
            <p:cNvPr id="10069" name="Google Shape;10069;p84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84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84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84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3" name="Google Shape;10073;p84"/>
          <p:cNvGrpSpPr/>
          <p:nvPr/>
        </p:nvGrpSpPr>
        <p:grpSpPr>
          <a:xfrm>
            <a:off x="7974847" y="1532427"/>
            <a:ext cx="355416" cy="354670"/>
            <a:chOff x="-10857925" y="3213875"/>
            <a:chExt cx="352875" cy="352100"/>
          </a:xfrm>
        </p:grpSpPr>
        <p:sp>
          <p:nvSpPr>
            <p:cNvPr id="10074" name="Google Shape;10074;p84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84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6" name="Google Shape;10076;p84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7" name="Google Shape;10077;p84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84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84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0" name="Google Shape;10080;p84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1" name="Google Shape;10081;p84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84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84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84" name="Google Shape;10084;p84"/>
          <p:cNvSpPr/>
          <p:nvPr/>
        </p:nvSpPr>
        <p:spPr>
          <a:xfrm>
            <a:off x="8015262" y="1973047"/>
            <a:ext cx="273732" cy="354519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5" name="Google Shape;10085;p84"/>
          <p:cNvGrpSpPr/>
          <p:nvPr/>
        </p:nvGrpSpPr>
        <p:grpSpPr>
          <a:xfrm>
            <a:off x="7984757" y="2428316"/>
            <a:ext cx="356221" cy="333240"/>
            <a:chOff x="-10858725" y="4092875"/>
            <a:chExt cx="353675" cy="330825"/>
          </a:xfrm>
        </p:grpSpPr>
        <p:sp>
          <p:nvSpPr>
            <p:cNvPr id="10086" name="Google Shape;10086;p84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7" name="Google Shape;10087;p84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84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9" name="Google Shape;10089;p84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0" name="Google Shape;10090;p84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84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2" name="Google Shape;10092;p84"/>
          <p:cNvGrpSpPr/>
          <p:nvPr/>
        </p:nvGrpSpPr>
        <p:grpSpPr>
          <a:xfrm>
            <a:off x="6191762" y="2891855"/>
            <a:ext cx="356096" cy="354469"/>
            <a:chOff x="-9089725" y="3180200"/>
            <a:chExt cx="353550" cy="351900"/>
          </a:xfrm>
        </p:grpSpPr>
        <p:sp>
          <p:nvSpPr>
            <p:cNvPr id="10093" name="Google Shape;10093;p84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84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5" name="Google Shape;10095;p84"/>
          <p:cNvGrpSpPr/>
          <p:nvPr/>
        </p:nvGrpSpPr>
        <p:grpSpPr>
          <a:xfrm>
            <a:off x="6243280" y="3367282"/>
            <a:ext cx="252278" cy="355451"/>
            <a:chOff x="-9039300" y="3614000"/>
            <a:chExt cx="250475" cy="352875"/>
          </a:xfrm>
        </p:grpSpPr>
        <p:sp>
          <p:nvSpPr>
            <p:cNvPr id="10096" name="Google Shape;10096;p84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84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8" name="Google Shape;10098;p84"/>
          <p:cNvGrpSpPr/>
          <p:nvPr/>
        </p:nvGrpSpPr>
        <p:grpSpPr>
          <a:xfrm>
            <a:off x="7975246" y="3389521"/>
            <a:ext cx="354635" cy="354670"/>
            <a:chOff x="-9088150" y="4049550"/>
            <a:chExt cx="352100" cy="352100"/>
          </a:xfrm>
        </p:grpSpPr>
        <p:sp>
          <p:nvSpPr>
            <p:cNvPr id="10099" name="Google Shape;10099;p84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0" name="Google Shape;10100;p84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1" name="Google Shape;10101;p84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2" name="Google Shape;10102;p84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3" name="Google Shape;10103;p84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4" name="Google Shape;10104;p84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5" name="Google Shape;10105;p84"/>
          <p:cNvGrpSpPr/>
          <p:nvPr/>
        </p:nvGrpSpPr>
        <p:grpSpPr>
          <a:xfrm>
            <a:off x="7109610" y="2891754"/>
            <a:ext cx="315757" cy="354670"/>
            <a:chOff x="-8191825" y="3174500"/>
            <a:chExt cx="313500" cy="352100"/>
          </a:xfrm>
        </p:grpSpPr>
        <p:sp>
          <p:nvSpPr>
            <p:cNvPr id="10106" name="Google Shape;10106;p84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7" name="Google Shape;10107;p84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84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112" name="Shape 10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3" name="Google Shape;10113;p8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14" name="Google Shape;10114;p85"/>
          <p:cNvSpPr/>
          <p:nvPr/>
        </p:nvSpPr>
        <p:spPr>
          <a:xfrm>
            <a:off x="801940" y="1691070"/>
            <a:ext cx="343404" cy="446998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15" name="Google Shape;10115;p85"/>
          <p:cNvGrpSpPr/>
          <p:nvPr/>
        </p:nvGrpSpPr>
        <p:grpSpPr>
          <a:xfrm>
            <a:off x="748855" y="2243507"/>
            <a:ext cx="452798" cy="449473"/>
            <a:chOff x="-21322300" y="3693325"/>
            <a:chExt cx="306400" cy="304150"/>
          </a:xfrm>
        </p:grpSpPr>
        <p:sp>
          <p:nvSpPr>
            <p:cNvPr id="10116" name="Google Shape;10116;p85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85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85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9" name="Google Shape;10119;p85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0" name="Google Shape;10120;p85"/>
          <p:cNvGrpSpPr/>
          <p:nvPr/>
        </p:nvGrpSpPr>
        <p:grpSpPr>
          <a:xfrm>
            <a:off x="748263" y="2810244"/>
            <a:ext cx="453980" cy="422540"/>
            <a:chOff x="-21322300" y="4077125"/>
            <a:chExt cx="307200" cy="285925"/>
          </a:xfrm>
        </p:grpSpPr>
        <p:sp>
          <p:nvSpPr>
            <p:cNvPr id="10121" name="Google Shape;10121;p85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85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3" name="Google Shape;10123;p85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4" name="Google Shape;10124;p85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85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85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85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8" name="Google Shape;10128;p85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9" name="Google Shape;10129;p85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85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85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85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3" name="Google Shape;10133;p85"/>
          <p:cNvGrpSpPr/>
          <p:nvPr/>
        </p:nvGrpSpPr>
        <p:grpSpPr>
          <a:xfrm>
            <a:off x="3525440" y="1689128"/>
            <a:ext cx="451653" cy="450212"/>
            <a:chOff x="-19394200" y="3333800"/>
            <a:chExt cx="305625" cy="304650"/>
          </a:xfrm>
        </p:grpSpPr>
        <p:sp>
          <p:nvSpPr>
            <p:cNvPr id="10134" name="Google Shape;10134;p85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85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85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85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85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9" name="Google Shape;10139;p85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85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1" name="Google Shape;10141;p85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2" name="Google Shape;10142;p85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3" name="Google Shape;10143;p85"/>
          <p:cNvGrpSpPr/>
          <p:nvPr/>
        </p:nvGrpSpPr>
        <p:grpSpPr>
          <a:xfrm>
            <a:off x="3524276" y="2243580"/>
            <a:ext cx="453980" cy="449325"/>
            <a:chOff x="-19396575" y="3708500"/>
            <a:chExt cx="307200" cy="304050"/>
          </a:xfrm>
        </p:grpSpPr>
        <p:sp>
          <p:nvSpPr>
            <p:cNvPr id="10144" name="Google Shape;10144;p85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85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85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7" name="Google Shape;10147;p85"/>
          <p:cNvGrpSpPr/>
          <p:nvPr/>
        </p:nvGrpSpPr>
        <p:grpSpPr>
          <a:xfrm>
            <a:off x="3518457" y="2796461"/>
            <a:ext cx="465618" cy="450101"/>
            <a:chOff x="-19394200" y="4084200"/>
            <a:chExt cx="315075" cy="304575"/>
          </a:xfrm>
        </p:grpSpPr>
        <p:sp>
          <p:nvSpPr>
            <p:cNvPr id="10148" name="Google Shape;10148;p85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85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85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85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85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85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4" name="Google Shape;10154;p85"/>
          <p:cNvGrpSpPr/>
          <p:nvPr/>
        </p:nvGrpSpPr>
        <p:grpSpPr>
          <a:xfrm>
            <a:off x="6324167" y="1689001"/>
            <a:ext cx="400447" cy="450470"/>
            <a:chOff x="-17526750" y="3309200"/>
            <a:chExt cx="270975" cy="304825"/>
          </a:xfrm>
        </p:grpSpPr>
        <p:sp>
          <p:nvSpPr>
            <p:cNvPr id="10155" name="Google Shape;10155;p85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85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85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85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9" name="Google Shape;10159;p85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0" name="Google Shape;10160;p85"/>
          <p:cNvGrpSpPr/>
          <p:nvPr/>
        </p:nvGrpSpPr>
        <p:grpSpPr>
          <a:xfrm>
            <a:off x="6300319" y="2244173"/>
            <a:ext cx="448143" cy="448143"/>
            <a:chOff x="-17542500" y="3684100"/>
            <a:chExt cx="303250" cy="303250"/>
          </a:xfrm>
        </p:grpSpPr>
        <p:sp>
          <p:nvSpPr>
            <p:cNvPr id="10161" name="Google Shape;10161;p85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85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85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4" name="Google Shape;10164;p85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5" name="Google Shape;10165;p85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85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85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8" name="Google Shape;10168;p85"/>
          <p:cNvGrpSpPr/>
          <p:nvPr/>
        </p:nvGrpSpPr>
        <p:grpSpPr>
          <a:xfrm>
            <a:off x="6299728" y="2810817"/>
            <a:ext cx="449325" cy="421395"/>
            <a:chOff x="-17542500" y="4068450"/>
            <a:chExt cx="304050" cy="285150"/>
          </a:xfrm>
        </p:grpSpPr>
        <p:sp>
          <p:nvSpPr>
            <p:cNvPr id="10169" name="Google Shape;10169;p85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0" name="Google Shape;10170;p85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85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85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85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4" name="Google Shape;10174;p85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5" name="Google Shape;10175;p85"/>
          <p:cNvGrpSpPr/>
          <p:nvPr/>
        </p:nvGrpSpPr>
        <p:grpSpPr>
          <a:xfrm>
            <a:off x="3530150" y="3342211"/>
            <a:ext cx="343404" cy="449325"/>
            <a:chOff x="-15652200" y="3335975"/>
            <a:chExt cx="232375" cy="304050"/>
          </a:xfrm>
        </p:grpSpPr>
        <p:sp>
          <p:nvSpPr>
            <p:cNvPr id="10176" name="Google Shape;10176;p85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85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85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85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0" name="Google Shape;10180;p85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1" name="Google Shape;10181;p85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85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3" name="Google Shape;10183;p85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4" name="Google Shape;10184;p85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5" name="Google Shape;10185;p85"/>
          <p:cNvGrpSpPr/>
          <p:nvPr/>
        </p:nvGrpSpPr>
        <p:grpSpPr>
          <a:xfrm>
            <a:off x="1303491" y="1689573"/>
            <a:ext cx="450470" cy="449325"/>
            <a:chOff x="-20946600" y="3317850"/>
            <a:chExt cx="304825" cy="304050"/>
          </a:xfrm>
        </p:grpSpPr>
        <p:sp>
          <p:nvSpPr>
            <p:cNvPr id="10186" name="Google Shape;10186;p85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85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85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9" name="Google Shape;10189;p85"/>
          <p:cNvGrpSpPr/>
          <p:nvPr/>
        </p:nvGrpSpPr>
        <p:grpSpPr>
          <a:xfrm>
            <a:off x="1304064" y="2243729"/>
            <a:ext cx="449325" cy="449030"/>
            <a:chOff x="-20945825" y="3692175"/>
            <a:chExt cx="304050" cy="303850"/>
          </a:xfrm>
        </p:grpSpPr>
        <p:sp>
          <p:nvSpPr>
            <p:cNvPr id="10190" name="Google Shape;10190;p85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1" name="Google Shape;10191;p85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85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85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4" name="Google Shape;10194;p85"/>
          <p:cNvGrpSpPr/>
          <p:nvPr/>
        </p:nvGrpSpPr>
        <p:grpSpPr>
          <a:xfrm>
            <a:off x="1329667" y="2797442"/>
            <a:ext cx="398119" cy="448143"/>
            <a:chOff x="-20930075" y="4066100"/>
            <a:chExt cx="269400" cy="303250"/>
          </a:xfrm>
        </p:grpSpPr>
        <p:sp>
          <p:nvSpPr>
            <p:cNvPr id="10195" name="Google Shape;10195;p85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6" name="Google Shape;10196;p85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7" name="Google Shape;10197;p85"/>
          <p:cNvGrpSpPr/>
          <p:nvPr/>
        </p:nvGrpSpPr>
        <p:grpSpPr>
          <a:xfrm>
            <a:off x="4110888" y="1689848"/>
            <a:ext cx="372516" cy="448771"/>
            <a:chOff x="-18994100" y="3334775"/>
            <a:chExt cx="252075" cy="303675"/>
          </a:xfrm>
        </p:grpSpPr>
        <p:sp>
          <p:nvSpPr>
            <p:cNvPr id="10198" name="Google Shape;10198;p85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85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0" name="Google Shape;10200;p85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1" name="Google Shape;10201;p85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2" name="Google Shape;10202;p85"/>
          <p:cNvGrpSpPr/>
          <p:nvPr/>
        </p:nvGrpSpPr>
        <p:grpSpPr>
          <a:xfrm>
            <a:off x="4125445" y="2244743"/>
            <a:ext cx="343404" cy="446998"/>
            <a:chOff x="-18983850" y="3710075"/>
            <a:chExt cx="232375" cy="302475"/>
          </a:xfrm>
        </p:grpSpPr>
        <p:sp>
          <p:nvSpPr>
            <p:cNvPr id="10203" name="Google Shape;10203;p85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85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5" name="Google Shape;10205;p85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6" name="Google Shape;10206;p85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7" name="Google Shape;10207;p85"/>
          <p:cNvGrpSpPr/>
          <p:nvPr/>
        </p:nvGrpSpPr>
        <p:grpSpPr>
          <a:xfrm>
            <a:off x="4071911" y="2797422"/>
            <a:ext cx="450470" cy="448180"/>
            <a:chOff x="-19020075" y="4084200"/>
            <a:chExt cx="304825" cy="303275"/>
          </a:xfrm>
        </p:grpSpPr>
        <p:sp>
          <p:nvSpPr>
            <p:cNvPr id="10208" name="Google Shape;10208;p85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85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0" name="Google Shape;10210;p85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85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85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85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85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85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6" name="Google Shape;10216;p85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7" name="Google Shape;10217;p85"/>
          <p:cNvGrpSpPr/>
          <p:nvPr/>
        </p:nvGrpSpPr>
        <p:grpSpPr>
          <a:xfrm>
            <a:off x="6889176" y="1689001"/>
            <a:ext cx="396937" cy="450470"/>
            <a:chOff x="-17149475" y="3309200"/>
            <a:chExt cx="268600" cy="304825"/>
          </a:xfrm>
        </p:grpSpPr>
        <p:sp>
          <p:nvSpPr>
            <p:cNvPr id="10218" name="Google Shape;10218;p85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85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0" name="Google Shape;10220;p85"/>
          <p:cNvGrpSpPr/>
          <p:nvPr/>
        </p:nvGrpSpPr>
        <p:grpSpPr>
          <a:xfrm>
            <a:off x="6862982" y="2258120"/>
            <a:ext cx="449325" cy="420249"/>
            <a:chOff x="-17168375" y="3692750"/>
            <a:chExt cx="304050" cy="284375"/>
          </a:xfrm>
        </p:grpSpPr>
        <p:sp>
          <p:nvSpPr>
            <p:cNvPr id="10221" name="Google Shape;10221;p85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85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85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85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85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85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85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8" name="Google Shape;10228;p85"/>
          <p:cNvGrpSpPr/>
          <p:nvPr/>
        </p:nvGrpSpPr>
        <p:grpSpPr>
          <a:xfrm>
            <a:off x="6859491" y="2796852"/>
            <a:ext cx="456308" cy="449325"/>
            <a:chOff x="-17170750" y="4058800"/>
            <a:chExt cx="308775" cy="304050"/>
          </a:xfrm>
        </p:grpSpPr>
        <p:sp>
          <p:nvSpPr>
            <p:cNvPr id="10229" name="Google Shape;10229;p85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0" name="Google Shape;10230;p85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1" name="Google Shape;10231;p85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85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85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85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85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6" name="Google Shape;10236;p85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7" name="Google Shape;10237;p85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85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85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85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1" name="Google Shape;10241;p85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2" name="Google Shape;10242;p85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85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85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85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6" name="Google Shape;10246;p85"/>
          <p:cNvGrpSpPr/>
          <p:nvPr/>
        </p:nvGrpSpPr>
        <p:grpSpPr>
          <a:xfrm>
            <a:off x="5721388" y="3343358"/>
            <a:ext cx="450470" cy="446998"/>
            <a:chOff x="-15688425" y="3707725"/>
            <a:chExt cx="304825" cy="302475"/>
          </a:xfrm>
        </p:grpSpPr>
        <p:sp>
          <p:nvSpPr>
            <p:cNvPr id="10247" name="Google Shape;10247;p85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85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85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0" name="Google Shape;10250;p85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1" name="Google Shape;10251;p85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85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3" name="Google Shape;10253;p85"/>
          <p:cNvGrpSpPr/>
          <p:nvPr/>
        </p:nvGrpSpPr>
        <p:grpSpPr>
          <a:xfrm>
            <a:off x="1865544" y="1690441"/>
            <a:ext cx="451653" cy="447589"/>
            <a:chOff x="-20572500" y="3319025"/>
            <a:chExt cx="305625" cy="302875"/>
          </a:xfrm>
        </p:grpSpPr>
        <p:sp>
          <p:nvSpPr>
            <p:cNvPr id="10254" name="Google Shape;10254;p85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85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6" name="Google Shape;10256;p85"/>
          <p:cNvGrpSpPr/>
          <p:nvPr/>
        </p:nvGrpSpPr>
        <p:grpSpPr>
          <a:xfrm>
            <a:off x="1866708" y="2305410"/>
            <a:ext cx="449325" cy="325670"/>
            <a:chOff x="-20571700" y="3722875"/>
            <a:chExt cx="304050" cy="220375"/>
          </a:xfrm>
        </p:grpSpPr>
        <p:sp>
          <p:nvSpPr>
            <p:cNvPr id="10257" name="Google Shape;10257;p85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85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85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85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85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85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85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4" name="Google Shape;10264;p85"/>
          <p:cNvGrpSpPr/>
          <p:nvPr/>
        </p:nvGrpSpPr>
        <p:grpSpPr>
          <a:xfrm>
            <a:off x="1866135" y="2796278"/>
            <a:ext cx="450470" cy="450470"/>
            <a:chOff x="-20571700" y="4066875"/>
            <a:chExt cx="304825" cy="304825"/>
          </a:xfrm>
        </p:grpSpPr>
        <p:sp>
          <p:nvSpPr>
            <p:cNvPr id="10265" name="Google Shape;10265;p85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85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85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85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85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85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1" name="Google Shape;10271;p85"/>
          <p:cNvGrpSpPr/>
          <p:nvPr/>
        </p:nvGrpSpPr>
        <p:grpSpPr>
          <a:xfrm>
            <a:off x="4632837" y="1688259"/>
            <a:ext cx="453980" cy="451948"/>
            <a:chOff x="-18645175" y="3334200"/>
            <a:chExt cx="307200" cy="305825"/>
          </a:xfrm>
        </p:grpSpPr>
        <p:sp>
          <p:nvSpPr>
            <p:cNvPr id="10272" name="Google Shape;10272;p85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85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85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85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85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7" name="Google Shape;10277;p85"/>
          <p:cNvGrpSpPr/>
          <p:nvPr/>
        </p:nvGrpSpPr>
        <p:grpSpPr>
          <a:xfrm>
            <a:off x="4633429" y="2242989"/>
            <a:ext cx="452798" cy="450507"/>
            <a:chOff x="-18645175" y="3708500"/>
            <a:chExt cx="306400" cy="304850"/>
          </a:xfrm>
        </p:grpSpPr>
        <p:sp>
          <p:nvSpPr>
            <p:cNvPr id="10278" name="Google Shape;10278;p85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9" name="Google Shape;10279;p85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85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85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85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85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85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5" name="Google Shape;10285;p85"/>
          <p:cNvGrpSpPr/>
          <p:nvPr/>
        </p:nvGrpSpPr>
        <p:grpSpPr>
          <a:xfrm>
            <a:off x="4631101" y="2795630"/>
            <a:ext cx="457453" cy="451763"/>
            <a:chOff x="-18647525" y="4082625"/>
            <a:chExt cx="309550" cy="305700"/>
          </a:xfrm>
        </p:grpSpPr>
        <p:sp>
          <p:nvSpPr>
            <p:cNvPr id="10286" name="Google Shape;10286;p85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85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85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85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0" name="Google Shape;10290;p85"/>
          <p:cNvGrpSpPr/>
          <p:nvPr/>
        </p:nvGrpSpPr>
        <p:grpSpPr>
          <a:xfrm>
            <a:off x="7441485" y="1689592"/>
            <a:ext cx="395755" cy="449288"/>
            <a:chOff x="-16775350" y="3309200"/>
            <a:chExt cx="267800" cy="304025"/>
          </a:xfrm>
        </p:grpSpPr>
        <p:sp>
          <p:nvSpPr>
            <p:cNvPr id="10291" name="Google Shape;10291;p85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2" name="Google Shape;10292;p85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85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4" name="Google Shape;10294;p85"/>
          <p:cNvGrpSpPr/>
          <p:nvPr/>
        </p:nvGrpSpPr>
        <p:grpSpPr>
          <a:xfrm>
            <a:off x="7441485" y="2241827"/>
            <a:ext cx="395755" cy="452835"/>
            <a:chOff x="-16775350" y="3683300"/>
            <a:chExt cx="267800" cy="306425"/>
          </a:xfrm>
        </p:grpSpPr>
        <p:sp>
          <p:nvSpPr>
            <p:cNvPr id="10295" name="Google Shape;10295;p85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85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85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8" name="Google Shape;10298;p85"/>
          <p:cNvGrpSpPr/>
          <p:nvPr/>
        </p:nvGrpSpPr>
        <p:grpSpPr>
          <a:xfrm>
            <a:off x="7413536" y="2796870"/>
            <a:ext cx="451653" cy="449288"/>
            <a:chOff x="-16794250" y="4058225"/>
            <a:chExt cx="305625" cy="304025"/>
          </a:xfrm>
        </p:grpSpPr>
        <p:sp>
          <p:nvSpPr>
            <p:cNvPr id="10299" name="Google Shape;10299;p85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85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85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85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85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85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5" name="Google Shape;10305;p85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6" name="Google Shape;10306;p85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85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08" name="Google Shape;10308;p85"/>
          <p:cNvSpPr/>
          <p:nvPr/>
        </p:nvSpPr>
        <p:spPr>
          <a:xfrm>
            <a:off x="7992205" y="1689084"/>
            <a:ext cx="452798" cy="450470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09" name="Google Shape;10309;p85"/>
          <p:cNvGrpSpPr/>
          <p:nvPr/>
        </p:nvGrpSpPr>
        <p:grpSpPr>
          <a:xfrm>
            <a:off x="2414953" y="1689573"/>
            <a:ext cx="457453" cy="449325"/>
            <a:chOff x="-20199150" y="3317850"/>
            <a:chExt cx="309550" cy="304050"/>
          </a:xfrm>
        </p:grpSpPr>
        <p:sp>
          <p:nvSpPr>
            <p:cNvPr id="10310" name="Google Shape;10310;p85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85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85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85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4" name="Google Shape;10314;p85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85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85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7" name="Google Shape;10317;p85"/>
          <p:cNvGrpSpPr/>
          <p:nvPr/>
        </p:nvGrpSpPr>
        <p:grpSpPr>
          <a:xfrm>
            <a:off x="2417281" y="2242861"/>
            <a:ext cx="452798" cy="450766"/>
            <a:chOff x="-20199150" y="3693150"/>
            <a:chExt cx="306400" cy="305025"/>
          </a:xfrm>
        </p:grpSpPr>
        <p:sp>
          <p:nvSpPr>
            <p:cNvPr id="10318" name="Google Shape;10318;p85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85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85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85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85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85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4" name="Google Shape;10324;p85"/>
          <p:cNvGrpSpPr/>
          <p:nvPr/>
        </p:nvGrpSpPr>
        <p:grpSpPr>
          <a:xfrm>
            <a:off x="2417854" y="2795687"/>
            <a:ext cx="451653" cy="451653"/>
            <a:chOff x="-20197575" y="4066875"/>
            <a:chExt cx="305625" cy="305625"/>
          </a:xfrm>
        </p:grpSpPr>
        <p:sp>
          <p:nvSpPr>
            <p:cNvPr id="10325" name="Google Shape;10325;p85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85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85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85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85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85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85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2" name="Google Shape;10332;p85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3" name="Google Shape;10333;p85"/>
          <p:cNvGrpSpPr/>
          <p:nvPr/>
        </p:nvGrpSpPr>
        <p:grpSpPr>
          <a:xfrm>
            <a:off x="5200071" y="1687520"/>
            <a:ext cx="449325" cy="453426"/>
            <a:chOff x="-18271050" y="3333200"/>
            <a:chExt cx="304050" cy="306825"/>
          </a:xfrm>
        </p:grpSpPr>
        <p:sp>
          <p:nvSpPr>
            <p:cNvPr id="10334" name="Google Shape;10334;p85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85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85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85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85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9" name="Google Shape;10339;p85"/>
          <p:cNvGrpSpPr/>
          <p:nvPr/>
        </p:nvGrpSpPr>
        <p:grpSpPr>
          <a:xfrm>
            <a:off x="5200644" y="2244171"/>
            <a:ext cx="448180" cy="448143"/>
            <a:chOff x="-18270275" y="3710875"/>
            <a:chExt cx="303275" cy="303250"/>
          </a:xfrm>
        </p:grpSpPr>
        <p:sp>
          <p:nvSpPr>
            <p:cNvPr id="10340" name="Google Shape;10340;p85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85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85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85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85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85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6" name="Google Shape;10346;p85"/>
          <p:cNvGrpSpPr/>
          <p:nvPr/>
        </p:nvGrpSpPr>
        <p:grpSpPr>
          <a:xfrm>
            <a:off x="5254196" y="2797422"/>
            <a:ext cx="341076" cy="448180"/>
            <a:chOff x="-18234025" y="4084200"/>
            <a:chExt cx="230800" cy="303275"/>
          </a:xfrm>
        </p:grpSpPr>
        <p:sp>
          <p:nvSpPr>
            <p:cNvPr id="10347" name="Google Shape;10347;p85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8" name="Google Shape;10348;p85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85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0" name="Google Shape;10350;p85"/>
          <p:cNvGrpSpPr/>
          <p:nvPr/>
        </p:nvGrpSpPr>
        <p:grpSpPr>
          <a:xfrm>
            <a:off x="2366751" y="3341641"/>
            <a:ext cx="449325" cy="450470"/>
            <a:chOff x="-16419350" y="3308400"/>
            <a:chExt cx="304050" cy="304825"/>
          </a:xfrm>
        </p:grpSpPr>
        <p:sp>
          <p:nvSpPr>
            <p:cNvPr id="10351" name="Google Shape;10351;p85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85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85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4" name="Google Shape;10354;p85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5" name="Google Shape;10355;p85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85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85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8" name="Google Shape;10358;p85"/>
          <p:cNvGrpSpPr/>
          <p:nvPr/>
        </p:nvGrpSpPr>
        <p:grpSpPr>
          <a:xfrm>
            <a:off x="4638306" y="3340423"/>
            <a:ext cx="395755" cy="452872"/>
            <a:chOff x="-16401225" y="3683275"/>
            <a:chExt cx="267800" cy="306450"/>
          </a:xfrm>
        </p:grpSpPr>
        <p:sp>
          <p:nvSpPr>
            <p:cNvPr id="10359" name="Google Shape;10359;p85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0" name="Google Shape;10360;p85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85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85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85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85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85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6" name="Google Shape;10366;p85"/>
          <p:cNvGrpSpPr/>
          <p:nvPr/>
        </p:nvGrpSpPr>
        <p:grpSpPr>
          <a:xfrm>
            <a:off x="8003755" y="2797062"/>
            <a:ext cx="450470" cy="448180"/>
            <a:chOff x="-16419350" y="4058200"/>
            <a:chExt cx="304825" cy="303275"/>
          </a:xfrm>
        </p:grpSpPr>
        <p:sp>
          <p:nvSpPr>
            <p:cNvPr id="10367" name="Google Shape;10367;p85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8" name="Google Shape;10368;p85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85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85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1" name="Google Shape;10371;p85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2" name="Google Shape;10372;p85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85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4" name="Google Shape;10374;p85"/>
          <p:cNvGrpSpPr/>
          <p:nvPr/>
        </p:nvGrpSpPr>
        <p:grpSpPr>
          <a:xfrm>
            <a:off x="4030643" y="3343080"/>
            <a:ext cx="450507" cy="447589"/>
            <a:chOff x="-15296200" y="3326900"/>
            <a:chExt cx="304850" cy="302875"/>
          </a:xfrm>
        </p:grpSpPr>
        <p:sp>
          <p:nvSpPr>
            <p:cNvPr id="10375" name="Google Shape;10375;p85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85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85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85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85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0" name="Google Shape;10380;p85"/>
          <p:cNvGrpSpPr/>
          <p:nvPr/>
        </p:nvGrpSpPr>
        <p:grpSpPr>
          <a:xfrm>
            <a:off x="2946296" y="1706881"/>
            <a:ext cx="486566" cy="414708"/>
            <a:chOff x="-19835275" y="3330250"/>
            <a:chExt cx="329250" cy="280625"/>
          </a:xfrm>
        </p:grpSpPr>
        <p:sp>
          <p:nvSpPr>
            <p:cNvPr id="10381" name="Google Shape;10381;p85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85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85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4" name="Google Shape;10384;p85"/>
          <p:cNvGrpSpPr/>
          <p:nvPr/>
        </p:nvGrpSpPr>
        <p:grpSpPr>
          <a:xfrm>
            <a:off x="2964325" y="2243470"/>
            <a:ext cx="450507" cy="449547"/>
            <a:chOff x="-19822675" y="3692750"/>
            <a:chExt cx="304850" cy="304200"/>
          </a:xfrm>
        </p:grpSpPr>
        <p:sp>
          <p:nvSpPr>
            <p:cNvPr id="10385" name="Google Shape;10385;p85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85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85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85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85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0" name="Google Shape;10390;p85"/>
          <p:cNvGrpSpPr/>
          <p:nvPr/>
        </p:nvGrpSpPr>
        <p:grpSpPr>
          <a:xfrm>
            <a:off x="2964916" y="2796278"/>
            <a:ext cx="449325" cy="450470"/>
            <a:chOff x="-19822675" y="4066875"/>
            <a:chExt cx="304050" cy="304825"/>
          </a:xfrm>
        </p:grpSpPr>
        <p:sp>
          <p:nvSpPr>
            <p:cNvPr id="10391" name="Google Shape;10391;p85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85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85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85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85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85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7" name="Google Shape;10397;p85"/>
          <p:cNvGrpSpPr/>
          <p:nvPr/>
        </p:nvGrpSpPr>
        <p:grpSpPr>
          <a:xfrm>
            <a:off x="5773985" y="1689571"/>
            <a:ext cx="399302" cy="449325"/>
            <a:chOff x="-17878825" y="3334400"/>
            <a:chExt cx="270200" cy="304050"/>
          </a:xfrm>
        </p:grpSpPr>
        <p:sp>
          <p:nvSpPr>
            <p:cNvPr id="10398" name="Google Shape;10398;p85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85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85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85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85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85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85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5" name="Google Shape;10405;p85"/>
          <p:cNvGrpSpPr/>
          <p:nvPr/>
        </p:nvGrpSpPr>
        <p:grpSpPr>
          <a:xfrm>
            <a:off x="5747809" y="2242416"/>
            <a:ext cx="451653" cy="451653"/>
            <a:chOff x="-17896150" y="3709300"/>
            <a:chExt cx="305625" cy="305625"/>
          </a:xfrm>
        </p:grpSpPr>
        <p:sp>
          <p:nvSpPr>
            <p:cNvPr id="10406" name="Google Shape;10406;p85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85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85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85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0" name="Google Shape;10410;p85"/>
          <p:cNvGrpSpPr/>
          <p:nvPr/>
        </p:nvGrpSpPr>
        <p:grpSpPr>
          <a:xfrm>
            <a:off x="5775740" y="2795686"/>
            <a:ext cx="395792" cy="451653"/>
            <a:chOff x="-17878025" y="4082625"/>
            <a:chExt cx="267825" cy="305625"/>
          </a:xfrm>
        </p:grpSpPr>
        <p:sp>
          <p:nvSpPr>
            <p:cNvPr id="10411" name="Google Shape;10411;p85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85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85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85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85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85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85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8" name="Google Shape;10418;p85"/>
          <p:cNvGrpSpPr/>
          <p:nvPr/>
        </p:nvGrpSpPr>
        <p:grpSpPr>
          <a:xfrm>
            <a:off x="2919632" y="3355015"/>
            <a:ext cx="450507" cy="423722"/>
            <a:chOff x="-16044450" y="3317850"/>
            <a:chExt cx="304850" cy="286725"/>
          </a:xfrm>
        </p:grpSpPr>
        <p:sp>
          <p:nvSpPr>
            <p:cNvPr id="10419" name="Google Shape;10419;p85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85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85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85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3" name="Google Shape;10423;p85"/>
          <p:cNvSpPr/>
          <p:nvPr/>
        </p:nvSpPr>
        <p:spPr>
          <a:xfrm>
            <a:off x="5164353" y="3341975"/>
            <a:ext cx="448180" cy="450507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4" name="Google Shape;10424;p85"/>
          <p:cNvGrpSpPr/>
          <p:nvPr/>
        </p:nvGrpSpPr>
        <p:grpSpPr>
          <a:xfrm>
            <a:off x="8042149" y="2243724"/>
            <a:ext cx="373662" cy="449030"/>
            <a:chOff x="-16018450" y="4058400"/>
            <a:chExt cx="252850" cy="303850"/>
          </a:xfrm>
        </p:grpSpPr>
        <p:sp>
          <p:nvSpPr>
            <p:cNvPr id="10425" name="Google Shape;10425;p85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85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85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85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9" name="Google Shape;10429;p85"/>
          <p:cNvSpPr/>
          <p:nvPr/>
        </p:nvSpPr>
        <p:spPr>
          <a:xfrm>
            <a:off x="6274865" y="3343157"/>
            <a:ext cx="449288" cy="448143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433" name="Shape 10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34" name="Google Shape;10434;p8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35" name="Google Shape;10435;p86"/>
          <p:cNvGrpSpPr/>
          <p:nvPr/>
        </p:nvGrpSpPr>
        <p:grpSpPr>
          <a:xfrm>
            <a:off x="845901" y="1689241"/>
            <a:ext cx="442337" cy="419623"/>
            <a:chOff x="-6696925" y="3272575"/>
            <a:chExt cx="307200" cy="291425"/>
          </a:xfrm>
        </p:grpSpPr>
        <p:sp>
          <p:nvSpPr>
            <p:cNvPr id="10436" name="Google Shape;10436;p86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86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8" name="Google Shape;10438;p86"/>
          <p:cNvGrpSpPr/>
          <p:nvPr/>
        </p:nvGrpSpPr>
        <p:grpSpPr>
          <a:xfrm>
            <a:off x="845884" y="2204636"/>
            <a:ext cx="442373" cy="420775"/>
            <a:chOff x="-6690625" y="3631325"/>
            <a:chExt cx="307225" cy="292225"/>
          </a:xfrm>
        </p:grpSpPr>
        <p:sp>
          <p:nvSpPr>
            <p:cNvPr id="10439" name="Google Shape;10439;p86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86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86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86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86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4" name="Google Shape;10444;p86"/>
          <p:cNvGrpSpPr/>
          <p:nvPr/>
        </p:nvGrpSpPr>
        <p:grpSpPr>
          <a:xfrm>
            <a:off x="868005" y="2756972"/>
            <a:ext cx="421927" cy="419371"/>
            <a:chOff x="-6689825" y="3992050"/>
            <a:chExt cx="293025" cy="291250"/>
          </a:xfrm>
        </p:grpSpPr>
        <p:sp>
          <p:nvSpPr>
            <p:cNvPr id="10445" name="Google Shape;10445;p86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86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86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86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86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86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86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86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86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86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86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86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7" name="Google Shape;10457;p86"/>
          <p:cNvSpPr/>
          <p:nvPr/>
        </p:nvSpPr>
        <p:spPr>
          <a:xfrm>
            <a:off x="3545854" y="1689199"/>
            <a:ext cx="434634" cy="419227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8" name="Google Shape;10458;p86"/>
          <p:cNvGrpSpPr/>
          <p:nvPr/>
        </p:nvGrpSpPr>
        <p:grpSpPr>
          <a:xfrm>
            <a:off x="3551317" y="2205192"/>
            <a:ext cx="423043" cy="419659"/>
            <a:chOff x="-4837325" y="3612425"/>
            <a:chExt cx="293800" cy="291450"/>
          </a:xfrm>
        </p:grpSpPr>
        <p:sp>
          <p:nvSpPr>
            <p:cNvPr id="10459" name="Google Shape;10459;p86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86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86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86"/>
          <p:cNvGrpSpPr/>
          <p:nvPr/>
        </p:nvGrpSpPr>
        <p:grpSpPr>
          <a:xfrm>
            <a:off x="3564349" y="2756826"/>
            <a:ext cx="420775" cy="419659"/>
            <a:chOff x="-4837325" y="3971575"/>
            <a:chExt cx="292225" cy="291450"/>
          </a:xfrm>
        </p:grpSpPr>
        <p:sp>
          <p:nvSpPr>
            <p:cNvPr id="10463" name="Google Shape;10463;p86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86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86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86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86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86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9" name="Google Shape;10469;p86"/>
          <p:cNvGrpSpPr/>
          <p:nvPr/>
        </p:nvGrpSpPr>
        <p:grpSpPr>
          <a:xfrm>
            <a:off x="6256364" y="1714185"/>
            <a:ext cx="430998" cy="369730"/>
            <a:chOff x="-3037625" y="3254850"/>
            <a:chExt cx="299325" cy="256775"/>
          </a:xfrm>
        </p:grpSpPr>
        <p:sp>
          <p:nvSpPr>
            <p:cNvPr id="10470" name="Google Shape;10470;p86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86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86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86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4" name="Google Shape;10474;p86"/>
          <p:cNvGrpSpPr/>
          <p:nvPr/>
        </p:nvGrpSpPr>
        <p:grpSpPr>
          <a:xfrm>
            <a:off x="6260324" y="2204615"/>
            <a:ext cx="423079" cy="420811"/>
            <a:chOff x="-3031325" y="3597450"/>
            <a:chExt cx="293825" cy="292250"/>
          </a:xfrm>
        </p:grpSpPr>
        <p:sp>
          <p:nvSpPr>
            <p:cNvPr id="10475" name="Google Shape;10475;p86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86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86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86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9" name="Google Shape;10479;p86"/>
          <p:cNvGrpSpPr/>
          <p:nvPr/>
        </p:nvGrpSpPr>
        <p:grpSpPr>
          <a:xfrm>
            <a:off x="6272798" y="2781214"/>
            <a:ext cx="421927" cy="370882"/>
            <a:chOff x="-3030525" y="3973150"/>
            <a:chExt cx="293025" cy="257575"/>
          </a:xfrm>
        </p:grpSpPr>
        <p:sp>
          <p:nvSpPr>
            <p:cNvPr id="10480" name="Google Shape;10480;p86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86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2" name="Google Shape;10482;p86"/>
          <p:cNvGrpSpPr/>
          <p:nvPr/>
        </p:nvGrpSpPr>
        <p:grpSpPr>
          <a:xfrm>
            <a:off x="1374391" y="3369426"/>
            <a:ext cx="421927" cy="297195"/>
            <a:chOff x="-1199300" y="3279250"/>
            <a:chExt cx="293025" cy="206400"/>
          </a:xfrm>
        </p:grpSpPr>
        <p:sp>
          <p:nvSpPr>
            <p:cNvPr id="10483" name="Google Shape;10483;p86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86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86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86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7" name="Google Shape;10487;p86"/>
          <p:cNvGrpSpPr/>
          <p:nvPr/>
        </p:nvGrpSpPr>
        <p:grpSpPr>
          <a:xfrm>
            <a:off x="1381477" y="1688773"/>
            <a:ext cx="444605" cy="420559"/>
            <a:chOff x="-6338550" y="3272950"/>
            <a:chExt cx="308775" cy="292075"/>
          </a:xfrm>
        </p:grpSpPr>
        <p:sp>
          <p:nvSpPr>
            <p:cNvPr id="10488" name="Google Shape;10488;p86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86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86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1" name="Google Shape;10491;p86"/>
          <p:cNvGrpSpPr/>
          <p:nvPr/>
        </p:nvGrpSpPr>
        <p:grpSpPr>
          <a:xfrm>
            <a:off x="1392817" y="2205194"/>
            <a:ext cx="421927" cy="419659"/>
            <a:chOff x="-6329100" y="3632100"/>
            <a:chExt cx="293025" cy="291450"/>
          </a:xfrm>
        </p:grpSpPr>
        <p:sp>
          <p:nvSpPr>
            <p:cNvPr id="10492" name="Google Shape;10492;p86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86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86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5" name="Google Shape;10495;p86"/>
          <p:cNvGrpSpPr/>
          <p:nvPr/>
        </p:nvGrpSpPr>
        <p:grpSpPr>
          <a:xfrm>
            <a:off x="1405867" y="2756828"/>
            <a:ext cx="419623" cy="419659"/>
            <a:chOff x="-6329875" y="3992050"/>
            <a:chExt cx="291425" cy="291450"/>
          </a:xfrm>
        </p:grpSpPr>
        <p:sp>
          <p:nvSpPr>
            <p:cNvPr id="10496" name="Google Shape;10496;p86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86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86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86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0" name="Google Shape;10500;p86"/>
          <p:cNvGrpSpPr/>
          <p:nvPr/>
        </p:nvGrpSpPr>
        <p:grpSpPr>
          <a:xfrm>
            <a:off x="4092004" y="1687530"/>
            <a:ext cx="423079" cy="423043"/>
            <a:chOff x="-4478975" y="3251700"/>
            <a:chExt cx="293825" cy="293800"/>
          </a:xfrm>
        </p:grpSpPr>
        <p:sp>
          <p:nvSpPr>
            <p:cNvPr id="10501" name="Google Shape;10501;p86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86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86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4" name="Google Shape;10504;p86"/>
          <p:cNvGrpSpPr/>
          <p:nvPr/>
        </p:nvGrpSpPr>
        <p:grpSpPr>
          <a:xfrm>
            <a:off x="4092004" y="2205192"/>
            <a:ext cx="423079" cy="419659"/>
            <a:chOff x="-4475825" y="3612425"/>
            <a:chExt cx="293825" cy="291450"/>
          </a:xfrm>
        </p:grpSpPr>
        <p:sp>
          <p:nvSpPr>
            <p:cNvPr id="10505" name="Google Shape;10505;p86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86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86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8" name="Google Shape;10508;p86"/>
          <p:cNvGrpSpPr/>
          <p:nvPr/>
        </p:nvGrpSpPr>
        <p:grpSpPr>
          <a:xfrm>
            <a:off x="4101077" y="2756844"/>
            <a:ext cx="428730" cy="419623"/>
            <a:chOff x="-4480550" y="3970800"/>
            <a:chExt cx="297750" cy="291425"/>
          </a:xfrm>
        </p:grpSpPr>
        <p:sp>
          <p:nvSpPr>
            <p:cNvPr id="10509" name="Google Shape;10509;p86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86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1" name="Google Shape;10511;p86"/>
          <p:cNvGrpSpPr/>
          <p:nvPr/>
        </p:nvGrpSpPr>
        <p:grpSpPr>
          <a:xfrm>
            <a:off x="6804910" y="1689221"/>
            <a:ext cx="415123" cy="419659"/>
            <a:chOff x="-2668225" y="3239075"/>
            <a:chExt cx="288300" cy="291450"/>
          </a:xfrm>
        </p:grpSpPr>
        <p:sp>
          <p:nvSpPr>
            <p:cNvPr id="10512" name="Google Shape;10512;p86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86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4" name="Google Shape;10514;p86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86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86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7" name="Google Shape;10517;p86"/>
          <p:cNvGrpSpPr/>
          <p:nvPr/>
        </p:nvGrpSpPr>
        <p:grpSpPr>
          <a:xfrm>
            <a:off x="6802066" y="2205191"/>
            <a:ext cx="420811" cy="419659"/>
            <a:chOff x="-2671375" y="3597450"/>
            <a:chExt cx="292250" cy="291450"/>
          </a:xfrm>
        </p:grpSpPr>
        <p:sp>
          <p:nvSpPr>
            <p:cNvPr id="10518" name="Google Shape;10518;p86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86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0" name="Google Shape;10520;p86"/>
          <p:cNvGrpSpPr/>
          <p:nvPr/>
        </p:nvGrpSpPr>
        <p:grpSpPr>
          <a:xfrm>
            <a:off x="6812849" y="2755691"/>
            <a:ext cx="423043" cy="421927"/>
            <a:chOff x="-2670575" y="3956600"/>
            <a:chExt cx="293800" cy="293025"/>
          </a:xfrm>
        </p:grpSpPr>
        <p:sp>
          <p:nvSpPr>
            <p:cNvPr id="10521" name="Google Shape;10521;p86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86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86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86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5" name="Google Shape;10525;p86"/>
          <p:cNvGrpSpPr/>
          <p:nvPr/>
        </p:nvGrpSpPr>
        <p:grpSpPr>
          <a:xfrm>
            <a:off x="3070370" y="3311947"/>
            <a:ext cx="426462" cy="418363"/>
            <a:chOff x="-1183550" y="3586525"/>
            <a:chExt cx="296175" cy="290550"/>
          </a:xfrm>
        </p:grpSpPr>
        <p:sp>
          <p:nvSpPr>
            <p:cNvPr id="10526" name="Google Shape;10526;p86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86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8" name="Google Shape;10528;p86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9" name="Google Shape;10529;p86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86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86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86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86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86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5" name="Google Shape;10535;p86"/>
          <p:cNvGrpSpPr/>
          <p:nvPr/>
        </p:nvGrpSpPr>
        <p:grpSpPr>
          <a:xfrm>
            <a:off x="1933980" y="1689799"/>
            <a:ext cx="420811" cy="418507"/>
            <a:chOff x="-5971525" y="3273750"/>
            <a:chExt cx="292250" cy="290650"/>
          </a:xfrm>
        </p:grpSpPr>
        <p:sp>
          <p:nvSpPr>
            <p:cNvPr id="10536" name="Google Shape;10536;p86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86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8" name="Google Shape;10538;p86"/>
          <p:cNvGrpSpPr/>
          <p:nvPr/>
        </p:nvGrpSpPr>
        <p:grpSpPr>
          <a:xfrm>
            <a:off x="1928310" y="2203826"/>
            <a:ext cx="432150" cy="422395"/>
            <a:chOff x="-5974675" y="3632100"/>
            <a:chExt cx="300125" cy="293350"/>
          </a:xfrm>
        </p:grpSpPr>
        <p:sp>
          <p:nvSpPr>
            <p:cNvPr id="10539" name="Google Shape;10539;p86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86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86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2" name="Google Shape;10542;p86"/>
          <p:cNvGrpSpPr/>
          <p:nvPr/>
        </p:nvGrpSpPr>
        <p:grpSpPr>
          <a:xfrm>
            <a:off x="1958351" y="2755694"/>
            <a:ext cx="395865" cy="421927"/>
            <a:chOff x="-5971525" y="3990475"/>
            <a:chExt cx="274925" cy="293025"/>
          </a:xfrm>
        </p:grpSpPr>
        <p:sp>
          <p:nvSpPr>
            <p:cNvPr id="10543" name="Google Shape;10543;p86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86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86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6" name="Google Shape;10546;p86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47" name="Google Shape;10547;p86"/>
          <p:cNvGrpSpPr/>
          <p:nvPr/>
        </p:nvGrpSpPr>
        <p:grpSpPr>
          <a:xfrm>
            <a:off x="4631558" y="1689798"/>
            <a:ext cx="420775" cy="418507"/>
            <a:chOff x="-4118225" y="3253275"/>
            <a:chExt cx="292225" cy="290650"/>
          </a:xfrm>
        </p:grpSpPr>
        <p:sp>
          <p:nvSpPr>
            <p:cNvPr id="10548" name="Google Shape;10548;p86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86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0" name="Google Shape;10550;p86"/>
          <p:cNvGrpSpPr/>
          <p:nvPr/>
        </p:nvGrpSpPr>
        <p:grpSpPr>
          <a:xfrm>
            <a:off x="4682008" y="2204922"/>
            <a:ext cx="319874" cy="420199"/>
            <a:chOff x="-4082800" y="3612425"/>
            <a:chExt cx="222150" cy="291825"/>
          </a:xfrm>
        </p:grpSpPr>
        <p:sp>
          <p:nvSpPr>
            <p:cNvPr id="10551" name="Google Shape;10551;p86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86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86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4" name="Google Shape;10554;p86"/>
          <p:cNvGrpSpPr/>
          <p:nvPr/>
        </p:nvGrpSpPr>
        <p:grpSpPr>
          <a:xfrm>
            <a:off x="4643456" y="2769876"/>
            <a:ext cx="420775" cy="393561"/>
            <a:chOff x="-4118225" y="3990475"/>
            <a:chExt cx="292225" cy="273325"/>
          </a:xfrm>
        </p:grpSpPr>
        <p:sp>
          <p:nvSpPr>
            <p:cNvPr id="10555" name="Google Shape;10555;p86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6" name="Google Shape;10556;p86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86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86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9" name="Google Shape;10559;p86"/>
          <p:cNvGrpSpPr/>
          <p:nvPr/>
        </p:nvGrpSpPr>
        <p:grpSpPr>
          <a:xfrm>
            <a:off x="7354110" y="1688087"/>
            <a:ext cx="394713" cy="421927"/>
            <a:chOff x="-2312225" y="3238300"/>
            <a:chExt cx="274125" cy="293025"/>
          </a:xfrm>
        </p:grpSpPr>
        <p:sp>
          <p:nvSpPr>
            <p:cNvPr id="10560" name="Google Shape;10560;p86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86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2" name="Google Shape;10562;p86"/>
          <p:cNvGrpSpPr/>
          <p:nvPr/>
        </p:nvGrpSpPr>
        <p:grpSpPr>
          <a:xfrm>
            <a:off x="7341062" y="2153586"/>
            <a:ext cx="420811" cy="522864"/>
            <a:chOff x="-2310650" y="3525775"/>
            <a:chExt cx="292250" cy="363125"/>
          </a:xfrm>
        </p:grpSpPr>
        <p:sp>
          <p:nvSpPr>
            <p:cNvPr id="10563" name="Google Shape;10563;p86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86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86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86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7" name="Google Shape;10567;p86"/>
          <p:cNvGrpSpPr/>
          <p:nvPr/>
        </p:nvGrpSpPr>
        <p:grpSpPr>
          <a:xfrm>
            <a:off x="7351827" y="2756825"/>
            <a:ext cx="423079" cy="419659"/>
            <a:chOff x="-2310650" y="3958175"/>
            <a:chExt cx="293825" cy="291450"/>
          </a:xfrm>
        </p:grpSpPr>
        <p:sp>
          <p:nvSpPr>
            <p:cNvPr id="10568" name="Google Shape;10568;p86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9" name="Google Shape;10569;p86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0" name="Google Shape;10570;p86"/>
          <p:cNvGrpSpPr/>
          <p:nvPr/>
        </p:nvGrpSpPr>
        <p:grpSpPr>
          <a:xfrm>
            <a:off x="4718688" y="3308459"/>
            <a:ext cx="424159" cy="419659"/>
            <a:chOff x="-1182750" y="3962900"/>
            <a:chExt cx="294575" cy="291450"/>
          </a:xfrm>
        </p:grpSpPr>
        <p:sp>
          <p:nvSpPr>
            <p:cNvPr id="10571" name="Google Shape;10571;p86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86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86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4" name="Google Shape;10574;p86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5" name="Google Shape;10575;p86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86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86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8" name="Google Shape;10578;p86"/>
          <p:cNvGrpSpPr/>
          <p:nvPr/>
        </p:nvGrpSpPr>
        <p:grpSpPr>
          <a:xfrm>
            <a:off x="2471824" y="1689223"/>
            <a:ext cx="424195" cy="419659"/>
            <a:chOff x="-5611575" y="3272950"/>
            <a:chExt cx="294600" cy="291450"/>
          </a:xfrm>
        </p:grpSpPr>
        <p:sp>
          <p:nvSpPr>
            <p:cNvPr id="10579" name="Google Shape;10579;p86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0" name="Google Shape;10580;p86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1" name="Google Shape;10581;p86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86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3" name="Google Shape;10583;p86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4" name="Google Shape;10584;p86"/>
          <p:cNvGrpSpPr/>
          <p:nvPr/>
        </p:nvGrpSpPr>
        <p:grpSpPr>
          <a:xfrm>
            <a:off x="2471824" y="2205770"/>
            <a:ext cx="424195" cy="418507"/>
            <a:chOff x="-5613150" y="3632900"/>
            <a:chExt cx="294600" cy="290650"/>
          </a:xfrm>
        </p:grpSpPr>
        <p:sp>
          <p:nvSpPr>
            <p:cNvPr id="10585" name="Google Shape;10585;p86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86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7" name="Google Shape;10587;p86"/>
          <p:cNvGrpSpPr/>
          <p:nvPr/>
        </p:nvGrpSpPr>
        <p:grpSpPr>
          <a:xfrm>
            <a:off x="2483722" y="2756270"/>
            <a:ext cx="424195" cy="420775"/>
            <a:chOff x="-5613150" y="3991275"/>
            <a:chExt cx="294600" cy="292225"/>
          </a:xfrm>
        </p:grpSpPr>
        <p:sp>
          <p:nvSpPr>
            <p:cNvPr id="10588" name="Google Shape;10588;p86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86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86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86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86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86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86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86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86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7" name="Google Shape;10597;p86"/>
          <p:cNvGrpSpPr/>
          <p:nvPr/>
        </p:nvGrpSpPr>
        <p:grpSpPr>
          <a:xfrm>
            <a:off x="5155210" y="1689438"/>
            <a:ext cx="434634" cy="419227"/>
            <a:chOff x="-3768700" y="3253275"/>
            <a:chExt cx="301850" cy="291150"/>
          </a:xfrm>
        </p:grpSpPr>
        <p:sp>
          <p:nvSpPr>
            <p:cNvPr id="10598" name="Google Shape;10598;p86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86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86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1" name="Google Shape;10601;p86"/>
          <p:cNvGrpSpPr/>
          <p:nvPr/>
        </p:nvGrpSpPr>
        <p:grpSpPr>
          <a:xfrm>
            <a:off x="5159293" y="2217090"/>
            <a:ext cx="426462" cy="395865"/>
            <a:chOff x="-3808700" y="3628950"/>
            <a:chExt cx="296175" cy="274925"/>
          </a:xfrm>
        </p:grpSpPr>
        <p:sp>
          <p:nvSpPr>
            <p:cNvPr id="10602" name="Google Shape;10602;p86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86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86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5" name="Google Shape;10605;p86"/>
          <p:cNvGrpSpPr/>
          <p:nvPr/>
        </p:nvGrpSpPr>
        <p:grpSpPr>
          <a:xfrm>
            <a:off x="5224504" y="2756412"/>
            <a:ext cx="419443" cy="420487"/>
            <a:chOff x="-3771675" y="3971775"/>
            <a:chExt cx="291300" cy="292025"/>
          </a:xfrm>
        </p:grpSpPr>
        <p:sp>
          <p:nvSpPr>
            <p:cNvPr id="10606" name="Google Shape;10606;p86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86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86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86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86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1" name="Google Shape;10611;p86"/>
          <p:cNvGrpSpPr/>
          <p:nvPr/>
        </p:nvGrpSpPr>
        <p:grpSpPr>
          <a:xfrm>
            <a:off x="7885948" y="1716461"/>
            <a:ext cx="420271" cy="320774"/>
            <a:chOff x="-1951475" y="3273100"/>
            <a:chExt cx="291875" cy="222775"/>
          </a:xfrm>
        </p:grpSpPr>
        <p:sp>
          <p:nvSpPr>
            <p:cNvPr id="10612" name="Google Shape;10612;p86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86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86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5" name="Google Shape;10615;p86"/>
          <p:cNvGrpSpPr/>
          <p:nvPr/>
        </p:nvGrpSpPr>
        <p:grpSpPr>
          <a:xfrm>
            <a:off x="7883429" y="2205191"/>
            <a:ext cx="425310" cy="419659"/>
            <a:chOff x="-1951475" y="3597450"/>
            <a:chExt cx="295375" cy="291450"/>
          </a:xfrm>
        </p:grpSpPr>
        <p:sp>
          <p:nvSpPr>
            <p:cNvPr id="10616" name="Google Shape;10616;p86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86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86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86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0" name="Google Shape;10620;p86"/>
          <p:cNvGrpSpPr/>
          <p:nvPr/>
        </p:nvGrpSpPr>
        <p:grpSpPr>
          <a:xfrm>
            <a:off x="7885680" y="2756825"/>
            <a:ext cx="444605" cy="419659"/>
            <a:chOff x="-1960150" y="3956600"/>
            <a:chExt cx="308775" cy="291450"/>
          </a:xfrm>
        </p:grpSpPr>
        <p:sp>
          <p:nvSpPr>
            <p:cNvPr id="10621" name="Google Shape;10621;p86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86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3" name="Google Shape;10623;p86"/>
          <p:cNvGrpSpPr/>
          <p:nvPr/>
        </p:nvGrpSpPr>
        <p:grpSpPr>
          <a:xfrm>
            <a:off x="1939718" y="3307636"/>
            <a:ext cx="420775" cy="420775"/>
            <a:chOff x="-804700" y="3226500"/>
            <a:chExt cx="292225" cy="292225"/>
          </a:xfrm>
        </p:grpSpPr>
        <p:sp>
          <p:nvSpPr>
            <p:cNvPr id="10624" name="Google Shape;10624;p86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86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86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86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86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86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86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1" name="Google Shape;10631;p86"/>
          <p:cNvGrpSpPr/>
          <p:nvPr/>
        </p:nvGrpSpPr>
        <p:grpSpPr>
          <a:xfrm>
            <a:off x="3019809" y="1688647"/>
            <a:ext cx="420775" cy="420811"/>
            <a:chOff x="-5251625" y="3272950"/>
            <a:chExt cx="292225" cy="292250"/>
          </a:xfrm>
        </p:grpSpPr>
        <p:sp>
          <p:nvSpPr>
            <p:cNvPr id="10632" name="Google Shape;10632;p86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86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86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5" name="Google Shape;10635;p86"/>
          <p:cNvGrpSpPr/>
          <p:nvPr/>
        </p:nvGrpSpPr>
        <p:grpSpPr>
          <a:xfrm>
            <a:off x="3016407" y="2204348"/>
            <a:ext cx="427578" cy="421351"/>
            <a:chOff x="-5254775" y="3631325"/>
            <a:chExt cx="296950" cy="292625"/>
          </a:xfrm>
        </p:grpSpPr>
        <p:sp>
          <p:nvSpPr>
            <p:cNvPr id="10636" name="Google Shape;10636;p86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86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86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86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86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86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86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3" name="Google Shape;10643;p86"/>
          <p:cNvGrpSpPr/>
          <p:nvPr/>
        </p:nvGrpSpPr>
        <p:grpSpPr>
          <a:xfrm>
            <a:off x="3032265" y="2756270"/>
            <a:ext cx="419659" cy="420775"/>
            <a:chOff x="-5251625" y="3991275"/>
            <a:chExt cx="291450" cy="292225"/>
          </a:xfrm>
        </p:grpSpPr>
        <p:sp>
          <p:nvSpPr>
            <p:cNvPr id="10644" name="Google Shape;10644;p86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86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86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86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86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9" name="Google Shape;10649;p86"/>
          <p:cNvGrpSpPr/>
          <p:nvPr/>
        </p:nvGrpSpPr>
        <p:grpSpPr>
          <a:xfrm>
            <a:off x="5772848" y="1689240"/>
            <a:ext cx="319874" cy="419623"/>
            <a:chOff x="-3365275" y="3253275"/>
            <a:chExt cx="222150" cy="291425"/>
          </a:xfrm>
        </p:grpSpPr>
        <p:sp>
          <p:nvSpPr>
            <p:cNvPr id="10650" name="Google Shape;10650;p86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86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2" name="Google Shape;10652;p86"/>
          <p:cNvGrpSpPr/>
          <p:nvPr/>
        </p:nvGrpSpPr>
        <p:grpSpPr>
          <a:xfrm>
            <a:off x="5746786" y="2204058"/>
            <a:ext cx="371998" cy="421927"/>
            <a:chOff x="-3383375" y="3611625"/>
            <a:chExt cx="258350" cy="293025"/>
          </a:xfrm>
        </p:grpSpPr>
        <p:sp>
          <p:nvSpPr>
            <p:cNvPr id="10653" name="Google Shape;10653;p86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86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5" name="Google Shape;10655;p86"/>
          <p:cNvGrpSpPr/>
          <p:nvPr/>
        </p:nvGrpSpPr>
        <p:grpSpPr>
          <a:xfrm>
            <a:off x="5809135" y="2756826"/>
            <a:ext cx="271097" cy="419659"/>
            <a:chOff x="-3347950" y="3971575"/>
            <a:chExt cx="188275" cy="291450"/>
          </a:xfrm>
        </p:grpSpPr>
        <p:sp>
          <p:nvSpPr>
            <p:cNvPr id="10656" name="Google Shape;10656;p86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86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86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9" name="Google Shape;10659;p86"/>
          <p:cNvGrpSpPr/>
          <p:nvPr/>
        </p:nvGrpSpPr>
        <p:grpSpPr>
          <a:xfrm>
            <a:off x="858994" y="3307061"/>
            <a:ext cx="371998" cy="421927"/>
            <a:chOff x="-1575775" y="3238300"/>
            <a:chExt cx="258350" cy="293025"/>
          </a:xfrm>
        </p:grpSpPr>
        <p:sp>
          <p:nvSpPr>
            <p:cNvPr id="10660" name="Google Shape;10660;p86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86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86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86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86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5" name="Google Shape;10665;p86"/>
          <p:cNvGrpSpPr/>
          <p:nvPr/>
        </p:nvGrpSpPr>
        <p:grpSpPr>
          <a:xfrm>
            <a:off x="2503892" y="3309051"/>
            <a:ext cx="423079" cy="424159"/>
            <a:chOff x="-1591550" y="3597475"/>
            <a:chExt cx="293825" cy="294575"/>
          </a:xfrm>
        </p:grpSpPr>
        <p:sp>
          <p:nvSpPr>
            <p:cNvPr id="10666" name="Google Shape;10666;p86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86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86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9" name="Google Shape;10669;p86"/>
          <p:cNvGrpSpPr/>
          <p:nvPr/>
        </p:nvGrpSpPr>
        <p:grpSpPr>
          <a:xfrm>
            <a:off x="4153362" y="3318663"/>
            <a:ext cx="421927" cy="399248"/>
            <a:chOff x="-1592325" y="3957400"/>
            <a:chExt cx="293025" cy="277275"/>
          </a:xfrm>
        </p:grpSpPr>
        <p:sp>
          <p:nvSpPr>
            <p:cNvPr id="10670" name="Google Shape;10670;p86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86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86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86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4" name="Google Shape;10674;p86"/>
          <p:cNvGrpSpPr/>
          <p:nvPr/>
        </p:nvGrpSpPr>
        <p:grpSpPr>
          <a:xfrm>
            <a:off x="3640232" y="3310744"/>
            <a:ext cx="369730" cy="420775"/>
            <a:chOff x="-778700" y="3612425"/>
            <a:chExt cx="256775" cy="292225"/>
          </a:xfrm>
        </p:grpSpPr>
        <p:sp>
          <p:nvSpPr>
            <p:cNvPr id="10675" name="Google Shape;10675;p86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86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86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86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86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86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1" name="Google Shape;10681;p86"/>
          <p:cNvGrpSpPr/>
          <p:nvPr/>
        </p:nvGrpSpPr>
        <p:grpSpPr>
          <a:xfrm>
            <a:off x="6111733" y="3828305"/>
            <a:ext cx="340731" cy="387641"/>
            <a:chOff x="7728464" y="1561258"/>
            <a:chExt cx="349719" cy="397866"/>
          </a:xfrm>
        </p:grpSpPr>
        <p:sp>
          <p:nvSpPr>
            <p:cNvPr id="10682" name="Google Shape;10682;p86"/>
            <p:cNvSpPr/>
            <p:nvPr/>
          </p:nvSpPr>
          <p:spPr>
            <a:xfrm>
              <a:off x="7891642" y="1678585"/>
              <a:ext cx="23354" cy="23333"/>
            </a:xfrm>
            <a:custGeom>
              <a:rect b="b" l="l" r="r" t="t"/>
              <a:pathLst>
                <a:path extrusionOk="0" h="1118" w="1119">
                  <a:moveTo>
                    <a:pt x="0" y="1"/>
                  </a:moveTo>
                  <a:lnTo>
                    <a:pt x="0" y="1117"/>
                  </a:lnTo>
                  <a:lnTo>
                    <a:pt x="1118" y="1117"/>
                  </a:lnTo>
                  <a:lnTo>
                    <a:pt x="11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86"/>
            <p:cNvSpPr/>
            <p:nvPr/>
          </p:nvSpPr>
          <p:spPr>
            <a:xfrm>
              <a:off x="7728464" y="1561258"/>
              <a:ext cx="349719" cy="397866"/>
            </a:xfrm>
            <a:custGeom>
              <a:rect b="b" l="l" r="r" t="t"/>
              <a:pathLst>
                <a:path extrusionOk="0" h="19064" w="16757">
                  <a:moveTo>
                    <a:pt x="9496" y="2830"/>
                  </a:moveTo>
                  <a:cubicBezTo>
                    <a:pt x="9804" y="2830"/>
                    <a:pt x="10054" y="3079"/>
                    <a:pt x="10054" y="3389"/>
                  </a:cubicBezTo>
                  <a:lnTo>
                    <a:pt x="10054" y="4505"/>
                  </a:lnTo>
                  <a:lnTo>
                    <a:pt x="11172" y="4505"/>
                  </a:lnTo>
                  <a:cubicBezTo>
                    <a:pt x="11480" y="4505"/>
                    <a:pt x="11729" y="4756"/>
                    <a:pt x="11729" y="5064"/>
                  </a:cubicBezTo>
                  <a:cubicBezTo>
                    <a:pt x="11729" y="5373"/>
                    <a:pt x="11480" y="5623"/>
                    <a:pt x="11172" y="5623"/>
                  </a:cubicBezTo>
                  <a:lnTo>
                    <a:pt x="10054" y="5623"/>
                  </a:lnTo>
                  <a:lnTo>
                    <a:pt x="10054" y="6739"/>
                  </a:lnTo>
                  <a:lnTo>
                    <a:pt x="11172" y="6739"/>
                  </a:lnTo>
                  <a:cubicBezTo>
                    <a:pt x="11480" y="6739"/>
                    <a:pt x="11729" y="6990"/>
                    <a:pt x="11729" y="7298"/>
                  </a:cubicBezTo>
                  <a:cubicBezTo>
                    <a:pt x="11729" y="7608"/>
                    <a:pt x="11480" y="7857"/>
                    <a:pt x="11172" y="7857"/>
                  </a:cubicBezTo>
                  <a:lnTo>
                    <a:pt x="10054" y="7857"/>
                  </a:lnTo>
                  <a:lnTo>
                    <a:pt x="10054" y="8973"/>
                  </a:lnTo>
                  <a:cubicBezTo>
                    <a:pt x="10054" y="9283"/>
                    <a:pt x="9804" y="9532"/>
                    <a:pt x="9495" y="9532"/>
                  </a:cubicBezTo>
                  <a:cubicBezTo>
                    <a:pt x="9187" y="9532"/>
                    <a:pt x="8936" y="9283"/>
                    <a:pt x="8936" y="8973"/>
                  </a:cubicBezTo>
                  <a:lnTo>
                    <a:pt x="8936" y="7857"/>
                  </a:lnTo>
                  <a:lnTo>
                    <a:pt x="7819" y="7857"/>
                  </a:lnTo>
                  <a:lnTo>
                    <a:pt x="7819" y="8973"/>
                  </a:lnTo>
                  <a:cubicBezTo>
                    <a:pt x="7819" y="9283"/>
                    <a:pt x="7570" y="9532"/>
                    <a:pt x="7260" y="9532"/>
                  </a:cubicBezTo>
                  <a:cubicBezTo>
                    <a:pt x="6953" y="9532"/>
                    <a:pt x="6701" y="9283"/>
                    <a:pt x="6701" y="8973"/>
                  </a:cubicBezTo>
                  <a:lnTo>
                    <a:pt x="6701" y="7857"/>
                  </a:lnTo>
                  <a:lnTo>
                    <a:pt x="5585" y="7857"/>
                  </a:lnTo>
                  <a:cubicBezTo>
                    <a:pt x="5276" y="7857"/>
                    <a:pt x="5026" y="7608"/>
                    <a:pt x="5026" y="7298"/>
                  </a:cubicBezTo>
                  <a:cubicBezTo>
                    <a:pt x="5026" y="6990"/>
                    <a:pt x="5276" y="6739"/>
                    <a:pt x="5585" y="6739"/>
                  </a:cubicBezTo>
                  <a:lnTo>
                    <a:pt x="6701" y="6739"/>
                  </a:lnTo>
                  <a:lnTo>
                    <a:pt x="6701" y="5623"/>
                  </a:lnTo>
                  <a:lnTo>
                    <a:pt x="5585" y="5623"/>
                  </a:lnTo>
                  <a:cubicBezTo>
                    <a:pt x="5277" y="5623"/>
                    <a:pt x="5028" y="5373"/>
                    <a:pt x="5028" y="5064"/>
                  </a:cubicBezTo>
                  <a:cubicBezTo>
                    <a:pt x="5028" y="4756"/>
                    <a:pt x="5277" y="4505"/>
                    <a:pt x="5585" y="4505"/>
                  </a:cubicBezTo>
                  <a:lnTo>
                    <a:pt x="6703" y="4505"/>
                  </a:lnTo>
                  <a:lnTo>
                    <a:pt x="6703" y="3389"/>
                  </a:lnTo>
                  <a:cubicBezTo>
                    <a:pt x="6703" y="3079"/>
                    <a:pt x="6953" y="2830"/>
                    <a:pt x="7262" y="2830"/>
                  </a:cubicBezTo>
                  <a:cubicBezTo>
                    <a:pt x="7570" y="2830"/>
                    <a:pt x="7819" y="3079"/>
                    <a:pt x="7819" y="3389"/>
                  </a:cubicBezTo>
                  <a:lnTo>
                    <a:pt x="7819" y="4505"/>
                  </a:lnTo>
                  <a:lnTo>
                    <a:pt x="8937" y="4505"/>
                  </a:lnTo>
                  <a:lnTo>
                    <a:pt x="8937" y="3389"/>
                  </a:lnTo>
                  <a:cubicBezTo>
                    <a:pt x="8937" y="3079"/>
                    <a:pt x="9187" y="2830"/>
                    <a:pt x="9496" y="2830"/>
                  </a:cubicBezTo>
                  <a:close/>
                  <a:moveTo>
                    <a:pt x="12845" y="10091"/>
                  </a:moveTo>
                  <a:cubicBezTo>
                    <a:pt x="12952" y="10091"/>
                    <a:pt x="13060" y="10121"/>
                    <a:pt x="13157" y="10185"/>
                  </a:cubicBezTo>
                  <a:cubicBezTo>
                    <a:pt x="13413" y="10357"/>
                    <a:pt x="13482" y="10702"/>
                    <a:pt x="13310" y="10960"/>
                  </a:cubicBezTo>
                  <a:cubicBezTo>
                    <a:pt x="12210" y="12612"/>
                    <a:pt x="10365" y="13599"/>
                    <a:pt x="8378" y="13599"/>
                  </a:cubicBezTo>
                  <a:cubicBezTo>
                    <a:pt x="6392" y="13599"/>
                    <a:pt x="4547" y="12612"/>
                    <a:pt x="3445" y="10960"/>
                  </a:cubicBezTo>
                  <a:cubicBezTo>
                    <a:pt x="3275" y="10702"/>
                    <a:pt x="3344" y="10355"/>
                    <a:pt x="3600" y="10185"/>
                  </a:cubicBezTo>
                  <a:cubicBezTo>
                    <a:pt x="3696" y="10121"/>
                    <a:pt x="3804" y="10091"/>
                    <a:pt x="3910" y="10091"/>
                  </a:cubicBezTo>
                  <a:cubicBezTo>
                    <a:pt x="4090" y="10091"/>
                    <a:pt x="4267" y="10178"/>
                    <a:pt x="4375" y="10339"/>
                  </a:cubicBezTo>
                  <a:cubicBezTo>
                    <a:pt x="5269" y="11682"/>
                    <a:pt x="6765" y="12481"/>
                    <a:pt x="8378" y="12481"/>
                  </a:cubicBezTo>
                  <a:cubicBezTo>
                    <a:pt x="9990" y="12481"/>
                    <a:pt x="11487" y="11682"/>
                    <a:pt x="12382" y="10339"/>
                  </a:cubicBezTo>
                  <a:cubicBezTo>
                    <a:pt x="12488" y="10178"/>
                    <a:pt x="12665" y="10091"/>
                    <a:pt x="12845" y="10091"/>
                  </a:cubicBezTo>
                  <a:close/>
                  <a:moveTo>
                    <a:pt x="2794" y="1"/>
                  </a:moveTo>
                  <a:cubicBezTo>
                    <a:pt x="1253" y="1"/>
                    <a:pt x="0" y="1291"/>
                    <a:pt x="0" y="2830"/>
                  </a:cubicBezTo>
                  <a:lnTo>
                    <a:pt x="0" y="14001"/>
                  </a:lnTo>
                  <a:cubicBezTo>
                    <a:pt x="0" y="15540"/>
                    <a:pt x="1253" y="16792"/>
                    <a:pt x="2794" y="16792"/>
                  </a:cubicBezTo>
                  <a:lnTo>
                    <a:pt x="5912" y="16792"/>
                  </a:lnTo>
                  <a:lnTo>
                    <a:pt x="7984" y="18901"/>
                  </a:lnTo>
                  <a:cubicBezTo>
                    <a:pt x="8092" y="19009"/>
                    <a:pt x="8235" y="19064"/>
                    <a:pt x="8378" y="19064"/>
                  </a:cubicBezTo>
                  <a:cubicBezTo>
                    <a:pt x="8522" y="19064"/>
                    <a:pt x="8665" y="19009"/>
                    <a:pt x="8773" y="18901"/>
                  </a:cubicBezTo>
                  <a:lnTo>
                    <a:pt x="10844" y="16792"/>
                  </a:lnTo>
                  <a:lnTo>
                    <a:pt x="13963" y="16792"/>
                  </a:lnTo>
                  <a:cubicBezTo>
                    <a:pt x="15504" y="16792"/>
                    <a:pt x="16756" y="15540"/>
                    <a:pt x="16756" y="14001"/>
                  </a:cubicBezTo>
                  <a:lnTo>
                    <a:pt x="16756" y="2830"/>
                  </a:lnTo>
                  <a:cubicBezTo>
                    <a:pt x="16756" y="1291"/>
                    <a:pt x="15504" y="1"/>
                    <a:pt x="13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4" name="Google Shape;10684;p86"/>
          <p:cNvGrpSpPr/>
          <p:nvPr/>
        </p:nvGrpSpPr>
        <p:grpSpPr>
          <a:xfrm>
            <a:off x="4034702" y="3828305"/>
            <a:ext cx="387681" cy="387641"/>
            <a:chOff x="5611350" y="1561258"/>
            <a:chExt cx="397907" cy="397866"/>
          </a:xfrm>
        </p:grpSpPr>
        <p:sp>
          <p:nvSpPr>
            <p:cNvPr id="10685" name="Google Shape;10685;p86"/>
            <p:cNvSpPr/>
            <p:nvPr/>
          </p:nvSpPr>
          <p:spPr>
            <a:xfrm>
              <a:off x="5713589" y="1812337"/>
              <a:ext cx="38443" cy="39653"/>
            </a:xfrm>
            <a:custGeom>
              <a:rect b="b" l="l" r="r" t="t"/>
              <a:pathLst>
                <a:path extrusionOk="0" h="1900" w="1842">
                  <a:moveTo>
                    <a:pt x="1842" y="1"/>
                  </a:moveTo>
                  <a:lnTo>
                    <a:pt x="630" y="486"/>
                  </a:lnTo>
                  <a:cubicBezTo>
                    <a:pt x="81" y="705"/>
                    <a:pt x="0" y="1450"/>
                    <a:pt x="490" y="1782"/>
                  </a:cubicBezTo>
                  <a:cubicBezTo>
                    <a:pt x="608" y="1862"/>
                    <a:pt x="755" y="1900"/>
                    <a:pt x="908" y="1900"/>
                  </a:cubicBezTo>
                  <a:cubicBezTo>
                    <a:pt x="1349" y="1900"/>
                    <a:pt x="1842" y="1590"/>
                    <a:pt x="1842" y="1092"/>
                  </a:cubicBezTo>
                  <a:lnTo>
                    <a:pt x="18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86"/>
            <p:cNvSpPr/>
            <p:nvPr/>
          </p:nvSpPr>
          <p:spPr>
            <a:xfrm>
              <a:off x="5830124" y="1789047"/>
              <a:ext cx="38505" cy="39653"/>
            </a:xfrm>
            <a:custGeom>
              <a:rect b="b" l="l" r="r" t="t"/>
              <a:pathLst>
                <a:path extrusionOk="0" h="1900" w="1845">
                  <a:moveTo>
                    <a:pt x="1844" y="1"/>
                  </a:moveTo>
                  <a:lnTo>
                    <a:pt x="631" y="485"/>
                  </a:lnTo>
                  <a:cubicBezTo>
                    <a:pt x="82" y="705"/>
                    <a:pt x="1" y="1450"/>
                    <a:pt x="491" y="1782"/>
                  </a:cubicBezTo>
                  <a:cubicBezTo>
                    <a:pt x="608" y="1862"/>
                    <a:pt x="755" y="1899"/>
                    <a:pt x="908" y="1899"/>
                  </a:cubicBezTo>
                  <a:cubicBezTo>
                    <a:pt x="1349" y="1899"/>
                    <a:pt x="1844" y="1588"/>
                    <a:pt x="1844" y="1090"/>
                  </a:cubicBezTo>
                  <a:lnTo>
                    <a:pt x="184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86"/>
            <p:cNvSpPr/>
            <p:nvPr/>
          </p:nvSpPr>
          <p:spPr>
            <a:xfrm>
              <a:off x="5611350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2883" y="3949"/>
                  </a:moveTo>
                  <a:cubicBezTo>
                    <a:pt x="13013" y="3949"/>
                    <a:pt x="13138" y="3991"/>
                    <a:pt x="13238" y="4073"/>
                  </a:cubicBezTo>
                  <a:cubicBezTo>
                    <a:pt x="13369" y="4179"/>
                    <a:pt x="13443" y="4339"/>
                    <a:pt x="13443" y="4505"/>
                  </a:cubicBezTo>
                  <a:lnTo>
                    <a:pt x="13443" y="12005"/>
                  </a:lnTo>
                  <a:cubicBezTo>
                    <a:pt x="13443" y="13161"/>
                    <a:pt x="12421" y="13941"/>
                    <a:pt x="11388" y="13941"/>
                  </a:cubicBezTo>
                  <a:cubicBezTo>
                    <a:pt x="10369" y="13941"/>
                    <a:pt x="9534" y="13113"/>
                    <a:pt x="9534" y="12085"/>
                  </a:cubicBezTo>
                  <a:cubicBezTo>
                    <a:pt x="9534" y="11323"/>
                    <a:pt x="9990" y="10647"/>
                    <a:pt x="10700" y="10364"/>
                  </a:cubicBezTo>
                  <a:lnTo>
                    <a:pt x="12327" y="9713"/>
                  </a:lnTo>
                  <a:lnTo>
                    <a:pt x="12327" y="7420"/>
                  </a:lnTo>
                  <a:lnTo>
                    <a:pt x="7859" y="8315"/>
                  </a:lnTo>
                  <a:lnTo>
                    <a:pt x="7859" y="13123"/>
                  </a:lnTo>
                  <a:cubicBezTo>
                    <a:pt x="7859" y="14277"/>
                    <a:pt x="6834" y="15057"/>
                    <a:pt x="5803" y="15057"/>
                  </a:cubicBezTo>
                  <a:cubicBezTo>
                    <a:pt x="4784" y="15057"/>
                    <a:pt x="3949" y="14229"/>
                    <a:pt x="3949" y="13203"/>
                  </a:cubicBezTo>
                  <a:cubicBezTo>
                    <a:pt x="3949" y="12439"/>
                    <a:pt x="4406" y="11763"/>
                    <a:pt x="5115" y="11480"/>
                  </a:cubicBezTo>
                  <a:lnTo>
                    <a:pt x="6741" y="10829"/>
                  </a:lnTo>
                  <a:lnTo>
                    <a:pt x="6741" y="5623"/>
                  </a:lnTo>
                  <a:cubicBezTo>
                    <a:pt x="6741" y="5356"/>
                    <a:pt x="6930" y="5128"/>
                    <a:pt x="7190" y="5074"/>
                  </a:cubicBezTo>
                  <a:lnTo>
                    <a:pt x="12775" y="3958"/>
                  </a:lnTo>
                  <a:cubicBezTo>
                    <a:pt x="12811" y="3952"/>
                    <a:pt x="12847" y="3949"/>
                    <a:pt x="12883" y="3949"/>
                  </a:cubicBezTo>
                  <a:close/>
                  <a:moveTo>
                    <a:pt x="9534" y="1"/>
                  </a:moveTo>
                  <a:cubicBezTo>
                    <a:pt x="4298" y="1"/>
                    <a:pt x="1" y="4296"/>
                    <a:pt x="1" y="9532"/>
                  </a:cubicBezTo>
                  <a:cubicBezTo>
                    <a:pt x="1" y="14769"/>
                    <a:pt x="4298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86"/>
            <p:cNvSpPr/>
            <p:nvPr/>
          </p:nvSpPr>
          <p:spPr>
            <a:xfrm>
              <a:off x="5775341" y="1669507"/>
              <a:ext cx="93247" cy="41531"/>
            </a:xfrm>
            <a:custGeom>
              <a:rect b="b" l="l" r="r" t="t"/>
              <a:pathLst>
                <a:path extrusionOk="0" h="1990" w="4468">
                  <a:moveTo>
                    <a:pt x="4467" y="1"/>
                  </a:moveTo>
                  <a:lnTo>
                    <a:pt x="1" y="894"/>
                  </a:lnTo>
                  <a:lnTo>
                    <a:pt x="1" y="1989"/>
                  </a:lnTo>
                  <a:lnTo>
                    <a:pt x="4467" y="1096"/>
                  </a:lnTo>
                  <a:lnTo>
                    <a:pt x="4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9" name="Google Shape;10689;p86"/>
          <p:cNvGrpSpPr/>
          <p:nvPr/>
        </p:nvGrpSpPr>
        <p:grpSpPr>
          <a:xfrm>
            <a:off x="4553987" y="3925571"/>
            <a:ext cx="387610" cy="193109"/>
            <a:chOff x="6140660" y="1661097"/>
            <a:chExt cx="397835" cy="198202"/>
          </a:xfrm>
        </p:grpSpPr>
        <p:sp>
          <p:nvSpPr>
            <p:cNvPr id="10690" name="Google Shape;10690;p86"/>
            <p:cNvSpPr/>
            <p:nvPr/>
          </p:nvSpPr>
          <p:spPr>
            <a:xfrm>
              <a:off x="6281298" y="1707719"/>
              <a:ext cx="58290" cy="151579"/>
            </a:xfrm>
            <a:custGeom>
              <a:rect b="b" l="l" r="r" t="t"/>
              <a:pathLst>
                <a:path extrusionOk="0" h="7263" w="2793">
                  <a:moveTo>
                    <a:pt x="1397" y="1"/>
                  </a:moveTo>
                  <a:cubicBezTo>
                    <a:pt x="627" y="1"/>
                    <a:pt x="1" y="627"/>
                    <a:pt x="1" y="1398"/>
                  </a:cubicBezTo>
                  <a:lnTo>
                    <a:pt x="1" y="5865"/>
                  </a:lnTo>
                  <a:cubicBezTo>
                    <a:pt x="1" y="6636"/>
                    <a:pt x="627" y="7262"/>
                    <a:pt x="1397" y="7262"/>
                  </a:cubicBezTo>
                  <a:cubicBezTo>
                    <a:pt x="2166" y="7262"/>
                    <a:pt x="2792" y="6634"/>
                    <a:pt x="2792" y="5865"/>
                  </a:cubicBezTo>
                  <a:lnTo>
                    <a:pt x="2792" y="1398"/>
                  </a:lnTo>
                  <a:cubicBezTo>
                    <a:pt x="2792" y="627"/>
                    <a:pt x="2166" y="1"/>
                    <a:pt x="1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86"/>
            <p:cNvSpPr/>
            <p:nvPr/>
          </p:nvSpPr>
          <p:spPr>
            <a:xfrm>
              <a:off x="6480225" y="1742675"/>
              <a:ext cx="58269" cy="58332"/>
            </a:xfrm>
            <a:custGeom>
              <a:rect b="b" l="l" r="r" t="t"/>
              <a:pathLst>
                <a:path extrusionOk="0" h="2795" w="2792">
                  <a:moveTo>
                    <a:pt x="1396" y="1"/>
                  </a:moveTo>
                  <a:cubicBezTo>
                    <a:pt x="627" y="1"/>
                    <a:pt x="0" y="629"/>
                    <a:pt x="0" y="1398"/>
                  </a:cubicBezTo>
                  <a:cubicBezTo>
                    <a:pt x="0" y="2168"/>
                    <a:pt x="627" y="2794"/>
                    <a:pt x="1396" y="2794"/>
                  </a:cubicBezTo>
                  <a:cubicBezTo>
                    <a:pt x="2167" y="2794"/>
                    <a:pt x="2792" y="2168"/>
                    <a:pt x="2792" y="1398"/>
                  </a:cubicBezTo>
                  <a:cubicBezTo>
                    <a:pt x="2792" y="629"/>
                    <a:pt x="2167" y="1"/>
                    <a:pt x="1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86"/>
            <p:cNvSpPr/>
            <p:nvPr/>
          </p:nvSpPr>
          <p:spPr>
            <a:xfrm>
              <a:off x="6352004" y="1661097"/>
              <a:ext cx="129206" cy="198202"/>
            </a:xfrm>
            <a:custGeom>
              <a:rect b="b" l="l" r="r" t="t"/>
              <a:pathLst>
                <a:path extrusionOk="0" h="9497" w="6191">
                  <a:moveTo>
                    <a:pt x="1396" y="0"/>
                  </a:moveTo>
                  <a:cubicBezTo>
                    <a:pt x="627" y="0"/>
                    <a:pt x="1" y="628"/>
                    <a:pt x="1" y="1398"/>
                  </a:cubicBezTo>
                  <a:lnTo>
                    <a:pt x="1" y="8099"/>
                  </a:lnTo>
                  <a:cubicBezTo>
                    <a:pt x="1" y="8870"/>
                    <a:pt x="627" y="9496"/>
                    <a:pt x="1396" y="9496"/>
                  </a:cubicBezTo>
                  <a:cubicBezTo>
                    <a:pt x="2168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5" y="9263"/>
                    <a:pt x="4280" y="9496"/>
                    <a:pt x="4749" y="9496"/>
                  </a:cubicBezTo>
                  <a:cubicBezTo>
                    <a:pt x="5025" y="9496"/>
                    <a:pt x="5293" y="9415"/>
                    <a:pt x="5522" y="9261"/>
                  </a:cubicBezTo>
                  <a:cubicBezTo>
                    <a:pt x="5833" y="9054"/>
                    <a:pt x="6044" y="8739"/>
                    <a:pt x="6118" y="8373"/>
                  </a:cubicBezTo>
                  <a:cubicBezTo>
                    <a:pt x="6190" y="8007"/>
                    <a:pt x="6116" y="7635"/>
                    <a:pt x="5909" y="7324"/>
                  </a:cubicBezTo>
                  <a:lnTo>
                    <a:pt x="4535" y="5261"/>
                  </a:lnTo>
                  <a:lnTo>
                    <a:pt x="5177" y="4619"/>
                  </a:lnTo>
                  <a:cubicBezTo>
                    <a:pt x="5722" y="4074"/>
                    <a:pt x="5722" y="3188"/>
                    <a:pt x="5177" y="2643"/>
                  </a:cubicBezTo>
                  <a:cubicBezTo>
                    <a:pt x="4904" y="2372"/>
                    <a:pt x="4547" y="2236"/>
                    <a:pt x="4190" y="2236"/>
                  </a:cubicBezTo>
                  <a:cubicBezTo>
                    <a:pt x="3832" y="2236"/>
                    <a:pt x="3475" y="2372"/>
                    <a:pt x="3203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6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86"/>
            <p:cNvSpPr/>
            <p:nvPr/>
          </p:nvSpPr>
          <p:spPr>
            <a:xfrm>
              <a:off x="6140660" y="1661097"/>
              <a:ext cx="129185" cy="198202"/>
            </a:xfrm>
            <a:custGeom>
              <a:rect b="b" l="l" r="r" t="t"/>
              <a:pathLst>
                <a:path extrusionOk="0" h="9497" w="6190">
                  <a:moveTo>
                    <a:pt x="1396" y="0"/>
                  </a:moveTo>
                  <a:cubicBezTo>
                    <a:pt x="626" y="0"/>
                    <a:pt x="0" y="628"/>
                    <a:pt x="0" y="1398"/>
                  </a:cubicBezTo>
                  <a:lnTo>
                    <a:pt x="0" y="8099"/>
                  </a:lnTo>
                  <a:cubicBezTo>
                    <a:pt x="0" y="8870"/>
                    <a:pt x="626" y="9496"/>
                    <a:pt x="1396" y="9496"/>
                  </a:cubicBezTo>
                  <a:cubicBezTo>
                    <a:pt x="2165" y="9496"/>
                    <a:pt x="2792" y="8868"/>
                    <a:pt x="2792" y="8099"/>
                  </a:cubicBezTo>
                  <a:lnTo>
                    <a:pt x="2792" y="7683"/>
                  </a:lnTo>
                  <a:lnTo>
                    <a:pt x="3586" y="8874"/>
                  </a:lnTo>
                  <a:cubicBezTo>
                    <a:pt x="3844" y="9263"/>
                    <a:pt x="4279" y="9496"/>
                    <a:pt x="4748" y="9496"/>
                  </a:cubicBezTo>
                  <a:cubicBezTo>
                    <a:pt x="5024" y="9496"/>
                    <a:pt x="5291" y="9415"/>
                    <a:pt x="5521" y="9261"/>
                  </a:cubicBezTo>
                  <a:cubicBezTo>
                    <a:pt x="5832" y="9054"/>
                    <a:pt x="6043" y="8739"/>
                    <a:pt x="6117" y="8373"/>
                  </a:cubicBezTo>
                  <a:cubicBezTo>
                    <a:pt x="6190" y="8007"/>
                    <a:pt x="6115" y="7635"/>
                    <a:pt x="5909" y="7324"/>
                  </a:cubicBezTo>
                  <a:lnTo>
                    <a:pt x="4534" y="5261"/>
                  </a:lnTo>
                  <a:lnTo>
                    <a:pt x="5176" y="4619"/>
                  </a:lnTo>
                  <a:cubicBezTo>
                    <a:pt x="5721" y="4074"/>
                    <a:pt x="5721" y="3188"/>
                    <a:pt x="5176" y="2643"/>
                  </a:cubicBezTo>
                  <a:cubicBezTo>
                    <a:pt x="4904" y="2372"/>
                    <a:pt x="4546" y="2236"/>
                    <a:pt x="4188" y="2236"/>
                  </a:cubicBezTo>
                  <a:cubicBezTo>
                    <a:pt x="3831" y="2236"/>
                    <a:pt x="3473" y="2372"/>
                    <a:pt x="3202" y="2643"/>
                  </a:cubicBezTo>
                  <a:lnTo>
                    <a:pt x="2792" y="3054"/>
                  </a:lnTo>
                  <a:lnTo>
                    <a:pt x="2792" y="1398"/>
                  </a:lnTo>
                  <a:cubicBezTo>
                    <a:pt x="2792" y="627"/>
                    <a:pt x="2165" y="0"/>
                    <a:pt x="1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4" name="Google Shape;10694;p86"/>
          <p:cNvGrpSpPr/>
          <p:nvPr/>
        </p:nvGrpSpPr>
        <p:grpSpPr>
          <a:xfrm>
            <a:off x="5073202" y="3828305"/>
            <a:ext cx="387681" cy="387641"/>
            <a:chOff x="6669907" y="1561258"/>
            <a:chExt cx="397907" cy="397866"/>
          </a:xfrm>
        </p:grpSpPr>
        <p:sp>
          <p:nvSpPr>
            <p:cNvPr id="10695" name="Google Shape;10695;p86"/>
            <p:cNvSpPr/>
            <p:nvPr/>
          </p:nvSpPr>
          <p:spPr>
            <a:xfrm>
              <a:off x="6950454" y="1655253"/>
              <a:ext cx="23312" cy="23354"/>
            </a:xfrm>
            <a:custGeom>
              <a:rect b="b" l="l" r="r" t="t"/>
              <a:pathLst>
                <a:path extrusionOk="0" h="1119" w="1117">
                  <a:moveTo>
                    <a:pt x="558" y="1"/>
                  </a:moveTo>
                  <a:cubicBezTo>
                    <a:pt x="250" y="1"/>
                    <a:pt x="0" y="252"/>
                    <a:pt x="0" y="560"/>
                  </a:cubicBezTo>
                  <a:cubicBezTo>
                    <a:pt x="0" y="868"/>
                    <a:pt x="250" y="1119"/>
                    <a:pt x="558" y="1119"/>
                  </a:cubicBezTo>
                  <a:cubicBezTo>
                    <a:pt x="867" y="1119"/>
                    <a:pt x="1117" y="868"/>
                    <a:pt x="1117" y="560"/>
                  </a:cubicBezTo>
                  <a:cubicBezTo>
                    <a:pt x="1117" y="252"/>
                    <a:pt x="867" y="1"/>
                    <a:pt x="5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86"/>
            <p:cNvSpPr/>
            <p:nvPr/>
          </p:nvSpPr>
          <p:spPr>
            <a:xfrm>
              <a:off x="6740633" y="1725228"/>
              <a:ext cx="36919" cy="39632"/>
            </a:xfrm>
            <a:custGeom>
              <a:rect b="b" l="l" r="r" t="t"/>
              <a:pathLst>
                <a:path extrusionOk="0" h="1899" w="1769">
                  <a:moveTo>
                    <a:pt x="1117" y="0"/>
                  </a:moveTo>
                  <a:cubicBezTo>
                    <a:pt x="502" y="0"/>
                    <a:pt x="1" y="501"/>
                    <a:pt x="1" y="1116"/>
                  </a:cubicBezTo>
                  <a:cubicBezTo>
                    <a:pt x="1" y="1419"/>
                    <a:pt x="135" y="1691"/>
                    <a:pt x="341" y="1898"/>
                  </a:cubicBezTo>
                  <a:cubicBezTo>
                    <a:pt x="643" y="1261"/>
                    <a:pt x="1133" y="690"/>
                    <a:pt x="1768" y="219"/>
                  </a:cubicBezTo>
                  <a:cubicBezTo>
                    <a:pt x="1581" y="83"/>
                    <a:pt x="1358" y="0"/>
                    <a:pt x="11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86"/>
            <p:cNvSpPr/>
            <p:nvPr/>
          </p:nvSpPr>
          <p:spPr>
            <a:xfrm>
              <a:off x="6763944" y="1725228"/>
              <a:ext cx="209827" cy="139892"/>
            </a:xfrm>
            <a:custGeom>
              <a:rect b="b" l="l" r="r" t="t"/>
              <a:pathLst>
                <a:path extrusionOk="0" h="6703" w="10054">
                  <a:moveTo>
                    <a:pt x="2793" y="1116"/>
                  </a:moveTo>
                  <a:cubicBezTo>
                    <a:pt x="3409" y="1116"/>
                    <a:pt x="3910" y="1619"/>
                    <a:pt x="3910" y="2234"/>
                  </a:cubicBezTo>
                  <a:cubicBezTo>
                    <a:pt x="3910" y="2850"/>
                    <a:pt x="3409" y="3351"/>
                    <a:pt x="2793" y="3351"/>
                  </a:cubicBezTo>
                  <a:cubicBezTo>
                    <a:pt x="2178" y="3351"/>
                    <a:pt x="1675" y="2850"/>
                    <a:pt x="1675" y="2234"/>
                  </a:cubicBezTo>
                  <a:cubicBezTo>
                    <a:pt x="1675" y="1619"/>
                    <a:pt x="2178" y="1116"/>
                    <a:pt x="2793" y="1116"/>
                  </a:cubicBezTo>
                  <a:close/>
                  <a:moveTo>
                    <a:pt x="7262" y="1116"/>
                  </a:moveTo>
                  <a:cubicBezTo>
                    <a:pt x="7878" y="1116"/>
                    <a:pt x="8378" y="1619"/>
                    <a:pt x="8378" y="2234"/>
                  </a:cubicBezTo>
                  <a:cubicBezTo>
                    <a:pt x="8378" y="2850"/>
                    <a:pt x="7878" y="3351"/>
                    <a:pt x="7262" y="3351"/>
                  </a:cubicBezTo>
                  <a:cubicBezTo>
                    <a:pt x="6645" y="3351"/>
                    <a:pt x="6144" y="2850"/>
                    <a:pt x="6144" y="2234"/>
                  </a:cubicBezTo>
                  <a:cubicBezTo>
                    <a:pt x="6144" y="1619"/>
                    <a:pt x="6645" y="1116"/>
                    <a:pt x="7262" y="1116"/>
                  </a:cubicBezTo>
                  <a:close/>
                  <a:moveTo>
                    <a:pt x="7261" y="4469"/>
                  </a:moveTo>
                  <a:cubicBezTo>
                    <a:pt x="7466" y="4469"/>
                    <a:pt x="7663" y="4581"/>
                    <a:pt x="7761" y="4776"/>
                  </a:cubicBezTo>
                  <a:cubicBezTo>
                    <a:pt x="7899" y="5052"/>
                    <a:pt x="7787" y="5389"/>
                    <a:pt x="7511" y="5527"/>
                  </a:cubicBezTo>
                  <a:cubicBezTo>
                    <a:pt x="6733" y="5916"/>
                    <a:pt x="5880" y="6109"/>
                    <a:pt x="5028" y="6109"/>
                  </a:cubicBezTo>
                  <a:cubicBezTo>
                    <a:pt x="4173" y="6109"/>
                    <a:pt x="3321" y="5916"/>
                    <a:pt x="2544" y="5527"/>
                  </a:cubicBezTo>
                  <a:cubicBezTo>
                    <a:pt x="2268" y="5389"/>
                    <a:pt x="2155" y="5052"/>
                    <a:pt x="2293" y="4776"/>
                  </a:cubicBezTo>
                  <a:cubicBezTo>
                    <a:pt x="2391" y="4581"/>
                    <a:pt x="2589" y="4469"/>
                    <a:pt x="2794" y="4469"/>
                  </a:cubicBezTo>
                  <a:cubicBezTo>
                    <a:pt x="2878" y="4469"/>
                    <a:pt x="2963" y="4487"/>
                    <a:pt x="3043" y="4527"/>
                  </a:cubicBezTo>
                  <a:cubicBezTo>
                    <a:pt x="3664" y="4838"/>
                    <a:pt x="4345" y="4994"/>
                    <a:pt x="5027" y="4994"/>
                  </a:cubicBezTo>
                  <a:cubicBezTo>
                    <a:pt x="5708" y="4994"/>
                    <a:pt x="6390" y="4838"/>
                    <a:pt x="7011" y="4527"/>
                  </a:cubicBezTo>
                  <a:cubicBezTo>
                    <a:pt x="7092" y="4487"/>
                    <a:pt x="7177" y="4469"/>
                    <a:pt x="7261" y="4469"/>
                  </a:cubicBezTo>
                  <a:close/>
                  <a:moveTo>
                    <a:pt x="5028" y="0"/>
                  </a:moveTo>
                  <a:cubicBezTo>
                    <a:pt x="2256" y="0"/>
                    <a:pt x="0" y="1504"/>
                    <a:pt x="0" y="3351"/>
                  </a:cubicBezTo>
                  <a:cubicBezTo>
                    <a:pt x="0" y="5199"/>
                    <a:pt x="2256" y="6703"/>
                    <a:pt x="5028" y="6703"/>
                  </a:cubicBezTo>
                  <a:cubicBezTo>
                    <a:pt x="7798" y="6703"/>
                    <a:pt x="10054" y="5199"/>
                    <a:pt x="10054" y="3351"/>
                  </a:cubicBezTo>
                  <a:cubicBezTo>
                    <a:pt x="10054" y="1504"/>
                    <a:pt x="7798" y="0"/>
                    <a:pt x="5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86"/>
            <p:cNvSpPr/>
            <p:nvPr/>
          </p:nvSpPr>
          <p:spPr>
            <a:xfrm>
              <a:off x="6669907" y="1561258"/>
              <a:ext cx="397907" cy="397866"/>
            </a:xfrm>
            <a:custGeom>
              <a:rect b="b" l="l" r="r" t="t"/>
              <a:pathLst>
                <a:path extrusionOk="0" h="19064" w="19066">
                  <a:moveTo>
                    <a:pt x="10650" y="3388"/>
                  </a:moveTo>
                  <a:cubicBezTo>
                    <a:pt x="10708" y="3388"/>
                    <a:pt x="10768" y="3398"/>
                    <a:pt x="10827" y="3417"/>
                  </a:cubicBezTo>
                  <a:lnTo>
                    <a:pt x="12686" y="4038"/>
                  </a:lnTo>
                  <a:cubicBezTo>
                    <a:pt x="12994" y="3645"/>
                    <a:pt x="13466" y="3389"/>
                    <a:pt x="14001" y="3389"/>
                  </a:cubicBezTo>
                  <a:cubicBezTo>
                    <a:pt x="14924" y="3389"/>
                    <a:pt x="15676" y="4140"/>
                    <a:pt x="15676" y="5064"/>
                  </a:cubicBezTo>
                  <a:cubicBezTo>
                    <a:pt x="15676" y="5987"/>
                    <a:pt x="14924" y="6739"/>
                    <a:pt x="14001" y="6739"/>
                  </a:cubicBezTo>
                  <a:cubicBezTo>
                    <a:pt x="13088" y="6739"/>
                    <a:pt x="12345" y="6003"/>
                    <a:pt x="12329" y="5094"/>
                  </a:cubicBezTo>
                  <a:lnTo>
                    <a:pt x="11004" y="4653"/>
                  </a:lnTo>
                  <a:lnTo>
                    <a:pt x="10294" y="6778"/>
                  </a:lnTo>
                  <a:cubicBezTo>
                    <a:pt x="11251" y="6865"/>
                    <a:pt x="12140" y="7109"/>
                    <a:pt x="12909" y="7479"/>
                  </a:cubicBezTo>
                  <a:cubicBezTo>
                    <a:pt x="13327" y="7017"/>
                    <a:pt x="13919" y="6739"/>
                    <a:pt x="14560" y="6739"/>
                  </a:cubicBezTo>
                  <a:cubicBezTo>
                    <a:pt x="15791" y="6739"/>
                    <a:pt x="16794" y="7742"/>
                    <a:pt x="16794" y="8973"/>
                  </a:cubicBezTo>
                  <a:cubicBezTo>
                    <a:pt x="16794" y="9780"/>
                    <a:pt x="16336" y="10498"/>
                    <a:pt x="15655" y="10891"/>
                  </a:cubicBezTo>
                  <a:cubicBezTo>
                    <a:pt x="15665" y="10997"/>
                    <a:pt x="15676" y="11101"/>
                    <a:pt x="15676" y="11208"/>
                  </a:cubicBezTo>
                  <a:cubicBezTo>
                    <a:pt x="15676" y="13672"/>
                    <a:pt x="12921" y="15676"/>
                    <a:pt x="9532" y="15676"/>
                  </a:cubicBezTo>
                  <a:cubicBezTo>
                    <a:pt x="6144" y="15676"/>
                    <a:pt x="3388" y="13672"/>
                    <a:pt x="3388" y="11208"/>
                  </a:cubicBezTo>
                  <a:cubicBezTo>
                    <a:pt x="3388" y="11101"/>
                    <a:pt x="3401" y="10997"/>
                    <a:pt x="3411" y="10891"/>
                  </a:cubicBezTo>
                  <a:cubicBezTo>
                    <a:pt x="2730" y="10498"/>
                    <a:pt x="2272" y="9780"/>
                    <a:pt x="2272" y="8973"/>
                  </a:cubicBezTo>
                  <a:cubicBezTo>
                    <a:pt x="2272" y="7742"/>
                    <a:pt x="3273" y="6739"/>
                    <a:pt x="4506" y="6739"/>
                  </a:cubicBezTo>
                  <a:cubicBezTo>
                    <a:pt x="5145" y="6739"/>
                    <a:pt x="5737" y="7017"/>
                    <a:pt x="6157" y="7479"/>
                  </a:cubicBezTo>
                  <a:cubicBezTo>
                    <a:pt x="7018" y="7065"/>
                    <a:pt x="8034" y="6806"/>
                    <a:pt x="9125" y="6755"/>
                  </a:cubicBezTo>
                  <a:lnTo>
                    <a:pt x="10119" y="3771"/>
                  </a:lnTo>
                  <a:cubicBezTo>
                    <a:pt x="10199" y="3537"/>
                    <a:pt x="10415" y="3388"/>
                    <a:pt x="10650" y="3388"/>
                  </a:cubicBezTo>
                  <a:close/>
                  <a:moveTo>
                    <a:pt x="9534" y="1"/>
                  </a:moveTo>
                  <a:cubicBezTo>
                    <a:pt x="4297" y="1"/>
                    <a:pt x="1" y="4296"/>
                    <a:pt x="1" y="9532"/>
                  </a:cubicBezTo>
                  <a:cubicBezTo>
                    <a:pt x="1" y="14769"/>
                    <a:pt x="4297" y="19064"/>
                    <a:pt x="9534" y="19064"/>
                  </a:cubicBezTo>
                  <a:cubicBezTo>
                    <a:pt x="14768" y="19064"/>
                    <a:pt x="19065" y="14769"/>
                    <a:pt x="19065" y="9532"/>
                  </a:cubicBezTo>
                  <a:cubicBezTo>
                    <a:pt x="19065" y="4296"/>
                    <a:pt x="14768" y="1"/>
                    <a:pt x="95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86"/>
            <p:cNvSpPr/>
            <p:nvPr/>
          </p:nvSpPr>
          <p:spPr>
            <a:xfrm>
              <a:off x="6960158" y="1725228"/>
              <a:ext cx="36940" cy="39632"/>
            </a:xfrm>
            <a:custGeom>
              <a:rect b="b" l="l" r="r" t="t"/>
              <a:pathLst>
                <a:path extrusionOk="0" h="1899" w="1770">
                  <a:moveTo>
                    <a:pt x="652" y="0"/>
                  </a:moveTo>
                  <a:cubicBezTo>
                    <a:pt x="413" y="0"/>
                    <a:pt x="188" y="83"/>
                    <a:pt x="1" y="219"/>
                  </a:cubicBezTo>
                  <a:cubicBezTo>
                    <a:pt x="637" y="690"/>
                    <a:pt x="1127" y="1261"/>
                    <a:pt x="1428" y="1898"/>
                  </a:cubicBezTo>
                  <a:cubicBezTo>
                    <a:pt x="1635" y="1691"/>
                    <a:pt x="1770" y="1419"/>
                    <a:pt x="1770" y="1116"/>
                  </a:cubicBezTo>
                  <a:cubicBezTo>
                    <a:pt x="1770" y="501"/>
                    <a:pt x="1267" y="0"/>
                    <a:pt x="6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0" name="Google Shape;10700;p86"/>
          <p:cNvGrpSpPr/>
          <p:nvPr/>
        </p:nvGrpSpPr>
        <p:grpSpPr>
          <a:xfrm>
            <a:off x="5592488" y="3828305"/>
            <a:ext cx="387641" cy="387641"/>
            <a:chOff x="7199196" y="1561258"/>
            <a:chExt cx="397866" cy="397866"/>
          </a:xfrm>
        </p:grpSpPr>
        <p:sp>
          <p:nvSpPr>
            <p:cNvPr id="10701" name="Google Shape;10701;p86"/>
            <p:cNvSpPr/>
            <p:nvPr/>
          </p:nvSpPr>
          <p:spPr>
            <a:xfrm>
              <a:off x="7363167" y="1701896"/>
              <a:ext cx="69935" cy="69977"/>
            </a:xfrm>
            <a:custGeom>
              <a:rect b="b" l="l" r="r" t="t"/>
              <a:pathLst>
                <a:path extrusionOk="0" h="3353" w="3351">
                  <a:moveTo>
                    <a:pt x="1675" y="0"/>
                  </a:moveTo>
                  <a:cubicBezTo>
                    <a:pt x="1675" y="925"/>
                    <a:pt x="923" y="1677"/>
                    <a:pt x="0" y="1677"/>
                  </a:cubicBezTo>
                  <a:cubicBezTo>
                    <a:pt x="0" y="2601"/>
                    <a:pt x="752" y="3352"/>
                    <a:pt x="1675" y="3352"/>
                  </a:cubicBezTo>
                  <a:cubicBezTo>
                    <a:pt x="2599" y="3352"/>
                    <a:pt x="3351" y="2601"/>
                    <a:pt x="3351" y="1677"/>
                  </a:cubicBezTo>
                  <a:cubicBezTo>
                    <a:pt x="3351" y="752"/>
                    <a:pt x="2599" y="0"/>
                    <a:pt x="16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86"/>
            <p:cNvSpPr/>
            <p:nvPr/>
          </p:nvSpPr>
          <p:spPr>
            <a:xfrm>
              <a:off x="7316523" y="1655253"/>
              <a:ext cx="163203" cy="209869"/>
            </a:xfrm>
            <a:custGeom>
              <a:rect b="b" l="l" r="r" t="t"/>
              <a:pathLst>
                <a:path extrusionOk="0" h="10056" w="7820">
                  <a:moveTo>
                    <a:pt x="3910" y="1119"/>
                  </a:moveTo>
                  <a:cubicBezTo>
                    <a:pt x="5449" y="1119"/>
                    <a:pt x="6704" y="2371"/>
                    <a:pt x="6704" y="3910"/>
                  </a:cubicBezTo>
                  <a:cubicBezTo>
                    <a:pt x="6704" y="5451"/>
                    <a:pt x="5449" y="6704"/>
                    <a:pt x="3910" y="6704"/>
                  </a:cubicBezTo>
                  <a:cubicBezTo>
                    <a:pt x="2371" y="6704"/>
                    <a:pt x="1117" y="5451"/>
                    <a:pt x="1117" y="3912"/>
                  </a:cubicBezTo>
                  <a:cubicBezTo>
                    <a:pt x="1117" y="3652"/>
                    <a:pt x="1161" y="3383"/>
                    <a:pt x="1251" y="3091"/>
                  </a:cubicBezTo>
                  <a:cubicBezTo>
                    <a:pt x="1299" y="2939"/>
                    <a:pt x="1409" y="2814"/>
                    <a:pt x="1554" y="2746"/>
                  </a:cubicBezTo>
                  <a:cubicBezTo>
                    <a:pt x="1627" y="2713"/>
                    <a:pt x="1706" y="2696"/>
                    <a:pt x="1786" y="2696"/>
                  </a:cubicBezTo>
                  <a:cubicBezTo>
                    <a:pt x="1863" y="2696"/>
                    <a:pt x="1940" y="2712"/>
                    <a:pt x="2012" y="2745"/>
                  </a:cubicBezTo>
                  <a:cubicBezTo>
                    <a:pt x="2088" y="2779"/>
                    <a:pt x="2165" y="2794"/>
                    <a:pt x="2239" y="2794"/>
                  </a:cubicBezTo>
                  <a:cubicBezTo>
                    <a:pt x="2538" y="2794"/>
                    <a:pt x="2794" y="2541"/>
                    <a:pt x="2794" y="2235"/>
                  </a:cubicBezTo>
                  <a:cubicBezTo>
                    <a:pt x="2794" y="1934"/>
                    <a:pt x="2584" y="1911"/>
                    <a:pt x="2746" y="1554"/>
                  </a:cubicBezTo>
                  <a:cubicBezTo>
                    <a:pt x="2812" y="1409"/>
                    <a:pt x="2937" y="1299"/>
                    <a:pt x="3089" y="1252"/>
                  </a:cubicBezTo>
                  <a:cubicBezTo>
                    <a:pt x="3381" y="1163"/>
                    <a:pt x="3650" y="1119"/>
                    <a:pt x="3910" y="1119"/>
                  </a:cubicBezTo>
                  <a:close/>
                  <a:moveTo>
                    <a:pt x="3910" y="1"/>
                  </a:moveTo>
                  <a:cubicBezTo>
                    <a:pt x="1756" y="1"/>
                    <a:pt x="1" y="1756"/>
                    <a:pt x="1" y="3912"/>
                  </a:cubicBezTo>
                  <a:cubicBezTo>
                    <a:pt x="1" y="6194"/>
                    <a:pt x="3139" y="9964"/>
                    <a:pt x="3917" y="10056"/>
                  </a:cubicBezTo>
                  <a:cubicBezTo>
                    <a:pt x="4682" y="9964"/>
                    <a:pt x="7820" y="6194"/>
                    <a:pt x="7820" y="3912"/>
                  </a:cubicBezTo>
                  <a:cubicBezTo>
                    <a:pt x="7820" y="1756"/>
                    <a:pt x="6065" y="1"/>
                    <a:pt x="39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86"/>
            <p:cNvSpPr/>
            <p:nvPr/>
          </p:nvSpPr>
          <p:spPr>
            <a:xfrm>
              <a:off x="7199196" y="1561258"/>
              <a:ext cx="397866" cy="397866"/>
            </a:xfrm>
            <a:custGeom>
              <a:rect b="b" l="l" r="r" t="t"/>
              <a:pathLst>
                <a:path extrusionOk="0" h="19064" w="19064">
                  <a:moveTo>
                    <a:pt x="9532" y="3389"/>
                  </a:moveTo>
                  <a:cubicBezTo>
                    <a:pt x="12304" y="3389"/>
                    <a:pt x="14560" y="5644"/>
                    <a:pt x="14560" y="8416"/>
                  </a:cubicBezTo>
                  <a:cubicBezTo>
                    <a:pt x="14560" y="11045"/>
                    <a:pt x="11089" y="15676"/>
                    <a:pt x="9532" y="15676"/>
                  </a:cubicBezTo>
                  <a:cubicBezTo>
                    <a:pt x="7974" y="15676"/>
                    <a:pt x="4507" y="11045"/>
                    <a:pt x="4507" y="8416"/>
                  </a:cubicBezTo>
                  <a:cubicBezTo>
                    <a:pt x="4507" y="5644"/>
                    <a:pt x="6760" y="3389"/>
                    <a:pt x="9532" y="3389"/>
                  </a:cubicBezTo>
                  <a:close/>
                  <a:moveTo>
                    <a:pt x="9532" y="1"/>
                  </a:moveTo>
                  <a:cubicBezTo>
                    <a:pt x="4296" y="1"/>
                    <a:pt x="1" y="4296"/>
                    <a:pt x="1" y="9532"/>
                  </a:cubicBezTo>
                  <a:cubicBezTo>
                    <a:pt x="1" y="14769"/>
                    <a:pt x="4296" y="19064"/>
                    <a:pt x="9532" y="19064"/>
                  </a:cubicBezTo>
                  <a:cubicBezTo>
                    <a:pt x="14769" y="19064"/>
                    <a:pt x="19064" y="14769"/>
                    <a:pt x="19064" y="9532"/>
                  </a:cubicBezTo>
                  <a:cubicBezTo>
                    <a:pt x="19064" y="4296"/>
                    <a:pt x="14769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4" name="Google Shape;10704;p86"/>
          <p:cNvGrpSpPr/>
          <p:nvPr/>
        </p:nvGrpSpPr>
        <p:grpSpPr>
          <a:xfrm>
            <a:off x="1958433" y="3885842"/>
            <a:ext cx="387681" cy="272572"/>
            <a:chOff x="3386036" y="1746339"/>
            <a:chExt cx="397907" cy="279762"/>
          </a:xfrm>
        </p:grpSpPr>
        <p:sp>
          <p:nvSpPr>
            <p:cNvPr id="10705" name="Google Shape;10705;p86"/>
            <p:cNvSpPr/>
            <p:nvPr/>
          </p:nvSpPr>
          <p:spPr>
            <a:xfrm>
              <a:off x="3561652" y="1848954"/>
              <a:ext cx="59646" cy="74506"/>
            </a:xfrm>
            <a:custGeom>
              <a:rect b="b" l="l" r="r" t="t"/>
              <a:pathLst>
                <a:path extrusionOk="0" h="3570" w="2858">
                  <a:moveTo>
                    <a:pt x="1" y="0"/>
                  </a:moveTo>
                  <a:lnTo>
                    <a:pt x="1" y="3570"/>
                  </a:lnTo>
                  <a:lnTo>
                    <a:pt x="2858" y="178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86"/>
            <p:cNvSpPr/>
            <p:nvPr/>
          </p:nvSpPr>
          <p:spPr>
            <a:xfrm>
              <a:off x="3386036" y="1746339"/>
              <a:ext cx="397907" cy="279762"/>
            </a:xfrm>
            <a:custGeom>
              <a:rect b="b" l="l" r="r" t="t"/>
              <a:pathLst>
                <a:path extrusionOk="0" h="13405" w="19066">
                  <a:moveTo>
                    <a:pt x="7858" y="3351"/>
                  </a:moveTo>
                  <a:cubicBezTo>
                    <a:pt x="7961" y="3351"/>
                    <a:pt x="8064" y="3379"/>
                    <a:pt x="8154" y="3436"/>
                  </a:cubicBezTo>
                  <a:lnTo>
                    <a:pt x="12622" y="6230"/>
                  </a:lnTo>
                  <a:cubicBezTo>
                    <a:pt x="12785" y="6330"/>
                    <a:pt x="12884" y="6509"/>
                    <a:pt x="12884" y="6702"/>
                  </a:cubicBezTo>
                  <a:cubicBezTo>
                    <a:pt x="12884" y="6895"/>
                    <a:pt x="12785" y="7073"/>
                    <a:pt x="12622" y="7176"/>
                  </a:cubicBezTo>
                  <a:lnTo>
                    <a:pt x="8154" y="9968"/>
                  </a:lnTo>
                  <a:cubicBezTo>
                    <a:pt x="8063" y="10025"/>
                    <a:pt x="7961" y="10053"/>
                    <a:pt x="7859" y="10053"/>
                  </a:cubicBezTo>
                  <a:cubicBezTo>
                    <a:pt x="7765" y="10053"/>
                    <a:pt x="7671" y="10029"/>
                    <a:pt x="7588" y="9983"/>
                  </a:cubicBezTo>
                  <a:cubicBezTo>
                    <a:pt x="7409" y="9884"/>
                    <a:pt x="7299" y="9699"/>
                    <a:pt x="7299" y="9495"/>
                  </a:cubicBezTo>
                  <a:lnTo>
                    <a:pt x="7299" y="3910"/>
                  </a:lnTo>
                  <a:cubicBezTo>
                    <a:pt x="7299" y="3707"/>
                    <a:pt x="7409" y="3519"/>
                    <a:pt x="7588" y="3420"/>
                  </a:cubicBezTo>
                  <a:cubicBezTo>
                    <a:pt x="7671" y="3374"/>
                    <a:pt x="7765" y="3351"/>
                    <a:pt x="7858" y="3351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2"/>
                  </a:cubicBezTo>
                  <a:lnTo>
                    <a:pt x="1" y="10611"/>
                  </a:lnTo>
                  <a:cubicBezTo>
                    <a:pt x="1" y="12152"/>
                    <a:pt x="1255" y="13405"/>
                    <a:pt x="2794" y="13405"/>
                  </a:cubicBezTo>
                  <a:lnTo>
                    <a:pt x="16274" y="13405"/>
                  </a:lnTo>
                  <a:cubicBezTo>
                    <a:pt x="17813" y="13405"/>
                    <a:pt x="19065" y="12152"/>
                    <a:pt x="19065" y="10611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7" name="Google Shape;10707;p86"/>
          <p:cNvGrpSpPr/>
          <p:nvPr/>
        </p:nvGrpSpPr>
        <p:grpSpPr>
          <a:xfrm>
            <a:off x="2996130" y="3828288"/>
            <a:ext cx="387681" cy="387681"/>
            <a:chOff x="4417380" y="1687279"/>
            <a:chExt cx="397907" cy="397907"/>
          </a:xfrm>
        </p:grpSpPr>
        <p:sp>
          <p:nvSpPr>
            <p:cNvPr id="10708" name="Google Shape;10708;p86"/>
            <p:cNvSpPr/>
            <p:nvPr/>
          </p:nvSpPr>
          <p:spPr>
            <a:xfrm>
              <a:off x="4417380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9525" y="2794"/>
                  </a:moveTo>
                  <a:cubicBezTo>
                    <a:pt x="11382" y="2845"/>
                    <a:pt x="13514" y="4021"/>
                    <a:pt x="13514" y="6949"/>
                  </a:cubicBezTo>
                  <a:cubicBezTo>
                    <a:pt x="13514" y="7361"/>
                    <a:pt x="13500" y="7674"/>
                    <a:pt x="13486" y="7912"/>
                  </a:cubicBezTo>
                  <a:cubicBezTo>
                    <a:pt x="13689" y="7867"/>
                    <a:pt x="14004" y="7789"/>
                    <a:pt x="14208" y="7789"/>
                  </a:cubicBezTo>
                  <a:cubicBezTo>
                    <a:pt x="14882" y="7789"/>
                    <a:pt x="15370" y="8202"/>
                    <a:pt x="15370" y="8769"/>
                  </a:cubicBezTo>
                  <a:cubicBezTo>
                    <a:pt x="15370" y="9574"/>
                    <a:pt x="14598" y="9882"/>
                    <a:pt x="14137" y="10066"/>
                  </a:cubicBezTo>
                  <a:cubicBezTo>
                    <a:pt x="14020" y="10112"/>
                    <a:pt x="13857" y="10178"/>
                    <a:pt x="13767" y="10231"/>
                  </a:cubicBezTo>
                  <a:cubicBezTo>
                    <a:pt x="13822" y="10949"/>
                    <a:pt x="14437" y="11278"/>
                    <a:pt x="15354" y="11690"/>
                  </a:cubicBezTo>
                  <a:cubicBezTo>
                    <a:pt x="16061" y="12007"/>
                    <a:pt x="16794" y="12336"/>
                    <a:pt x="16794" y="13104"/>
                  </a:cubicBezTo>
                  <a:cubicBezTo>
                    <a:pt x="16794" y="13896"/>
                    <a:pt x="16088" y="14016"/>
                    <a:pt x="15520" y="14112"/>
                  </a:cubicBezTo>
                  <a:cubicBezTo>
                    <a:pt x="15333" y="14146"/>
                    <a:pt x="15111" y="14183"/>
                    <a:pt x="14855" y="14239"/>
                  </a:cubicBezTo>
                  <a:cubicBezTo>
                    <a:pt x="14768" y="14620"/>
                    <a:pt x="14600" y="15156"/>
                    <a:pt x="13939" y="15156"/>
                  </a:cubicBezTo>
                  <a:cubicBezTo>
                    <a:pt x="13709" y="15156"/>
                    <a:pt x="13258" y="15035"/>
                    <a:pt x="12916" y="15035"/>
                  </a:cubicBezTo>
                  <a:cubicBezTo>
                    <a:pt x="12370" y="15035"/>
                    <a:pt x="12048" y="15253"/>
                    <a:pt x="11642" y="15531"/>
                  </a:cubicBezTo>
                  <a:cubicBezTo>
                    <a:pt x="11160" y="15860"/>
                    <a:pt x="10556" y="16272"/>
                    <a:pt x="9534" y="16272"/>
                  </a:cubicBezTo>
                  <a:cubicBezTo>
                    <a:pt x="8510" y="16272"/>
                    <a:pt x="7908" y="15860"/>
                    <a:pt x="7425" y="15531"/>
                  </a:cubicBezTo>
                  <a:cubicBezTo>
                    <a:pt x="7020" y="15255"/>
                    <a:pt x="6698" y="15035"/>
                    <a:pt x="6151" y="15035"/>
                  </a:cubicBezTo>
                  <a:cubicBezTo>
                    <a:pt x="5810" y="15035"/>
                    <a:pt x="5357" y="15156"/>
                    <a:pt x="5129" y="15156"/>
                  </a:cubicBezTo>
                  <a:cubicBezTo>
                    <a:pt x="4467" y="15156"/>
                    <a:pt x="4298" y="14620"/>
                    <a:pt x="4211" y="14239"/>
                  </a:cubicBezTo>
                  <a:cubicBezTo>
                    <a:pt x="3956" y="14183"/>
                    <a:pt x="3735" y="14146"/>
                    <a:pt x="3547" y="14112"/>
                  </a:cubicBezTo>
                  <a:cubicBezTo>
                    <a:pt x="2980" y="14016"/>
                    <a:pt x="2272" y="13896"/>
                    <a:pt x="2272" y="13104"/>
                  </a:cubicBezTo>
                  <a:cubicBezTo>
                    <a:pt x="2272" y="12336"/>
                    <a:pt x="3004" y="12007"/>
                    <a:pt x="3712" y="11690"/>
                  </a:cubicBezTo>
                  <a:cubicBezTo>
                    <a:pt x="4630" y="11280"/>
                    <a:pt x="5246" y="10949"/>
                    <a:pt x="5299" y="10231"/>
                  </a:cubicBezTo>
                  <a:cubicBezTo>
                    <a:pt x="5209" y="10178"/>
                    <a:pt x="5046" y="10112"/>
                    <a:pt x="4929" y="10066"/>
                  </a:cubicBezTo>
                  <a:cubicBezTo>
                    <a:pt x="4469" y="9882"/>
                    <a:pt x="3696" y="9573"/>
                    <a:pt x="3696" y="8769"/>
                  </a:cubicBezTo>
                  <a:cubicBezTo>
                    <a:pt x="3696" y="8202"/>
                    <a:pt x="4186" y="7789"/>
                    <a:pt x="4858" y="7789"/>
                  </a:cubicBezTo>
                  <a:cubicBezTo>
                    <a:pt x="5062" y="7789"/>
                    <a:pt x="5378" y="7867"/>
                    <a:pt x="5580" y="7912"/>
                  </a:cubicBezTo>
                  <a:cubicBezTo>
                    <a:pt x="5568" y="7674"/>
                    <a:pt x="5554" y="7361"/>
                    <a:pt x="5554" y="6949"/>
                  </a:cubicBezTo>
                  <a:cubicBezTo>
                    <a:pt x="5554" y="4011"/>
                    <a:pt x="7692" y="2840"/>
                    <a:pt x="9525" y="2794"/>
                  </a:cubicBezTo>
                  <a:close/>
                  <a:moveTo>
                    <a:pt x="2794" y="1"/>
                  </a:moveTo>
                  <a:cubicBezTo>
                    <a:pt x="1255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5" y="19065"/>
                    <a:pt x="2794" y="19065"/>
                  </a:cubicBezTo>
                  <a:lnTo>
                    <a:pt x="16274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86"/>
            <p:cNvSpPr/>
            <p:nvPr/>
          </p:nvSpPr>
          <p:spPr>
            <a:xfrm>
              <a:off x="4492363" y="1768878"/>
              <a:ext cx="248270" cy="234704"/>
            </a:xfrm>
            <a:custGeom>
              <a:rect b="b" l="l" r="r" t="t"/>
              <a:pathLst>
                <a:path extrusionOk="0" h="11246" w="11896">
                  <a:moveTo>
                    <a:pt x="5930" y="0"/>
                  </a:moveTo>
                  <a:cubicBezTo>
                    <a:pt x="5093" y="21"/>
                    <a:pt x="3077" y="428"/>
                    <a:pt x="3077" y="3039"/>
                  </a:cubicBezTo>
                  <a:cubicBezTo>
                    <a:pt x="3077" y="3478"/>
                    <a:pt x="3094" y="3798"/>
                    <a:pt x="3107" y="4028"/>
                  </a:cubicBezTo>
                  <a:cubicBezTo>
                    <a:pt x="3142" y="4647"/>
                    <a:pt x="3077" y="5187"/>
                    <a:pt x="2410" y="5187"/>
                  </a:cubicBezTo>
                  <a:cubicBezTo>
                    <a:pt x="2173" y="5187"/>
                    <a:pt x="1840" y="5114"/>
                    <a:pt x="1608" y="5061"/>
                  </a:cubicBezTo>
                  <a:lnTo>
                    <a:pt x="1608" y="5061"/>
                  </a:lnTo>
                  <a:cubicBezTo>
                    <a:pt x="2217" y="5314"/>
                    <a:pt x="2827" y="5535"/>
                    <a:pt x="2827" y="6215"/>
                  </a:cubicBezTo>
                  <a:cubicBezTo>
                    <a:pt x="2827" y="7791"/>
                    <a:pt x="1472" y="8398"/>
                    <a:pt x="577" y="8799"/>
                  </a:cubicBezTo>
                  <a:cubicBezTo>
                    <a:pt x="400" y="8879"/>
                    <a:pt x="169" y="8981"/>
                    <a:pt x="0" y="9077"/>
                  </a:cubicBezTo>
                  <a:cubicBezTo>
                    <a:pt x="386" y="9148"/>
                    <a:pt x="526" y="9160"/>
                    <a:pt x="965" y="9263"/>
                  </a:cubicBezTo>
                  <a:cubicBezTo>
                    <a:pt x="1348" y="9355"/>
                    <a:pt x="1603" y="9620"/>
                    <a:pt x="1713" y="10103"/>
                  </a:cubicBezTo>
                  <a:cubicBezTo>
                    <a:pt x="2012" y="10046"/>
                    <a:pt x="2244" y="10007"/>
                    <a:pt x="2558" y="10007"/>
                  </a:cubicBezTo>
                  <a:cubicBezTo>
                    <a:pt x="3450" y="10007"/>
                    <a:pt x="3988" y="10373"/>
                    <a:pt x="4460" y="10697"/>
                  </a:cubicBezTo>
                  <a:cubicBezTo>
                    <a:pt x="4892" y="10991"/>
                    <a:pt x="5261" y="11244"/>
                    <a:pt x="5941" y="11246"/>
                  </a:cubicBezTo>
                  <a:cubicBezTo>
                    <a:pt x="6620" y="11244"/>
                    <a:pt x="6990" y="10991"/>
                    <a:pt x="7420" y="10697"/>
                  </a:cubicBezTo>
                  <a:cubicBezTo>
                    <a:pt x="7894" y="10373"/>
                    <a:pt x="8430" y="10007"/>
                    <a:pt x="9323" y="10007"/>
                  </a:cubicBezTo>
                  <a:cubicBezTo>
                    <a:pt x="9638" y="10007"/>
                    <a:pt x="9870" y="10044"/>
                    <a:pt x="10169" y="10103"/>
                  </a:cubicBezTo>
                  <a:cubicBezTo>
                    <a:pt x="10280" y="9616"/>
                    <a:pt x="10535" y="9355"/>
                    <a:pt x="10917" y="9263"/>
                  </a:cubicBezTo>
                  <a:cubicBezTo>
                    <a:pt x="11308" y="9171"/>
                    <a:pt x="11524" y="9140"/>
                    <a:pt x="11895" y="9075"/>
                  </a:cubicBezTo>
                  <a:cubicBezTo>
                    <a:pt x="11727" y="8988"/>
                    <a:pt x="11487" y="8880"/>
                    <a:pt x="11304" y="8799"/>
                  </a:cubicBezTo>
                  <a:cubicBezTo>
                    <a:pt x="10409" y="8398"/>
                    <a:pt x="9054" y="7791"/>
                    <a:pt x="9054" y="6215"/>
                  </a:cubicBezTo>
                  <a:cubicBezTo>
                    <a:pt x="9054" y="5541"/>
                    <a:pt x="9663" y="5312"/>
                    <a:pt x="10271" y="5061"/>
                  </a:cubicBezTo>
                  <a:lnTo>
                    <a:pt x="10271" y="5061"/>
                  </a:lnTo>
                  <a:cubicBezTo>
                    <a:pt x="9985" y="5105"/>
                    <a:pt x="9811" y="5187"/>
                    <a:pt x="9472" y="5187"/>
                  </a:cubicBezTo>
                  <a:cubicBezTo>
                    <a:pt x="8805" y="5187"/>
                    <a:pt x="8739" y="4647"/>
                    <a:pt x="8773" y="4028"/>
                  </a:cubicBezTo>
                  <a:cubicBezTo>
                    <a:pt x="8787" y="3798"/>
                    <a:pt x="8805" y="3478"/>
                    <a:pt x="8805" y="3039"/>
                  </a:cubicBezTo>
                  <a:cubicBezTo>
                    <a:pt x="8805" y="439"/>
                    <a:pt x="6795" y="25"/>
                    <a:pt x="5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0" name="Google Shape;10710;p86"/>
          <p:cNvGrpSpPr/>
          <p:nvPr/>
        </p:nvGrpSpPr>
        <p:grpSpPr>
          <a:xfrm>
            <a:off x="7942611" y="3308537"/>
            <a:ext cx="387661" cy="387661"/>
            <a:chOff x="2869999" y="1687279"/>
            <a:chExt cx="397887" cy="397887"/>
          </a:xfrm>
        </p:grpSpPr>
        <p:sp>
          <p:nvSpPr>
            <p:cNvPr id="10711" name="Google Shape;10711;p86"/>
            <p:cNvSpPr/>
            <p:nvPr/>
          </p:nvSpPr>
          <p:spPr>
            <a:xfrm>
              <a:off x="2994590" y="1833740"/>
              <a:ext cx="148657" cy="81685"/>
            </a:xfrm>
            <a:custGeom>
              <a:rect b="b" l="l" r="r" t="t"/>
              <a:pathLst>
                <a:path extrusionOk="0" h="3914" w="7123">
                  <a:moveTo>
                    <a:pt x="2491" y="0"/>
                  </a:moveTo>
                  <a:lnTo>
                    <a:pt x="1" y="3112"/>
                  </a:lnTo>
                  <a:lnTo>
                    <a:pt x="1" y="3112"/>
                  </a:lnTo>
                  <a:lnTo>
                    <a:pt x="2196" y="2015"/>
                  </a:lnTo>
                  <a:cubicBezTo>
                    <a:pt x="2275" y="1975"/>
                    <a:pt x="2360" y="1956"/>
                    <a:pt x="2445" y="1956"/>
                  </a:cubicBezTo>
                  <a:cubicBezTo>
                    <a:pt x="2590" y="1956"/>
                    <a:pt x="2733" y="2012"/>
                    <a:pt x="2840" y="2119"/>
                  </a:cubicBezTo>
                  <a:lnTo>
                    <a:pt x="4634" y="3913"/>
                  </a:lnTo>
                  <a:lnTo>
                    <a:pt x="7123" y="800"/>
                  </a:lnTo>
                  <a:lnTo>
                    <a:pt x="4929" y="1897"/>
                  </a:lnTo>
                  <a:cubicBezTo>
                    <a:pt x="4850" y="1937"/>
                    <a:pt x="4764" y="1957"/>
                    <a:pt x="4679" y="1957"/>
                  </a:cubicBezTo>
                  <a:cubicBezTo>
                    <a:pt x="4535" y="1957"/>
                    <a:pt x="4392" y="1900"/>
                    <a:pt x="4285" y="1792"/>
                  </a:cubicBezTo>
                  <a:lnTo>
                    <a:pt x="24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86"/>
            <p:cNvSpPr/>
            <p:nvPr/>
          </p:nvSpPr>
          <p:spPr>
            <a:xfrm>
              <a:off x="2869999" y="1687279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8420" y="5623"/>
                  </a:moveTo>
                  <a:cubicBezTo>
                    <a:pt x="8569" y="5623"/>
                    <a:pt x="8707" y="5682"/>
                    <a:pt x="8810" y="5787"/>
                  </a:cubicBezTo>
                  <a:lnTo>
                    <a:pt x="10759" y="7736"/>
                  </a:lnTo>
                  <a:lnTo>
                    <a:pt x="14867" y="5683"/>
                  </a:lnTo>
                  <a:cubicBezTo>
                    <a:pt x="14947" y="5643"/>
                    <a:pt x="15033" y="5624"/>
                    <a:pt x="15118" y="5624"/>
                  </a:cubicBezTo>
                  <a:cubicBezTo>
                    <a:pt x="15283" y="5624"/>
                    <a:pt x="15443" y="5695"/>
                    <a:pt x="15552" y="5829"/>
                  </a:cubicBezTo>
                  <a:cubicBezTo>
                    <a:pt x="15716" y="6035"/>
                    <a:pt x="15718" y="6325"/>
                    <a:pt x="15553" y="6530"/>
                  </a:cubicBezTo>
                  <a:lnTo>
                    <a:pt x="11085" y="12116"/>
                  </a:lnTo>
                  <a:cubicBezTo>
                    <a:pt x="10973" y="12256"/>
                    <a:pt x="10812" y="12324"/>
                    <a:pt x="10652" y="12324"/>
                  </a:cubicBezTo>
                  <a:cubicBezTo>
                    <a:pt x="10507" y="12324"/>
                    <a:pt x="10363" y="12269"/>
                    <a:pt x="10255" y="12161"/>
                  </a:cubicBezTo>
                  <a:lnTo>
                    <a:pt x="8306" y="10211"/>
                  </a:lnTo>
                  <a:lnTo>
                    <a:pt x="4196" y="12267"/>
                  </a:lnTo>
                  <a:cubicBezTo>
                    <a:pt x="4117" y="12306"/>
                    <a:pt x="4032" y="12325"/>
                    <a:pt x="3948" y="12325"/>
                  </a:cubicBezTo>
                  <a:cubicBezTo>
                    <a:pt x="3784" y="12325"/>
                    <a:pt x="3622" y="12253"/>
                    <a:pt x="3514" y="12118"/>
                  </a:cubicBezTo>
                  <a:cubicBezTo>
                    <a:pt x="3347" y="11913"/>
                    <a:pt x="3347" y="11623"/>
                    <a:pt x="3510" y="11418"/>
                  </a:cubicBezTo>
                  <a:lnTo>
                    <a:pt x="7979" y="5833"/>
                  </a:lnTo>
                  <a:cubicBezTo>
                    <a:pt x="8078" y="5709"/>
                    <a:pt x="8226" y="5633"/>
                    <a:pt x="8384" y="5624"/>
                  </a:cubicBezTo>
                  <a:cubicBezTo>
                    <a:pt x="8396" y="5623"/>
                    <a:pt x="8408" y="5623"/>
                    <a:pt x="8420" y="5623"/>
                  </a:cubicBezTo>
                  <a:close/>
                  <a:moveTo>
                    <a:pt x="9532" y="1"/>
                  </a:moveTo>
                  <a:cubicBezTo>
                    <a:pt x="4297" y="1"/>
                    <a:pt x="0" y="4046"/>
                    <a:pt x="0" y="8975"/>
                  </a:cubicBezTo>
                  <a:cubicBezTo>
                    <a:pt x="0" y="11616"/>
                    <a:pt x="1255" y="14085"/>
                    <a:pt x="3388" y="15787"/>
                  </a:cubicBezTo>
                  <a:lnTo>
                    <a:pt x="3388" y="18506"/>
                  </a:lnTo>
                  <a:cubicBezTo>
                    <a:pt x="3388" y="18699"/>
                    <a:pt x="3489" y="18879"/>
                    <a:pt x="3653" y="18980"/>
                  </a:cubicBezTo>
                  <a:cubicBezTo>
                    <a:pt x="3742" y="19036"/>
                    <a:pt x="3843" y="19064"/>
                    <a:pt x="3946" y="19064"/>
                  </a:cubicBezTo>
                  <a:cubicBezTo>
                    <a:pt x="4031" y="19064"/>
                    <a:pt x="4117" y="19045"/>
                    <a:pt x="4196" y="19005"/>
                  </a:cubicBezTo>
                  <a:lnTo>
                    <a:pt x="6970" y="17581"/>
                  </a:lnTo>
                  <a:cubicBezTo>
                    <a:pt x="7802" y="17799"/>
                    <a:pt x="8661" y="17910"/>
                    <a:pt x="9532" y="17910"/>
                  </a:cubicBezTo>
                  <a:cubicBezTo>
                    <a:pt x="14768" y="17910"/>
                    <a:pt x="19065" y="13901"/>
                    <a:pt x="19065" y="8975"/>
                  </a:cubicBezTo>
                  <a:cubicBezTo>
                    <a:pt x="19065" y="4046"/>
                    <a:pt x="14768" y="1"/>
                    <a:pt x="9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3" name="Google Shape;10713;p86"/>
          <p:cNvGrpSpPr/>
          <p:nvPr/>
        </p:nvGrpSpPr>
        <p:grpSpPr>
          <a:xfrm>
            <a:off x="2477718" y="3828664"/>
            <a:ext cx="386807" cy="386929"/>
            <a:chOff x="3902887" y="1687655"/>
            <a:chExt cx="397010" cy="397135"/>
          </a:xfrm>
        </p:grpSpPr>
        <p:sp>
          <p:nvSpPr>
            <p:cNvPr id="10714" name="Google Shape;10714;p86"/>
            <p:cNvSpPr/>
            <p:nvPr/>
          </p:nvSpPr>
          <p:spPr>
            <a:xfrm>
              <a:off x="4023345" y="1785845"/>
              <a:ext cx="156275" cy="200269"/>
            </a:xfrm>
            <a:custGeom>
              <a:rect b="b" l="l" r="r" t="t"/>
              <a:pathLst>
                <a:path extrusionOk="0" h="9596" w="7488">
                  <a:moveTo>
                    <a:pt x="3585" y="1"/>
                  </a:moveTo>
                  <a:cubicBezTo>
                    <a:pt x="3550" y="1"/>
                    <a:pt x="36" y="31"/>
                    <a:pt x="36" y="2561"/>
                  </a:cubicBezTo>
                  <a:cubicBezTo>
                    <a:pt x="36" y="4296"/>
                    <a:pt x="1381" y="4712"/>
                    <a:pt x="3429" y="5147"/>
                  </a:cubicBezTo>
                  <a:cubicBezTo>
                    <a:pt x="4813" y="5440"/>
                    <a:pt x="6242" y="5745"/>
                    <a:pt x="6242" y="7084"/>
                  </a:cubicBezTo>
                  <a:cubicBezTo>
                    <a:pt x="6242" y="8290"/>
                    <a:pt x="4968" y="9010"/>
                    <a:pt x="3737" y="9010"/>
                  </a:cubicBezTo>
                  <a:cubicBezTo>
                    <a:pt x="2265" y="9010"/>
                    <a:pt x="1591" y="8227"/>
                    <a:pt x="1100" y="7655"/>
                  </a:cubicBezTo>
                  <a:cubicBezTo>
                    <a:pt x="793" y="7298"/>
                    <a:pt x="640" y="7140"/>
                    <a:pt x="463" y="7140"/>
                  </a:cubicBezTo>
                  <a:cubicBezTo>
                    <a:pt x="330" y="7140"/>
                    <a:pt x="1" y="7243"/>
                    <a:pt x="1" y="7485"/>
                  </a:cubicBezTo>
                  <a:cubicBezTo>
                    <a:pt x="1" y="8301"/>
                    <a:pt x="1016" y="9596"/>
                    <a:pt x="3744" y="9596"/>
                  </a:cubicBezTo>
                  <a:cubicBezTo>
                    <a:pt x="5165" y="9594"/>
                    <a:pt x="6203" y="9265"/>
                    <a:pt x="6831" y="8616"/>
                  </a:cubicBezTo>
                  <a:cubicBezTo>
                    <a:pt x="7479" y="7947"/>
                    <a:pt x="7487" y="7116"/>
                    <a:pt x="7482" y="6957"/>
                  </a:cubicBezTo>
                  <a:cubicBezTo>
                    <a:pt x="7482" y="5087"/>
                    <a:pt x="6088" y="4674"/>
                    <a:pt x="3964" y="4255"/>
                  </a:cubicBezTo>
                  <a:cubicBezTo>
                    <a:pt x="2598" y="3986"/>
                    <a:pt x="1186" y="3709"/>
                    <a:pt x="1186" y="2410"/>
                  </a:cubicBezTo>
                  <a:cubicBezTo>
                    <a:pt x="1186" y="1420"/>
                    <a:pt x="2170" y="675"/>
                    <a:pt x="3475" y="675"/>
                  </a:cubicBezTo>
                  <a:cubicBezTo>
                    <a:pt x="4868" y="675"/>
                    <a:pt x="5485" y="1305"/>
                    <a:pt x="5938" y="1766"/>
                  </a:cubicBezTo>
                  <a:cubicBezTo>
                    <a:pt x="6247" y="2081"/>
                    <a:pt x="6375" y="2191"/>
                    <a:pt x="6598" y="2191"/>
                  </a:cubicBezTo>
                  <a:cubicBezTo>
                    <a:pt x="6794" y="2191"/>
                    <a:pt x="7082" y="2072"/>
                    <a:pt x="7082" y="1818"/>
                  </a:cubicBezTo>
                  <a:cubicBezTo>
                    <a:pt x="7082" y="1381"/>
                    <a:pt x="5803" y="1"/>
                    <a:pt x="3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86"/>
            <p:cNvSpPr/>
            <p:nvPr/>
          </p:nvSpPr>
          <p:spPr>
            <a:xfrm>
              <a:off x="3902887" y="1687655"/>
              <a:ext cx="397010" cy="397135"/>
            </a:xfrm>
            <a:custGeom>
              <a:rect b="b" l="l" r="r" t="t"/>
              <a:pathLst>
                <a:path extrusionOk="0" h="19029" w="19023">
                  <a:moveTo>
                    <a:pt x="9357" y="3591"/>
                  </a:moveTo>
                  <a:cubicBezTo>
                    <a:pt x="11911" y="3591"/>
                    <a:pt x="13969" y="5196"/>
                    <a:pt x="13969" y="6523"/>
                  </a:cubicBezTo>
                  <a:cubicBezTo>
                    <a:pt x="13969" y="7455"/>
                    <a:pt x="13157" y="8010"/>
                    <a:pt x="12370" y="8010"/>
                  </a:cubicBezTo>
                  <a:cubicBezTo>
                    <a:pt x="11658" y="8010"/>
                    <a:pt x="11246" y="7589"/>
                    <a:pt x="10914" y="7251"/>
                  </a:cubicBezTo>
                  <a:cubicBezTo>
                    <a:pt x="10514" y="6845"/>
                    <a:pt x="10171" y="6494"/>
                    <a:pt x="9247" y="6494"/>
                  </a:cubicBezTo>
                  <a:cubicBezTo>
                    <a:pt x="8481" y="6494"/>
                    <a:pt x="8073" y="6855"/>
                    <a:pt x="8073" y="7115"/>
                  </a:cubicBezTo>
                  <a:cubicBezTo>
                    <a:pt x="8073" y="7497"/>
                    <a:pt x="9028" y="7685"/>
                    <a:pt x="9950" y="7867"/>
                  </a:cubicBezTo>
                  <a:cubicBezTo>
                    <a:pt x="11710" y="8214"/>
                    <a:pt x="14369" y="8739"/>
                    <a:pt x="14369" y="11635"/>
                  </a:cubicBezTo>
                  <a:cubicBezTo>
                    <a:pt x="14379" y="11960"/>
                    <a:pt x="14340" y="13128"/>
                    <a:pt x="13404" y="14096"/>
                  </a:cubicBezTo>
                  <a:cubicBezTo>
                    <a:pt x="12561" y="14970"/>
                    <a:pt x="11252" y="15414"/>
                    <a:pt x="9518" y="15415"/>
                  </a:cubicBezTo>
                  <a:lnTo>
                    <a:pt x="9516" y="15415"/>
                  </a:lnTo>
                  <a:cubicBezTo>
                    <a:pt x="5952" y="15415"/>
                    <a:pt x="4658" y="13487"/>
                    <a:pt x="4658" y="12190"/>
                  </a:cubicBezTo>
                  <a:cubicBezTo>
                    <a:pt x="4658" y="11290"/>
                    <a:pt x="5476" y="10731"/>
                    <a:pt x="6235" y="10731"/>
                  </a:cubicBezTo>
                  <a:cubicBezTo>
                    <a:pt x="6942" y="10731"/>
                    <a:pt x="7354" y="11210"/>
                    <a:pt x="7717" y="11633"/>
                  </a:cubicBezTo>
                  <a:cubicBezTo>
                    <a:pt x="8145" y="12132"/>
                    <a:pt x="8549" y="12601"/>
                    <a:pt x="9509" y="12601"/>
                  </a:cubicBezTo>
                  <a:cubicBezTo>
                    <a:pt x="10165" y="12601"/>
                    <a:pt x="10898" y="12254"/>
                    <a:pt x="10898" y="11789"/>
                  </a:cubicBezTo>
                  <a:cubicBezTo>
                    <a:pt x="10898" y="11384"/>
                    <a:pt x="10135" y="11191"/>
                    <a:pt x="8970" y="10943"/>
                  </a:cubicBezTo>
                  <a:cubicBezTo>
                    <a:pt x="7165" y="10559"/>
                    <a:pt x="4694" y="10032"/>
                    <a:pt x="4694" y="7266"/>
                  </a:cubicBezTo>
                  <a:cubicBezTo>
                    <a:pt x="4694" y="4359"/>
                    <a:pt x="7744" y="3591"/>
                    <a:pt x="9357" y="3591"/>
                  </a:cubicBezTo>
                  <a:close/>
                  <a:moveTo>
                    <a:pt x="5202" y="0"/>
                  </a:moveTo>
                  <a:cubicBezTo>
                    <a:pt x="2338" y="0"/>
                    <a:pt x="6" y="2303"/>
                    <a:pt x="1" y="5148"/>
                  </a:cubicBezTo>
                  <a:lnTo>
                    <a:pt x="1" y="5159"/>
                  </a:lnTo>
                  <a:cubicBezTo>
                    <a:pt x="2" y="6225"/>
                    <a:pt x="261" y="6830"/>
                    <a:pt x="469" y="7319"/>
                  </a:cubicBezTo>
                  <a:cubicBezTo>
                    <a:pt x="609" y="7646"/>
                    <a:pt x="712" y="7885"/>
                    <a:pt x="712" y="8212"/>
                  </a:cubicBezTo>
                  <a:cubicBezTo>
                    <a:pt x="712" y="8219"/>
                    <a:pt x="632" y="9035"/>
                    <a:pt x="632" y="9553"/>
                  </a:cubicBezTo>
                  <a:cubicBezTo>
                    <a:pt x="632" y="12302"/>
                    <a:pt x="2927" y="18423"/>
                    <a:pt x="9541" y="18423"/>
                  </a:cubicBezTo>
                  <a:cubicBezTo>
                    <a:pt x="10171" y="18423"/>
                    <a:pt x="10931" y="18343"/>
                    <a:pt x="10931" y="18343"/>
                  </a:cubicBezTo>
                  <a:cubicBezTo>
                    <a:pt x="11190" y="18343"/>
                    <a:pt x="11441" y="18446"/>
                    <a:pt x="11759" y="18577"/>
                  </a:cubicBezTo>
                  <a:cubicBezTo>
                    <a:pt x="12509" y="18886"/>
                    <a:pt x="13241" y="19028"/>
                    <a:pt x="13937" y="19028"/>
                  </a:cubicBezTo>
                  <a:cubicBezTo>
                    <a:pt x="15330" y="19028"/>
                    <a:pt x="16576" y="18458"/>
                    <a:pt x="17517" y="17520"/>
                  </a:cubicBezTo>
                  <a:cubicBezTo>
                    <a:pt x="18489" y="16555"/>
                    <a:pt x="19023" y="15260"/>
                    <a:pt x="19023" y="13878"/>
                  </a:cubicBezTo>
                  <a:cubicBezTo>
                    <a:pt x="19023" y="12804"/>
                    <a:pt x="18763" y="12198"/>
                    <a:pt x="18554" y="11708"/>
                  </a:cubicBezTo>
                  <a:cubicBezTo>
                    <a:pt x="18414" y="11380"/>
                    <a:pt x="18312" y="11141"/>
                    <a:pt x="18312" y="10814"/>
                  </a:cubicBezTo>
                  <a:cubicBezTo>
                    <a:pt x="18312" y="10804"/>
                    <a:pt x="18391" y="9993"/>
                    <a:pt x="18391" y="9473"/>
                  </a:cubicBezTo>
                  <a:cubicBezTo>
                    <a:pt x="18391" y="6724"/>
                    <a:pt x="16095" y="603"/>
                    <a:pt x="9483" y="603"/>
                  </a:cubicBezTo>
                  <a:cubicBezTo>
                    <a:pt x="8853" y="603"/>
                    <a:pt x="8092" y="683"/>
                    <a:pt x="8092" y="683"/>
                  </a:cubicBezTo>
                  <a:cubicBezTo>
                    <a:pt x="7832" y="683"/>
                    <a:pt x="7583" y="580"/>
                    <a:pt x="7264" y="450"/>
                  </a:cubicBezTo>
                  <a:cubicBezTo>
                    <a:pt x="6767" y="244"/>
                    <a:pt x="6150" y="0"/>
                    <a:pt x="52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6" name="Google Shape;10716;p86"/>
          <p:cNvGrpSpPr/>
          <p:nvPr/>
        </p:nvGrpSpPr>
        <p:grpSpPr>
          <a:xfrm>
            <a:off x="3515416" y="3828288"/>
            <a:ext cx="387681" cy="387681"/>
            <a:chOff x="4933458" y="1687279"/>
            <a:chExt cx="397907" cy="397907"/>
          </a:xfrm>
        </p:grpSpPr>
        <p:sp>
          <p:nvSpPr>
            <p:cNvPr id="10717" name="Google Shape;10717;p86"/>
            <p:cNvSpPr/>
            <p:nvPr/>
          </p:nvSpPr>
          <p:spPr>
            <a:xfrm>
              <a:off x="5071801" y="1766541"/>
              <a:ext cx="125867" cy="241215"/>
            </a:xfrm>
            <a:custGeom>
              <a:rect b="b" l="l" r="r" t="t"/>
              <a:pathLst>
                <a:path extrusionOk="0" h="11558" w="6031">
                  <a:moveTo>
                    <a:pt x="2415" y="1"/>
                  </a:moveTo>
                  <a:cubicBezTo>
                    <a:pt x="2233" y="993"/>
                    <a:pt x="1808" y="2415"/>
                    <a:pt x="0" y="2785"/>
                  </a:cubicBezTo>
                  <a:lnTo>
                    <a:pt x="0" y="4244"/>
                  </a:lnTo>
                  <a:lnTo>
                    <a:pt x="1228" y="4244"/>
                  </a:lnTo>
                  <a:cubicBezTo>
                    <a:pt x="1537" y="4244"/>
                    <a:pt x="1787" y="4496"/>
                    <a:pt x="1787" y="4803"/>
                  </a:cubicBezTo>
                  <a:lnTo>
                    <a:pt x="1787" y="9077"/>
                  </a:lnTo>
                  <a:cubicBezTo>
                    <a:pt x="1787" y="10222"/>
                    <a:pt x="2553" y="11558"/>
                    <a:pt x="4714" y="11558"/>
                  </a:cubicBezTo>
                  <a:cubicBezTo>
                    <a:pt x="5212" y="11558"/>
                    <a:pt x="5689" y="11535"/>
                    <a:pt x="6031" y="11512"/>
                  </a:cubicBezTo>
                  <a:lnTo>
                    <a:pt x="6031" y="9905"/>
                  </a:lnTo>
                  <a:lnTo>
                    <a:pt x="4891" y="9905"/>
                  </a:lnTo>
                  <a:cubicBezTo>
                    <a:pt x="3535" y="9905"/>
                    <a:pt x="3351" y="9125"/>
                    <a:pt x="3351" y="8363"/>
                  </a:cubicBezTo>
                  <a:lnTo>
                    <a:pt x="3351" y="4803"/>
                  </a:lnTo>
                  <a:cubicBezTo>
                    <a:pt x="3351" y="4496"/>
                    <a:pt x="3600" y="4244"/>
                    <a:pt x="3910" y="4244"/>
                  </a:cubicBezTo>
                  <a:lnTo>
                    <a:pt x="6031" y="4244"/>
                  </a:lnTo>
                  <a:lnTo>
                    <a:pt x="6031" y="2681"/>
                  </a:lnTo>
                  <a:lnTo>
                    <a:pt x="3910" y="2681"/>
                  </a:lnTo>
                  <a:cubicBezTo>
                    <a:pt x="3600" y="2681"/>
                    <a:pt x="3351" y="2431"/>
                    <a:pt x="3351" y="2122"/>
                  </a:cubicBezTo>
                  <a:lnTo>
                    <a:pt x="33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86"/>
            <p:cNvSpPr/>
            <p:nvPr/>
          </p:nvSpPr>
          <p:spPr>
            <a:xfrm>
              <a:off x="4933458" y="1687279"/>
              <a:ext cx="397907" cy="397907"/>
            </a:xfrm>
            <a:custGeom>
              <a:rect b="b" l="l" r="r" t="t"/>
              <a:pathLst>
                <a:path extrusionOk="0" h="19066" w="19066">
                  <a:moveTo>
                    <a:pt x="10539" y="2681"/>
                  </a:moveTo>
                  <a:cubicBezTo>
                    <a:pt x="10846" y="2681"/>
                    <a:pt x="11059" y="2932"/>
                    <a:pt x="11059" y="3240"/>
                  </a:cubicBezTo>
                  <a:lnTo>
                    <a:pt x="11059" y="5362"/>
                  </a:lnTo>
                  <a:lnTo>
                    <a:pt x="13219" y="5362"/>
                  </a:lnTo>
                  <a:cubicBezTo>
                    <a:pt x="13528" y="5362"/>
                    <a:pt x="13778" y="5612"/>
                    <a:pt x="13778" y="5921"/>
                  </a:cubicBezTo>
                  <a:lnTo>
                    <a:pt x="13778" y="8601"/>
                  </a:lnTo>
                  <a:cubicBezTo>
                    <a:pt x="13778" y="8911"/>
                    <a:pt x="13528" y="9160"/>
                    <a:pt x="13219" y="9160"/>
                  </a:cubicBezTo>
                  <a:lnTo>
                    <a:pt x="11096" y="9160"/>
                  </a:lnTo>
                  <a:lnTo>
                    <a:pt x="11096" y="12161"/>
                  </a:lnTo>
                  <a:cubicBezTo>
                    <a:pt x="11096" y="12440"/>
                    <a:pt x="11121" y="12520"/>
                    <a:pt x="11133" y="12541"/>
                  </a:cubicBezTo>
                  <a:cubicBezTo>
                    <a:pt x="11140" y="12541"/>
                    <a:pt x="11234" y="12585"/>
                    <a:pt x="11520" y="12585"/>
                  </a:cubicBezTo>
                  <a:lnTo>
                    <a:pt x="13219" y="12585"/>
                  </a:lnTo>
                  <a:cubicBezTo>
                    <a:pt x="13528" y="12585"/>
                    <a:pt x="13741" y="12836"/>
                    <a:pt x="13741" y="13144"/>
                  </a:cubicBezTo>
                  <a:lnTo>
                    <a:pt x="13741" y="15826"/>
                  </a:lnTo>
                  <a:cubicBezTo>
                    <a:pt x="13741" y="16113"/>
                    <a:pt x="13560" y="16351"/>
                    <a:pt x="13273" y="16382"/>
                  </a:cubicBezTo>
                  <a:cubicBezTo>
                    <a:pt x="13236" y="16385"/>
                    <a:pt x="12341" y="16474"/>
                    <a:pt x="11342" y="16474"/>
                  </a:cubicBezTo>
                  <a:cubicBezTo>
                    <a:pt x="8564" y="16474"/>
                    <a:pt x="7298" y="14609"/>
                    <a:pt x="7298" y="12877"/>
                  </a:cubicBezTo>
                  <a:lnTo>
                    <a:pt x="7298" y="9160"/>
                  </a:lnTo>
                  <a:lnTo>
                    <a:pt x="6070" y="9160"/>
                  </a:lnTo>
                  <a:cubicBezTo>
                    <a:pt x="5760" y="9160"/>
                    <a:pt x="5511" y="8911"/>
                    <a:pt x="5511" y="8601"/>
                  </a:cubicBezTo>
                  <a:lnTo>
                    <a:pt x="5511" y="6100"/>
                  </a:lnTo>
                  <a:cubicBezTo>
                    <a:pt x="5511" y="5808"/>
                    <a:pt x="5734" y="5568"/>
                    <a:pt x="6024" y="5543"/>
                  </a:cubicBezTo>
                  <a:cubicBezTo>
                    <a:pt x="7535" y="5417"/>
                    <a:pt x="7797" y="4524"/>
                    <a:pt x="8000" y="3275"/>
                  </a:cubicBezTo>
                  <a:lnTo>
                    <a:pt x="8021" y="3148"/>
                  </a:lnTo>
                  <a:cubicBezTo>
                    <a:pt x="8066" y="2879"/>
                    <a:pt x="8299" y="2681"/>
                    <a:pt x="8571" y="2681"/>
                  </a:cubicBezTo>
                  <a:close/>
                  <a:moveTo>
                    <a:pt x="2794" y="1"/>
                  </a:moveTo>
                  <a:cubicBezTo>
                    <a:pt x="1253" y="1"/>
                    <a:pt x="1" y="1253"/>
                    <a:pt x="1" y="2794"/>
                  </a:cubicBezTo>
                  <a:lnTo>
                    <a:pt x="1" y="16272"/>
                  </a:lnTo>
                  <a:cubicBezTo>
                    <a:pt x="1" y="17811"/>
                    <a:pt x="1253" y="19065"/>
                    <a:pt x="2794" y="19065"/>
                  </a:cubicBezTo>
                  <a:lnTo>
                    <a:pt x="16272" y="19065"/>
                  </a:lnTo>
                  <a:cubicBezTo>
                    <a:pt x="17813" y="19065"/>
                    <a:pt x="19065" y="17811"/>
                    <a:pt x="19065" y="16272"/>
                  </a:cubicBezTo>
                  <a:lnTo>
                    <a:pt x="19065" y="2792"/>
                  </a:lnTo>
                  <a:cubicBezTo>
                    <a:pt x="19065" y="1253"/>
                    <a:pt x="17813" y="1"/>
                    <a:pt x="162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9" name="Google Shape;10719;p86"/>
          <p:cNvGrpSpPr/>
          <p:nvPr/>
        </p:nvGrpSpPr>
        <p:grpSpPr>
          <a:xfrm>
            <a:off x="6348367" y="3308537"/>
            <a:ext cx="387661" cy="387661"/>
            <a:chOff x="1379798" y="1723250"/>
            <a:chExt cx="397887" cy="397887"/>
          </a:xfrm>
        </p:grpSpPr>
        <p:sp>
          <p:nvSpPr>
            <p:cNvPr id="10720" name="Google Shape;10720;p86"/>
            <p:cNvSpPr/>
            <p:nvPr/>
          </p:nvSpPr>
          <p:spPr>
            <a:xfrm>
              <a:off x="1462169" y="1793977"/>
              <a:ext cx="23354" cy="23312"/>
            </a:xfrm>
            <a:custGeom>
              <a:rect b="b" l="l" r="r" t="t"/>
              <a:pathLst>
                <a:path extrusionOk="0" h="1117" w="1119">
                  <a:moveTo>
                    <a:pt x="559" y="1"/>
                  </a:moveTo>
                  <a:cubicBezTo>
                    <a:pt x="251" y="1"/>
                    <a:pt x="0" y="250"/>
                    <a:pt x="0" y="558"/>
                  </a:cubicBezTo>
                  <a:cubicBezTo>
                    <a:pt x="0" y="866"/>
                    <a:pt x="251" y="1117"/>
                    <a:pt x="559" y="1117"/>
                  </a:cubicBezTo>
                  <a:cubicBezTo>
                    <a:pt x="867" y="1117"/>
                    <a:pt x="1118" y="866"/>
                    <a:pt x="1118" y="558"/>
                  </a:cubicBezTo>
                  <a:cubicBezTo>
                    <a:pt x="1118" y="250"/>
                    <a:pt x="867" y="1"/>
                    <a:pt x="5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86"/>
            <p:cNvSpPr/>
            <p:nvPr/>
          </p:nvSpPr>
          <p:spPr>
            <a:xfrm>
              <a:off x="1379798" y="1723250"/>
              <a:ext cx="397887" cy="397887"/>
            </a:xfrm>
            <a:custGeom>
              <a:rect b="b" l="l" r="r" t="t"/>
              <a:pathLst>
                <a:path extrusionOk="0" h="19065" w="19065">
                  <a:moveTo>
                    <a:pt x="4506" y="2271"/>
                  </a:moveTo>
                  <a:cubicBezTo>
                    <a:pt x="5429" y="2271"/>
                    <a:pt x="6181" y="3023"/>
                    <a:pt x="6181" y="3947"/>
                  </a:cubicBezTo>
                  <a:cubicBezTo>
                    <a:pt x="6181" y="4872"/>
                    <a:pt x="5429" y="5622"/>
                    <a:pt x="4506" y="5622"/>
                  </a:cubicBezTo>
                  <a:cubicBezTo>
                    <a:pt x="3583" y="5622"/>
                    <a:pt x="2831" y="4872"/>
                    <a:pt x="2831" y="3947"/>
                  </a:cubicBezTo>
                  <a:cubicBezTo>
                    <a:pt x="2831" y="3023"/>
                    <a:pt x="3583" y="2271"/>
                    <a:pt x="4506" y="2271"/>
                  </a:cubicBezTo>
                  <a:close/>
                  <a:moveTo>
                    <a:pt x="5622" y="6740"/>
                  </a:moveTo>
                  <a:cubicBezTo>
                    <a:pt x="5932" y="6740"/>
                    <a:pt x="6181" y="6989"/>
                    <a:pt x="6181" y="7299"/>
                  </a:cubicBezTo>
                  <a:lnTo>
                    <a:pt x="6181" y="16234"/>
                  </a:lnTo>
                  <a:cubicBezTo>
                    <a:pt x="6181" y="16544"/>
                    <a:pt x="5932" y="16793"/>
                    <a:pt x="5622" y="16793"/>
                  </a:cubicBezTo>
                  <a:lnTo>
                    <a:pt x="3388" y="16793"/>
                  </a:lnTo>
                  <a:cubicBezTo>
                    <a:pt x="3080" y="16793"/>
                    <a:pt x="2831" y="16544"/>
                    <a:pt x="2831" y="16234"/>
                  </a:cubicBezTo>
                  <a:lnTo>
                    <a:pt x="2831" y="7299"/>
                  </a:lnTo>
                  <a:cubicBezTo>
                    <a:pt x="2831" y="6989"/>
                    <a:pt x="3080" y="6740"/>
                    <a:pt x="3388" y="6740"/>
                  </a:cubicBezTo>
                  <a:close/>
                  <a:moveTo>
                    <a:pt x="12596" y="6721"/>
                  </a:moveTo>
                  <a:cubicBezTo>
                    <a:pt x="12811" y="6721"/>
                    <a:pt x="13027" y="6739"/>
                    <a:pt x="13241" y="6774"/>
                  </a:cubicBezTo>
                  <a:cubicBezTo>
                    <a:pt x="15058" y="7069"/>
                    <a:pt x="16235" y="8557"/>
                    <a:pt x="16235" y="10223"/>
                  </a:cubicBezTo>
                  <a:lnTo>
                    <a:pt x="16235" y="16234"/>
                  </a:lnTo>
                  <a:cubicBezTo>
                    <a:pt x="16235" y="16544"/>
                    <a:pt x="15985" y="16793"/>
                    <a:pt x="15676" y="16793"/>
                  </a:cubicBezTo>
                  <a:lnTo>
                    <a:pt x="13441" y="16793"/>
                  </a:lnTo>
                  <a:cubicBezTo>
                    <a:pt x="13133" y="16793"/>
                    <a:pt x="12884" y="16544"/>
                    <a:pt x="12884" y="16234"/>
                  </a:cubicBezTo>
                  <a:lnTo>
                    <a:pt x="12884" y="11209"/>
                  </a:lnTo>
                  <a:cubicBezTo>
                    <a:pt x="12884" y="10593"/>
                    <a:pt x="12382" y="10091"/>
                    <a:pt x="11766" y="10091"/>
                  </a:cubicBezTo>
                  <a:cubicBezTo>
                    <a:pt x="11150" y="10091"/>
                    <a:pt x="10650" y="10593"/>
                    <a:pt x="10650" y="11209"/>
                  </a:cubicBezTo>
                  <a:lnTo>
                    <a:pt x="10650" y="16234"/>
                  </a:lnTo>
                  <a:cubicBezTo>
                    <a:pt x="10650" y="16544"/>
                    <a:pt x="10399" y="16793"/>
                    <a:pt x="10091" y="16793"/>
                  </a:cubicBezTo>
                  <a:lnTo>
                    <a:pt x="7857" y="16793"/>
                  </a:lnTo>
                  <a:cubicBezTo>
                    <a:pt x="7547" y="16793"/>
                    <a:pt x="7298" y="16544"/>
                    <a:pt x="7298" y="16234"/>
                  </a:cubicBezTo>
                  <a:lnTo>
                    <a:pt x="7298" y="7299"/>
                  </a:lnTo>
                  <a:cubicBezTo>
                    <a:pt x="7298" y="6989"/>
                    <a:pt x="7547" y="6740"/>
                    <a:pt x="7857" y="6740"/>
                  </a:cubicBezTo>
                  <a:lnTo>
                    <a:pt x="10091" y="6740"/>
                  </a:lnTo>
                  <a:cubicBezTo>
                    <a:pt x="10377" y="6740"/>
                    <a:pt x="10613" y="6956"/>
                    <a:pt x="10644" y="7234"/>
                  </a:cubicBezTo>
                  <a:cubicBezTo>
                    <a:pt x="11219" y="6901"/>
                    <a:pt x="11901" y="6721"/>
                    <a:pt x="12596" y="6721"/>
                  </a:cubicBezTo>
                  <a:close/>
                  <a:moveTo>
                    <a:pt x="2831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31" y="19065"/>
                  </a:cubicBezTo>
                  <a:lnTo>
                    <a:pt x="16235" y="19065"/>
                  </a:lnTo>
                  <a:cubicBezTo>
                    <a:pt x="17774" y="19065"/>
                    <a:pt x="19065" y="17775"/>
                    <a:pt x="19065" y="16234"/>
                  </a:cubicBezTo>
                  <a:lnTo>
                    <a:pt x="19065" y="2831"/>
                  </a:lnTo>
                  <a:cubicBezTo>
                    <a:pt x="19065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86"/>
            <p:cNvSpPr/>
            <p:nvPr/>
          </p:nvSpPr>
          <p:spPr>
            <a:xfrm>
              <a:off x="1555413" y="1886846"/>
              <a:ext cx="139912" cy="163558"/>
            </a:xfrm>
            <a:custGeom>
              <a:rect b="b" l="l" r="r" t="t"/>
              <a:pathLst>
                <a:path extrusionOk="0" h="7837" w="6704">
                  <a:moveTo>
                    <a:pt x="4182" y="0"/>
                  </a:moveTo>
                  <a:cubicBezTo>
                    <a:pt x="3474" y="0"/>
                    <a:pt x="2782" y="261"/>
                    <a:pt x="2332" y="711"/>
                  </a:cubicBezTo>
                  <a:cubicBezTo>
                    <a:pt x="2108" y="935"/>
                    <a:pt x="1938" y="1142"/>
                    <a:pt x="1686" y="1142"/>
                  </a:cubicBezTo>
                  <a:cubicBezTo>
                    <a:pt x="1618" y="1142"/>
                    <a:pt x="1544" y="1127"/>
                    <a:pt x="1462" y="1093"/>
                  </a:cubicBezTo>
                  <a:cubicBezTo>
                    <a:pt x="1253" y="1006"/>
                    <a:pt x="1117" y="803"/>
                    <a:pt x="1117" y="576"/>
                  </a:cubicBezTo>
                  <a:lnTo>
                    <a:pt x="1117" y="17"/>
                  </a:lnTo>
                  <a:lnTo>
                    <a:pt x="1" y="17"/>
                  </a:lnTo>
                  <a:lnTo>
                    <a:pt x="1" y="7836"/>
                  </a:lnTo>
                  <a:lnTo>
                    <a:pt x="1117" y="7836"/>
                  </a:lnTo>
                  <a:lnTo>
                    <a:pt x="1117" y="3370"/>
                  </a:lnTo>
                  <a:cubicBezTo>
                    <a:pt x="1117" y="2137"/>
                    <a:pt x="2120" y="1135"/>
                    <a:pt x="3351" y="1135"/>
                  </a:cubicBezTo>
                  <a:cubicBezTo>
                    <a:pt x="4584" y="1135"/>
                    <a:pt x="5585" y="2137"/>
                    <a:pt x="5585" y="3370"/>
                  </a:cubicBezTo>
                  <a:lnTo>
                    <a:pt x="5585" y="7836"/>
                  </a:lnTo>
                  <a:lnTo>
                    <a:pt x="6703" y="7836"/>
                  </a:lnTo>
                  <a:lnTo>
                    <a:pt x="6703" y="2384"/>
                  </a:lnTo>
                  <a:cubicBezTo>
                    <a:pt x="6703" y="1266"/>
                    <a:pt x="5932" y="245"/>
                    <a:pt x="4648" y="38"/>
                  </a:cubicBezTo>
                  <a:cubicBezTo>
                    <a:pt x="4493" y="13"/>
                    <a:pt x="4337" y="0"/>
                    <a:pt x="4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86"/>
            <p:cNvSpPr/>
            <p:nvPr/>
          </p:nvSpPr>
          <p:spPr>
            <a:xfrm>
              <a:off x="1462169" y="1887200"/>
              <a:ext cx="23354" cy="163203"/>
            </a:xfrm>
            <a:custGeom>
              <a:rect b="b" l="l" r="r" t="t"/>
              <a:pathLst>
                <a:path extrusionOk="0" h="7820" w="1119">
                  <a:moveTo>
                    <a:pt x="0" y="0"/>
                  </a:moveTo>
                  <a:lnTo>
                    <a:pt x="0" y="7819"/>
                  </a:lnTo>
                  <a:lnTo>
                    <a:pt x="1118" y="7819"/>
                  </a:lnTo>
                  <a:lnTo>
                    <a:pt x="11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4" name="Google Shape;10724;p86"/>
          <p:cNvGrpSpPr/>
          <p:nvPr/>
        </p:nvGrpSpPr>
        <p:grpSpPr>
          <a:xfrm>
            <a:off x="5286246" y="3308537"/>
            <a:ext cx="387681" cy="387661"/>
            <a:chOff x="266768" y="1721375"/>
            <a:chExt cx="397907" cy="397887"/>
          </a:xfrm>
        </p:grpSpPr>
        <p:sp>
          <p:nvSpPr>
            <p:cNvPr id="10725" name="Google Shape;10725;p86"/>
            <p:cNvSpPr/>
            <p:nvPr/>
          </p:nvSpPr>
          <p:spPr>
            <a:xfrm>
              <a:off x="454843" y="1791037"/>
              <a:ext cx="136218" cy="328222"/>
            </a:xfrm>
            <a:custGeom>
              <a:rect b="b" l="l" r="r" t="t"/>
              <a:pathLst>
                <a:path extrusionOk="0" h="15727" w="6527">
                  <a:moveTo>
                    <a:pt x="4957" y="1"/>
                  </a:moveTo>
                  <a:cubicBezTo>
                    <a:pt x="4645" y="1"/>
                    <a:pt x="4336" y="24"/>
                    <a:pt x="4028" y="69"/>
                  </a:cubicBezTo>
                  <a:cubicBezTo>
                    <a:pt x="2588" y="280"/>
                    <a:pt x="1700" y="890"/>
                    <a:pt x="1675" y="2250"/>
                  </a:cubicBezTo>
                  <a:lnTo>
                    <a:pt x="1675" y="5040"/>
                  </a:lnTo>
                  <a:cubicBezTo>
                    <a:pt x="1675" y="5348"/>
                    <a:pt x="1426" y="5599"/>
                    <a:pt x="1118" y="5599"/>
                  </a:cubicBezTo>
                  <a:lnTo>
                    <a:pt x="0" y="5599"/>
                  </a:lnTo>
                  <a:lnTo>
                    <a:pt x="0" y="6715"/>
                  </a:lnTo>
                  <a:lnTo>
                    <a:pt x="1118" y="6715"/>
                  </a:lnTo>
                  <a:cubicBezTo>
                    <a:pt x="1426" y="6715"/>
                    <a:pt x="1675" y="6965"/>
                    <a:pt x="1675" y="7274"/>
                  </a:cubicBezTo>
                  <a:lnTo>
                    <a:pt x="1675" y="15727"/>
                  </a:lnTo>
                  <a:lnTo>
                    <a:pt x="3352" y="15727"/>
                  </a:lnTo>
                  <a:lnTo>
                    <a:pt x="3352" y="7274"/>
                  </a:lnTo>
                  <a:cubicBezTo>
                    <a:pt x="3352" y="6965"/>
                    <a:pt x="3602" y="6715"/>
                    <a:pt x="3910" y="6715"/>
                  </a:cubicBezTo>
                  <a:lnTo>
                    <a:pt x="5709" y="6715"/>
                  </a:lnTo>
                  <a:lnTo>
                    <a:pt x="5987" y="5599"/>
                  </a:lnTo>
                  <a:lnTo>
                    <a:pt x="3910" y="5599"/>
                  </a:lnTo>
                  <a:cubicBezTo>
                    <a:pt x="3602" y="5599"/>
                    <a:pt x="3352" y="5348"/>
                    <a:pt x="3352" y="5040"/>
                  </a:cubicBezTo>
                  <a:lnTo>
                    <a:pt x="3352" y="3253"/>
                  </a:lnTo>
                  <a:cubicBezTo>
                    <a:pt x="3352" y="2316"/>
                    <a:pt x="3942" y="1677"/>
                    <a:pt x="4968" y="1504"/>
                  </a:cubicBezTo>
                  <a:cubicBezTo>
                    <a:pt x="5157" y="1473"/>
                    <a:pt x="5339" y="1460"/>
                    <a:pt x="5511" y="1460"/>
                  </a:cubicBezTo>
                  <a:cubicBezTo>
                    <a:pt x="5810" y="1460"/>
                    <a:pt x="6082" y="1498"/>
                    <a:pt x="6324" y="1546"/>
                  </a:cubicBezTo>
                  <a:lnTo>
                    <a:pt x="6526" y="182"/>
                  </a:lnTo>
                  <a:cubicBezTo>
                    <a:pt x="5988" y="62"/>
                    <a:pt x="5468" y="1"/>
                    <a:pt x="49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86"/>
            <p:cNvSpPr/>
            <p:nvPr/>
          </p:nvSpPr>
          <p:spPr>
            <a:xfrm>
              <a:off x="266768" y="1721375"/>
              <a:ext cx="397907" cy="397887"/>
            </a:xfrm>
            <a:custGeom>
              <a:rect b="b" l="l" r="r" t="t"/>
              <a:pathLst>
                <a:path extrusionOk="0" h="19065" w="19066">
                  <a:moveTo>
                    <a:pt x="2794" y="0"/>
                  </a:moveTo>
                  <a:cubicBezTo>
                    <a:pt x="1255" y="0"/>
                    <a:pt x="1" y="1253"/>
                    <a:pt x="1" y="2793"/>
                  </a:cubicBezTo>
                  <a:lnTo>
                    <a:pt x="1" y="16271"/>
                  </a:lnTo>
                  <a:cubicBezTo>
                    <a:pt x="1" y="17812"/>
                    <a:pt x="1255" y="19065"/>
                    <a:pt x="2794" y="19065"/>
                  </a:cubicBezTo>
                  <a:lnTo>
                    <a:pt x="9571" y="19065"/>
                  </a:lnTo>
                  <a:lnTo>
                    <a:pt x="9571" y="11171"/>
                  </a:lnTo>
                  <a:lnTo>
                    <a:pt x="8453" y="11171"/>
                  </a:lnTo>
                  <a:cubicBezTo>
                    <a:pt x="8145" y="11171"/>
                    <a:pt x="7896" y="10920"/>
                    <a:pt x="7896" y="10612"/>
                  </a:cubicBezTo>
                  <a:lnTo>
                    <a:pt x="7896" y="8378"/>
                  </a:lnTo>
                  <a:cubicBezTo>
                    <a:pt x="7896" y="8070"/>
                    <a:pt x="8145" y="7819"/>
                    <a:pt x="8453" y="7819"/>
                  </a:cubicBezTo>
                  <a:lnTo>
                    <a:pt x="9571" y="7819"/>
                  </a:lnTo>
                  <a:lnTo>
                    <a:pt x="9571" y="5836"/>
                  </a:lnTo>
                  <a:cubicBezTo>
                    <a:pt x="9571" y="3710"/>
                    <a:pt x="10741" y="2615"/>
                    <a:pt x="12878" y="2302"/>
                  </a:cubicBezTo>
                  <a:cubicBezTo>
                    <a:pt x="13231" y="2249"/>
                    <a:pt x="13591" y="2223"/>
                    <a:pt x="13956" y="2223"/>
                  </a:cubicBezTo>
                  <a:cubicBezTo>
                    <a:pt x="14725" y="2223"/>
                    <a:pt x="15517" y="2339"/>
                    <a:pt x="16318" y="2567"/>
                  </a:cubicBezTo>
                  <a:cubicBezTo>
                    <a:pt x="16589" y="2643"/>
                    <a:pt x="16759" y="2908"/>
                    <a:pt x="16718" y="3186"/>
                  </a:cubicBezTo>
                  <a:lnTo>
                    <a:pt x="16352" y="5650"/>
                  </a:lnTo>
                  <a:cubicBezTo>
                    <a:pt x="16329" y="5806"/>
                    <a:pt x="16240" y="5944"/>
                    <a:pt x="16111" y="6031"/>
                  </a:cubicBezTo>
                  <a:cubicBezTo>
                    <a:pt x="16006" y="6102"/>
                    <a:pt x="15912" y="6127"/>
                    <a:pt x="15818" y="6127"/>
                  </a:cubicBezTo>
                  <a:cubicBezTo>
                    <a:pt x="15717" y="6127"/>
                    <a:pt x="15614" y="6098"/>
                    <a:pt x="15494" y="6068"/>
                  </a:cubicBezTo>
                  <a:cubicBezTo>
                    <a:pt x="15202" y="5995"/>
                    <a:pt x="14879" y="5914"/>
                    <a:pt x="14527" y="5914"/>
                  </a:cubicBezTo>
                  <a:cubicBezTo>
                    <a:pt x="14409" y="5914"/>
                    <a:pt x="14289" y="5923"/>
                    <a:pt x="14165" y="5944"/>
                  </a:cubicBezTo>
                  <a:cubicBezTo>
                    <a:pt x="13534" y="6050"/>
                    <a:pt x="13481" y="6333"/>
                    <a:pt x="13481" y="6590"/>
                  </a:cubicBezTo>
                  <a:lnTo>
                    <a:pt x="13481" y="7819"/>
                  </a:lnTo>
                  <a:lnTo>
                    <a:pt x="15715" y="7819"/>
                  </a:lnTo>
                  <a:cubicBezTo>
                    <a:pt x="15887" y="7819"/>
                    <a:pt x="16048" y="7899"/>
                    <a:pt x="16154" y="8035"/>
                  </a:cubicBezTo>
                  <a:cubicBezTo>
                    <a:pt x="16260" y="8169"/>
                    <a:pt x="16297" y="8346"/>
                    <a:pt x="16256" y="8513"/>
                  </a:cubicBezTo>
                  <a:lnTo>
                    <a:pt x="15697" y="10747"/>
                  </a:lnTo>
                  <a:cubicBezTo>
                    <a:pt x="15635" y="10996"/>
                    <a:pt x="15412" y="11170"/>
                    <a:pt x="15156" y="11170"/>
                  </a:cubicBezTo>
                  <a:lnTo>
                    <a:pt x="13481" y="11170"/>
                  </a:lnTo>
                  <a:lnTo>
                    <a:pt x="13481" y="19065"/>
                  </a:lnTo>
                  <a:lnTo>
                    <a:pt x="16272" y="19065"/>
                  </a:lnTo>
                  <a:cubicBezTo>
                    <a:pt x="17813" y="19065"/>
                    <a:pt x="19066" y="17810"/>
                    <a:pt x="19066" y="16271"/>
                  </a:cubicBezTo>
                  <a:lnTo>
                    <a:pt x="19066" y="2793"/>
                  </a:lnTo>
                  <a:cubicBezTo>
                    <a:pt x="19066" y="1253"/>
                    <a:pt x="17813" y="0"/>
                    <a:pt x="16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7" name="Google Shape;10727;p86"/>
          <p:cNvGrpSpPr/>
          <p:nvPr/>
        </p:nvGrpSpPr>
        <p:grpSpPr>
          <a:xfrm>
            <a:off x="5817327" y="3308537"/>
            <a:ext cx="387641" cy="387661"/>
            <a:chOff x="864491" y="1723250"/>
            <a:chExt cx="397866" cy="397887"/>
          </a:xfrm>
        </p:grpSpPr>
        <p:sp>
          <p:nvSpPr>
            <p:cNvPr id="10728" name="Google Shape;10728;p86"/>
            <p:cNvSpPr/>
            <p:nvPr/>
          </p:nvSpPr>
          <p:spPr>
            <a:xfrm>
              <a:off x="935197" y="1793977"/>
              <a:ext cx="256451" cy="256430"/>
            </a:xfrm>
            <a:custGeom>
              <a:rect b="b" l="l" r="r" t="t"/>
              <a:pathLst>
                <a:path extrusionOk="0" h="12287" w="12288">
                  <a:moveTo>
                    <a:pt x="10053" y="1117"/>
                  </a:moveTo>
                  <a:cubicBezTo>
                    <a:pt x="10669" y="1117"/>
                    <a:pt x="11171" y="1617"/>
                    <a:pt x="11171" y="2233"/>
                  </a:cubicBezTo>
                  <a:cubicBezTo>
                    <a:pt x="11170" y="2850"/>
                    <a:pt x="10669" y="3351"/>
                    <a:pt x="10053" y="3351"/>
                  </a:cubicBezTo>
                  <a:cubicBezTo>
                    <a:pt x="9438" y="3351"/>
                    <a:pt x="8937" y="2850"/>
                    <a:pt x="8937" y="2233"/>
                  </a:cubicBezTo>
                  <a:cubicBezTo>
                    <a:pt x="8937" y="1617"/>
                    <a:pt x="9438" y="1117"/>
                    <a:pt x="10053" y="1117"/>
                  </a:cubicBezTo>
                  <a:close/>
                  <a:moveTo>
                    <a:pt x="6144" y="2233"/>
                  </a:moveTo>
                  <a:cubicBezTo>
                    <a:pt x="8300" y="2233"/>
                    <a:pt x="10053" y="3988"/>
                    <a:pt x="10053" y="6144"/>
                  </a:cubicBezTo>
                  <a:cubicBezTo>
                    <a:pt x="10053" y="8299"/>
                    <a:pt x="8300" y="10054"/>
                    <a:pt x="6144" y="10054"/>
                  </a:cubicBezTo>
                  <a:cubicBezTo>
                    <a:pt x="3989" y="10054"/>
                    <a:pt x="2234" y="8299"/>
                    <a:pt x="2234" y="6144"/>
                  </a:cubicBezTo>
                  <a:cubicBezTo>
                    <a:pt x="2234" y="3988"/>
                    <a:pt x="3987" y="2233"/>
                    <a:pt x="6144" y="2233"/>
                  </a:cubicBezTo>
                  <a:close/>
                  <a:moveTo>
                    <a:pt x="1675" y="1"/>
                  </a:moveTo>
                  <a:cubicBezTo>
                    <a:pt x="752" y="1"/>
                    <a:pt x="0" y="751"/>
                    <a:pt x="0" y="1676"/>
                  </a:cubicBezTo>
                  <a:lnTo>
                    <a:pt x="0" y="10611"/>
                  </a:lnTo>
                  <a:cubicBezTo>
                    <a:pt x="0" y="11536"/>
                    <a:pt x="752" y="12286"/>
                    <a:pt x="1675" y="12286"/>
                  </a:cubicBezTo>
                  <a:lnTo>
                    <a:pt x="10612" y="12286"/>
                  </a:lnTo>
                  <a:cubicBezTo>
                    <a:pt x="11536" y="12286"/>
                    <a:pt x="12288" y="11536"/>
                    <a:pt x="12288" y="10611"/>
                  </a:cubicBezTo>
                  <a:lnTo>
                    <a:pt x="12288" y="1676"/>
                  </a:lnTo>
                  <a:cubicBezTo>
                    <a:pt x="12288" y="752"/>
                    <a:pt x="11536" y="1"/>
                    <a:pt x="106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86"/>
            <p:cNvSpPr/>
            <p:nvPr/>
          </p:nvSpPr>
          <p:spPr>
            <a:xfrm>
              <a:off x="1005109" y="1863910"/>
              <a:ext cx="116622" cy="116559"/>
            </a:xfrm>
            <a:custGeom>
              <a:rect b="b" l="l" r="r" t="t"/>
              <a:pathLst>
                <a:path extrusionOk="0" h="5585" w="5588">
                  <a:moveTo>
                    <a:pt x="2794" y="0"/>
                  </a:moveTo>
                  <a:cubicBezTo>
                    <a:pt x="1255" y="0"/>
                    <a:pt x="1" y="1252"/>
                    <a:pt x="1" y="2793"/>
                  </a:cubicBezTo>
                  <a:cubicBezTo>
                    <a:pt x="1" y="4332"/>
                    <a:pt x="1255" y="5585"/>
                    <a:pt x="2794" y="5585"/>
                  </a:cubicBezTo>
                  <a:cubicBezTo>
                    <a:pt x="4333" y="5585"/>
                    <a:pt x="5587" y="4332"/>
                    <a:pt x="5587" y="2793"/>
                  </a:cubicBezTo>
                  <a:cubicBezTo>
                    <a:pt x="5587" y="1252"/>
                    <a:pt x="4333" y="0"/>
                    <a:pt x="27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86"/>
            <p:cNvSpPr/>
            <p:nvPr/>
          </p:nvSpPr>
          <p:spPr>
            <a:xfrm>
              <a:off x="864491" y="1723250"/>
              <a:ext cx="397866" cy="397887"/>
            </a:xfrm>
            <a:custGeom>
              <a:rect b="b" l="l" r="r" t="t"/>
              <a:pathLst>
                <a:path extrusionOk="0" h="19065" w="19064">
                  <a:moveTo>
                    <a:pt x="14000" y="2271"/>
                  </a:moveTo>
                  <a:cubicBezTo>
                    <a:pt x="15539" y="2271"/>
                    <a:pt x="16794" y="3524"/>
                    <a:pt x="16794" y="5065"/>
                  </a:cubicBezTo>
                  <a:lnTo>
                    <a:pt x="16794" y="14000"/>
                  </a:lnTo>
                  <a:cubicBezTo>
                    <a:pt x="16794" y="15541"/>
                    <a:pt x="15539" y="16793"/>
                    <a:pt x="14000" y="16793"/>
                  </a:cubicBezTo>
                  <a:lnTo>
                    <a:pt x="5063" y="16793"/>
                  </a:lnTo>
                  <a:cubicBezTo>
                    <a:pt x="3524" y="16793"/>
                    <a:pt x="2272" y="15541"/>
                    <a:pt x="2272" y="14000"/>
                  </a:cubicBezTo>
                  <a:lnTo>
                    <a:pt x="2272" y="5065"/>
                  </a:lnTo>
                  <a:cubicBezTo>
                    <a:pt x="2272" y="3524"/>
                    <a:pt x="3524" y="2271"/>
                    <a:pt x="5063" y="2271"/>
                  </a:cubicBezTo>
                  <a:close/>
                  <a:moveTo>
                    <a:pt x="2829" y="0"/>
                  </a:moveTo>
                  <a:cubicBezTo>
                    <a:pt x="1290" y="0"/>
                    <a:pt x="0" y="1290"/>
                    <a:pt x="0" y="2831"/>
                  </a:cubicBezTo>
                  <a:lnTo>
                    <a:pt x="0" y="16234"/>
                  </a:lnTo>
                  <a:cubicBezTo>
                    <a:pt x="0" y="17775"/>
                    <a:pt x="1290" y="19065"/>
                    <a:pt x="2829" y="19065"/>
                  </a:cubicBezTo>
                  <a:lnTo>
                    <a:pt x="16235" y="19065"/>
                  </a:lnTo>
                  <a:cubicBezTo>
                    <a:pt x="17774" y="19065"/>
                    <a:pt x="19063" y="17775"/>
                    <a:pt x="19063" y="16234"/>
                  </a:cubicBezTo>
                  <a:lnTo>
                    <a:pt x="19063" y="2831"/>
                  </a:lnTo>
                  <a:cubicBezTo>
                    <a:pt x="19063" y="1290"/>
                    <a:pt x="17774" y="0"/>
                    <a:pt x="162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1" name="Google Shape;10731;p86"/>
          <p:cNvSpPr/>
          <p:nvPr/>
        </p:nvSpPr>
        <p:spPr>
          <a:xfrm>
            <a:off x="6879427" y="3343765"/>
            <a:ext cx="388846" cy="317145"/>
          </a:xfrm>
          <a:custGeom>
            <a:rect b="b" l="l" r="r" t="t"/>
            <a:pathLst>
              <a:path extrusionOk="0" h="15596" w="19122">
                <a:moveTo>
                  <a:pt x="12981" y="0"/>
                </a:moveTo>
                <a:cubicBezTo>
                  <a:pt x="12091" y="0"/>
                  <a:pt x="10821" y="352"/>
                  <a:pt x="9915" y="1352"/>
                </a:cubicBezTo>
                <a:cubicBezTo>
                  <a:pt x="9203" y="2141"/>
                  <a:pt x="8847" y="3174"/>
                  <a:pt x="8856" y="4430"/>
                </a:cubicBezTo>
                <a:cubicBezTo>
                  <a:pt x="6243" y="4110"/>
                  <a:pt x="4101" y="2933"/>
                  <a:pt x="2323" y="846"/>
                </a:cubicBezTo>
                <a:cubicBezTo>
                  <a:pt x="2216" y="723"/>
                  <a:pt x="2064" y="650"/>
                  <a:pt x="1902" y="650"/>
                </a:cubicBezTo>
                <a:cubicBezTo>
                  <a:pt x="1875" y="650"/>
                  <a:pt x="1848" y="652"/>
                  <a:pt x="1820" y="656"/>
                </a:cubicBezTo>
                <a:cubicBezTo>
                  <a:pt x="1631" y="683"/>
                  <a:pt x="1468" y="805"/>
                  <a:pt x="1391" y="977"/>
                </a:cubicBezTo>
                <a:cubicBezTo>
                  <a:pt x="695" y="2512"/>
                  <a:pt x="701" y="3895"/>
                  <a:pt x="1403" y="5113"/>
                </a:cubicBezTo>
                <a:cubicBezTo>
                  <a:pt x="1389" y="5111"/>
                  <a:pt x="1374" y="5111"/>
                  <a:pt x="1360" y="5111"/>
                </a:cubicBezTo>
                <a:cubicBezTo>
                  <a:pt x="1076" y="5111"/>
                  <a:pt x="803" y="5375"/>
                  <a:pt x="824" y="5707"/>
                </a:cubicBezTo>
                <a:cubicBezTo>
                  <a:pt x="916" y="7101"/>
                  <a:pt x="1428" y="8182"/>
                  <a:pt x="2351" y="8934"/>
                </a:cubicBezTo>
                <a:cubicBezTo>
                  <a:pt x="2176" y="9073"/>
                  <a:pt x="2102" y="9307"/>
                  <a:pt x="2164" y="9524"/>
                </a:cubicBezTo>
                <a:cubicBezTo>
                  <a:pt x="2456" y="10535"/>
                  <a:pt x="3310" y="11633"/>
                  <a:pt x="4615" y="12155"/>
                </a:cubicBezTo>
                <a:cubicBezTo>
                  <a:pt x="3657" y="12655"/>
                  <a:pt x="2516" y="12903"/>
                  <a:pt x="1345" y="12903"/>
                </a:cubicBezTo>
                <a:cubicBezTo>
                  <a:pt x="1111" y="12903"/>
                  <a:pt x="876" y="12893"/>
                  <a:pt x="641" y="12873"/>
                </a:cubicBezTo>
                <a:cubicBezTo>
                  <a:pt x="628" y="12872"/>
                  <a:pt x="615" y="12872"/>
                  <a:pt x="603" y="12872"/>
                </a:cubicBezTo>
                <a:cubicBezTo>
                  <a:pt x="362" y="12872"/>
                  <a:pt x="155" y="13031"/>
                  <a:pt x="78" y="13266"/>
                </a:cubicBezTo>
                <a:cubicBezTo>
                  <a:pt x="0" y="13512"/>
                  <a:pt x="113" y="13788"/>
                  <a:pt x="334" y="13922"/>
                </a:cubicBezTo>
                <a:cubicBezTo>
                  <a:pt x="1162" y="14423"/>
                  <a:pt x="3243" y="15596"/>
                  <a:pt x="6294" y="15596"/>
                </a:cubicBezTo>
                <a:cubicBezTo>
                  <a:pt x="14568" y="15596"/>
                  <a:pt x="17244" y="8279"/>
                  <a:pt x="17244" y="4736"/>
                </a:cubicBezTo>
                <a:cubicBezTo>
                  <a:pt x="17241" y="4515"/>
                  <a:pt x="17243" y="4541"/>
                  <a:pt x="17230" y="4426"/>
                </a:cubicBezTo>
                <a:cubicBezTo>
                  <a:pt x="17250" y="4403"/>
                  <a:pt x="17326" y="4347"/>
                  <a:pt x="17386" y="4301"/>
                </a:cubicBezTo>
                <a:cubicBezTo>
                  <a:pt x="17696" y="4067"/>
                  <a:pt x="18237" y="3680"/>
                  <a:pt x="18983" y="2590"/>
                </a:cubicBezTo>
                <a:cubicBezTo>
                  <a:pt x="19121" y="2386"/>
                  <a:pt x="19111" y="2118"/>
                  <a:pt x="18957" y="1925"/>
                </a:cubicBezTo>
                <a:cubicBezTo>
                  <a:pt x="18840" y="1779"/>
                  <a:pt x="18708" y="1722"/>
                  <a:pt x="18558" y="1722"/>
                </a:cubicBezTo>
                <a:cubicBezTo>
                  <a:pt x="18451" y="1722"/>
                  <a:pt x="18336" y="1751"/>
                  <a:pt x="18212" y="1799"/>
                </a:cubicBezTo>
                <a:cubicBezTo>
                  <a:pt x="18352" y="1553"/>
                  <a:pt x="18467" y="1291"/>
                  <a:pt x="18559" y="1014"/>
                </a:cubicBezTo>
                <a:cubicBezTo>
                  <a:pt x="18631" y="800"/>
                  <a:pt x="18553" y="614"/>
                  <a:pt x="18382" y="465"/>
                </a:cubicBezTo>
                <a:cubicBezTo>
                  <a:pt x="18282" y="379"/>
                  <a:pt x="18151" y="335"/>
                  <a:pt x="18020" y="335"/>
                </a:cubicBezTo>
                <a:cubicBezTo>
                  <a:pt x="17928" y="335"/>
                  <a:pt x="17837" y="356"/>
                  <a:pt x="17754" y="398"/>
                </a:cubicBezTo>
                <a:cubicBezTo>
                  <a:pt x="16848" y="856"/>
                  <a:pt x="16172" y="1054"/>
                  <a:pt x="15873" y="1113"/>
                </a:cubicBezTo>
                <a:cubicBezTo>
                  <a:pt x="15090" y="395"/>
                  <a:pt x="14251" y="0"/>
                  <a:pt x="1298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32" name="Google Shape;10732;p86"/>
          <p:cNvGrpSpPr/>
          <p:nvPr/>
        </p:nvGrpSpPr>
        <p:grpSpPr>
          <a:xfrm>
            <a:off x="7411672" y="3308924"/>
            <a:ext cx="387539" cy="386888"/>
            <a:chOff x="2408992" y="1722875"/>
            <a:chExt cx="397761" cy="397093"/>
          </a:xfrm>
        </p:grpSpPr>
        <p:sp>
          <p:nvSpPr>
            <p:cNvPr id="10733" name="Google Shape;10733;p86"/>
            <p:cNvSpPr/>
            <p:nvPr/>
          </p:nvSpPr>
          <p:spPr>
            <a:xfrm>
              <a:off x="2492135" y="1827639"/>
              <a:ext cx="213667" cy="185326"/>
            </a:xfrm>
            <a:custGeom>
              <a:rect b="b" l="l" r="r" t="t"/>
              <a:pathLst>
                <a:path extrusionOk="0" h="8880" w="10238">
                  <a:moveTo>
                    <a:pt x="2548" y="1"/>
                  </a:moveTo>
                  <a:cubicBezTo>
                    <a:pt x="2277" y="1"/>
                    <a:pt x="2002" y="169"/>
                    <a:pt x="1743" y="427"/>
                  </a:cubicBezTo>
                  <a:cubicBezTo>
                    <a:pt x="1" y="2171"/>
                    <a:pt x="2739" y="5655"/>
                    <a:pt x="3567" y="6491"/>
                  </a:cubicBezTo>
                  <a:cubicBezTo>
                    <a:pt x="4206" y="7123"/>
                    <a:pt x="6403" y="8880"/>
                    <a:pt x="8179" y="8880"/>
                  </a:cubicBezTo>
                  <a:cubicBezTo>
                    <a:pt x="8718" y="8880"/>
                    <a:pt x="9219" y="8718"/>
                    <a:pt x="9626" y="8312"/>
                  </a:cubicBezTo>
                  <a:cubicBezTo>
                    <a:pt x="10054" y="7884"/>
                    <a:pt x="10238" y="7401"/>
                    <a:pt x="9812" y="6981"/>
                  </a:cubicBezTo>
                  <a:cubicBezTo>
                    <a:pt x="9168" y="6339"/>
                    <a:pt x="8797" y="6140"/>
                    <a:pt x="8555" y="6140"/>
                  </a:cubicBezTo>
                  <a:cubicBezTo>
                    <a:pt x="8422" y="6140"/>
                    <a:pt x="8327" y="6200"/>
                    <a:pt x="8248" y="6279"/>
                  </a:cubicBezTo>
                  <a:cubicBezTo>
                    <a:pt x="8064" y="6461"/>
                    <a:pt x="7636" y="7077"/>
                    <a:pt x="7461" y="7252"/>
                  </a:cubicBezTo>
                  <a:cubicBezTo>
                    <a:pt x="7260" y="7452"/>
                    <a:pt x="7021" y="7534"/>
                    <a:pt x="6762" y="7534"/>
                  </a:cubicBezTo>
                  <a:cubicBezTo>
                    <a:pt x="5839" y="7534"/>
                    <a:pt x="4665" y="6485"/>
                    <a:pt x="4117" y="5939"/>
                  </a:cubicBezTo>
                  <a:lnTo>
                    <a:pt x="4115" y="5938"/>
                  </a:lnTo>
                  <a:cubicBezTo>
                    <a:pt x="3417" y="5235"/>
                    <a:pt x="1890" y="3505"/>
                    <a:pt x="2803" y="2592"/>
                  </a:cubicBezTo>
                  <a:cubicBezTo>
                    <a:pt x="2879" y="2516"/>
                    <a:pt x="3056" y="2378"/>
                    <a:pt x="3254" y="2228"/>
                  </a:cubicBezTo>
                  <a:cubicBezTo>
                    <a:pt x="3445" y="2083"/>
                    <a:pt x="3661" y="1922"/>
                    <a:pt x="3776" y="1807"/>
                  </a:cubicBezTo>
                  <a:cubicBezTo>
                    <a:pt x="3999" y="1584"/>
                    <a:pt x="4069" y="1241"/>
                    <a:pt x="3080" y="250"/>
                  </a:cubicBezTo>
                  <a:cubicBezTo>
                    <a:pt x="2909" y="76"/>
                    <a:pt x="2730" y="1"/>
                    <a:pt x="25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86"/>
            <p:cNvSpPr/>
            <p:nvPr/>
          </p:nvSpPr>
          <p:spPr>
            <a:xfrm>
              <a:off x="2408992" y="1722875"/>
              <a:ext cx="397761" cy="397093"/>
            </a:xfrm>
            <a:custGeom>
              <a:rect b="b" l="l" r="r" t="t"/>
              <a:pathLst>
                <a:path extrusionOk="0" h="19027" w="19059">
                  <a:moveTo>
                    <a:pt x="6538" y="3907"/>
                  </a:moveTo>
                  <a:cubicBezTo>
                    <a:pt x="7030" y="3907"/>
                    <a:pt x="7490" y="4114"/>
                    <a:pt x="7853" y="4483"/>
                  </a:cubicBezTo>
                  <a:cubicBezTo>
                    <a:pt x="8326" y="4955"/>
                    <a:pt x="9768" y="6397"/>
                    <a:pt x="8549" y="7616"/>
                  </a:cubicBezTo>
                  <a:cubicBezTo>
                    <a:pt x="8407" y="7756"/>
                    <a:pt x="8145" y="7957"/>
                    <a:pt x="7912" y="8136"/>
                  </a:cubicBezTo>
                  <a:cubicBezTo>
                    <a:pt x="7767" y="8246"/>
                    <a:pt x="7634" y="8343"/>
                    <a:pt x="7576" y="8400"/>
                  </a:cubicBezTo>
                  <a:cubicBezTo>
                    <a:pt x="7599" y="8585"/>
                    <a:pt x="8227" y="9504"/>
                    <a:pt x="8888" y="10169"/>
                  </a:cubicBezTo>
                  <a:cubicBezTo>
                    <a:pt x="9546" y="10823"/>
                    <a:pt x="10450" y="11437"/>
                    <a:pt x="10732" y="11437"/>
                  </a:cubicBezTo>
                  <a:cubicBezTo>
                    <a:pt x="10736" y="11437"/>
                    <a:pt x="10740" y="11437"/>
                    <a:pt x="10744" y="11437"/>
                  </a:cubicBezTo>
                  <a:cubicBezTo>
                    <a:pt x="10716" y="11423"/>
                    <a:pt x="10813" y="11292"/>
                    <a:pt x="10923" y="11147"/>
                  </a:cubicBezTo>
                  <a:cubicBezTo>
                    <a:pt x="11100" y="10913"/>
                    <a:pt x="11301" y="10650"/>
                    <a:pt x="11443" y="10510"/>
                  </a:cubicBezTo>
                  <a:cubicBezTo>
                    <a:pt x="11789" y="10163"/>
                    <a:pt x="12153" y="10031"/>
                    <a:pt x="12508" y="10031"/>
                  </a:cubicBezTo>
                  <a:cubicBezTo>
                    <a:pt x="13402" y="10031"/>
                    <a:pt x="14236" y="10866"/>
                    <a:pt x="14576" y="11205"/>
                  </a:cubicBezTo>
                  <a:cubicBezTo>
                    <a:pt x="15328" y="11943"/>
                    <a:pt x="15425" y="13093"/>
                    <a:pt x="14399" y="14119"/>
                  </a:cubicBezTo>
                  <a:cubicBezTo>
                    <a:pt x="13750" y="14770"/>
                    <a:pt x="12980" y="15023"/>
                    <a:pt x="12179" y="15023"/>
                  </a:cubicBezTo>
                  <a:cubicBezTo>
                    <a:pt x="10063" y="15023"/>
                    <a:pt x="7723" y="13248"/>
                    <a:pt x="6764" y="12299"/>
                  </a:cubicBezTo>
                  <a:cubicBezTo>
                    <a:pt x="5451" y="10974"/>
                    <a:pt x="2573" y="7025"/>
                    <a:pt x="4938" y="4660"/>
                  </a:cubicBezTo>
                  <a:cubicBezTo>
                    <a:pt x="5458" y="4140"/>
                    <a:pt x="6017" y="3907"/>
                    <a:pt x="6538" y="3907"/>
                  </a:cubicBezTo>
                  <a:close/>
                  <a:moveTo>
                    <a:pt x="9545" y="0"/>
                  </a:moveTo>
                  <a:cubicBezTo>
                    <a:pt x="4319" y="0"/>
                    <a:pt x="31" y="4288"/>
                    <a:pt x="31" y="9514"/>
                  </a:cubicBezTo>
                  <a:cubicBezTo>
                    <a:pt x="31" y="11064"/>
                    <a:pt x="448" y="12594"/>
                    <a:pt x="1172" y="13954"/>
                  </a:cubicBezTo>
                  <a:lnTo>
                    <a:pt x="49" y="18334"/>
                  </a:lnTo>
                  <a:cubicBezTo>
                    <a:pt x="1" y="18524"/>
                    <a:pt x="57" y="18725"/>
                    <a:pt x="195" y="18863"/>
                  </a:cubicBezTo>
                  <a:cubicBezTo>
                    <a:pt x="302" y="18971"/>
                    <a:pt x="445" y="19027"/>
                    <a:pt x="590" y="19027"/>
                  </a:cubicBezTo>
                  <a:cubicBezTo>
                    <a:pt x="635" y="19027"/>
                    <a:pt x="680" y="19021"/>
                    <a:pt x="724" y="19010"/>
                  </a:cubicBezTo>
                  <a:lnTo>
                    <a:pt x="5104" y="17887"/>
                  </a:lnTo>
                  <a:cubicBezTo>
                    <a:pt x="6465" y="18609"/>
                    <a:pt x="7995" y="19026"/>
                    <a:pt x="9545" y="19026"/>
                  </a:cubicBezTo>
                  <a:cubicBezTo>
                    <a:pt x="14770" y="19026"/>
                    <a:pt x="19058" y="14738"/>
                    <a:pt x="19058" y="9514"/>
                  </a:cubicBezTo>
                  <a:cubicBezTo>
                    <a:pt x="19058" y="4288"/>
                    <a:pt x="14770" y="0"/>
                    <a:pt x="9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70" name="Shape 1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1" name="Google Shape;1871;p42"/>
          <p:cNvPicPr preferRelativeResize="0"/>
          <p:nvPr/>
        </p:nvPicPr>
        <p:blipFill rotWithShape="1">
          <a:blip r:embed="rId3">
            <a:alphaModFix/>
          </a:blip>
          <a:srcRect b="0" l="16533" r="16527" t="0"/>
          <a:stretch/>
        </p:blipFill>
        <p:spPr>
          <a:xfrm>
            <a:off x="326233" y="919766"/>
            <a:ext cx="3660900" cy="36525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872" name="Google Shape;1872;p42"/>
          <p:cNvSpPr txBox="1"/>
          <p:nvPr>
            <p:ph type="title"/>
          </p:nvPr>
        </p:nvSpPr>
        <p:spPr>
          <a:xfrm>
            <a:off x="4572000" y="1697008"/>
            <a:ext cx="3660900" cy="883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873" name="Google Shape;1873;p42"/>
          <p:cNvSpPr txBox="1"/>
          <p:nvPr>
            <p:ph idx="1" type="subTitle"/>
          </p:nvPr>
        </p:nvSpPr>
        <p:spPr>
          <a:xfrm>
            <a:off x="4573650" y="2589965"/>
            <a:ext cx="3657600" cy="186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metal, since it was named after the Roman messenger god, Mercury</a:t>
            </a:r>
            <a:endParaRPr/>
          </a:p>
        </p:txBody>
      </p:sp>
      <p:grpSp>
        <p:nvGrpSpPr>
          <p:cNvPr id="1874" name="Google Shape;1874;p42"/>
          <p:cNvGrpSpPr/>
          <p:nvPr/>
        </p:nvGrpSpPr>
        <p:grpSpPr>
          <a:xfrm>
            <a:off x="-1204808" y="-74100"/>
            <a:ext cx="4711079" cy="5464048"/>
            <a:chOff x="-1204808" y="-74100"/>
            <a:chExt cx="4711079" cy="5464048"/>
          </a:xfrm>
        </p:grpSpPr>
        <p:sp>
          <p:nvSpPr>
            <p:cNvPr id="1875" name="Google Shape;1875;p42"/>
            <p:cNvSpPr/>
            <p:nvPr/>
          </p:nvSpPr>
          <p:spPr>
            <a:xfrm rot="10800000">
              <a:off x="-764693" y="248660"/>
              <a:ext cx="1969585" cy="4936898"/>
            </a:xfrm>
            <a:custGeom>
              <a:rect b="b" l="l" r="r" t="t"/>
              <a:pathLst>
                <a:path extrusionOk="0" h="57701" w="25919">
                  <a:moveTo>
                    <a:pt x="10540" y="1"/>
                  </a:moveTo>
                  <a:cubicBezTo>
                    <a:pt x="6348" y="2100"/>
                    <a:pt x="2594" y="5298"/>
                    <a:pt x="1335" y="9734"/>
                  </a:cubicBezTo>
                  <a:cubicBezTo>
                    <a:pt x="245" y="13573"/>
                    <a:pt x="1212" y="17713"/>
                    <a:pt x="2811" y="21374"/>
                  </a:cubicBezTo>
                  <a:cubicBezTo>
                    <a:pt x="4404" y="25028"/>
                    <a:pt x="6616" y="28391"/>
                    <a:pt x="8182" y="32059"/>
                  </a:cubicBezTo>
                  <a:cubicBezTo>
                    <a:pt x="9748" y="35728"/>
                    <a:pt x="10653" y="39897"/>
                    <a:pt x="9474" y="43708"/>
                  </a:cubicBezTo>
                  <a:cubicBezTo>
                    <a:pt x="8640" y="46400"/>
                    <a:pt x="6842" y="48688"/>
                    <a:pt x="4938" y="50772"/>
                  </a:cubicBezTo>
                  <a:cubicBezTo>
                    <a:pt x="3255" y="52612"/>
                    <a:pt x="1453" y="54366"/>
                    <a:pt x="1" y="56384"/>
                  </a:cubicBezTo>
                  <a:cubicBezTo>
                    <a:pt x="2642" y="57263"/>
                    <a:pt x="5429" y="57701"/>
                    <a:pt x="8215" y="57701"/>
                  </a:cubicBezTo>
                  <a:cubicBezTo>
                    <a:pt x="12497" y="57701"/>
                    <a:pt x="16780" y="56668"/>
                    <a:pt x="20543" y="54620"/>
                  </a:cubicBezTo>
                  <a:cubicBezTo>
                    <a:pt x="22504" y="53554"/>
                    <a:pt x="24311" y="52224"/>
                    <a:pt x="25919" y="50683"/>
                  </a:cubicBezTo>
                  <a:lnTo>
                    <a:pt x="25919" y="1"/>
                  </a:lnTo>
                  <a:close/>
                </a:path>
              </a:pathLst>
            </a:custGeom>
            <a:solidFill>
              <a:srgbClr val="F28D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76" name="Google Shape;1876;p42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-1204808" y="1697000"/>
              <a:ext cx="4162461" cy="369294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877" name="Google Shape;1877;p4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-1068798" y="-74100"/>
              <a:ext cx="4575068" cy="1281176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738" name="Shape 10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39" name="Google Shape;10739;p87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chemeClr val="accent1"/>
        </a:solidFill>
      </p:bgPr>
    </p:bg>
    <p:spTree>
      <p:nvGrpSpPr>
        <p:cNvPr id="1881" name="Shape 1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2" name="Google Shape;1882;p43"/>
          <p:cNvPicPr preferRelativeResize="0"/>
          <p:nvPr/>
        </p:nvPicPr>
        <p:blipFill rotWithShape="1">
          <a:blip r:embed="rId3">
            <a:alphaModFix/>
          </a:blip>
          <a:srcRect b="0" l="0" r="55436" t="0"/>
          <a:stretch/>
        </p:blipFill>
        <p:spPr>
          <a:xfrm>
            <a:off x="5031350" y="-5200"/>
            <a:ext cx="4138500" cy="5225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83" name="Google Shape;1883;p43"/>
          <p:cNvGrpSpPr/>
          <p:nvPr/>
        </p:nvGrpSpPr>
        <p:grpSpPr>
          <a:xfrm>
            <a:off x="2288000" y="-49525"/>
            <a:ext cx="5329733" cy="6118420"/>
            <a:chOff x="2288000" y="-49525"/>
            <a:chExt cx="5329733" cy="6118420"/>
          </a:xfrm>
        </p:grpSpPr>
        <p:sp>
          <p:nvSpPr>
            <p:cNvPr id="1884" name="Google Shape;1884;p43"/>
            <p:cNvSpPr/>
            <p:nvPr/>
          </p:nvSpPr>
          <p:spPr>
            <a:xfrm rot="-4421961">
              <a:off x="2777637" y="1686086"/>
              <a:ext cx="5541644" cy="2691324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43"/>
            <p:cNvSpPr/>
            <p:nvPr/>
          </p:nvSpPr>
          <p:spPr>
            <a:xfrm>
              <a:off x="2288000" y="-49525"/>
              <a:ext cx="2743200" cy="56466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86" name="Google Shape;1886;p43"/>
          <p:cNvSpPr txBox="1"/>
          <p:nvPr>
            <p:ph type="title"/>
          </p:nvPr>
        </p:nvSpPr>
        <p:spPr>
          <a:xfrm>
            <a:off x="914400" y="989590"/>
            <a:ext cx="2743200" cy="1590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COMPANY</a:t>
            </a:r>
            <a:endParaRPr/>
          </a:p>
        </p:txBody>
      </p:sp>
      <p:sp>
        <p:nvSpPr>
          <p:cNvPr id="1887" name="Google Shape;1887;p43"/>
          <p:cNvSpPr txBox="1"/>
          <p:nvPr>
            <p:ph idx="1" type="subTitle"/>
          </p:nvPr>
        </p:nvSpPr>
        <p:spPr>
          <a:xfrm>
            <a:off x="914400" y="2602412"/>
            <a:ext cx="3657600" cy="1861500"/>
          </a:xfrm>
          <a:prstGeom prst="rect">
            <a:avLst/>
          </a:prstGeom>
        </p:spPr>
        <p:txBody>
          <a:bodyPr anchorCtr="0" anchor="ctr" bIns="0" lIns="91425" spcFirstLastPara="1" rIns="91425" wrap="square" tIns="1800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a gas giant, the biggest planet in the Solar System and the fourth-brightest object in the night sky. It was named after the Roman god of the skies and lightning. This planet is composed mainly of hydrogen and helium</a:t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grpSp>
        <p:nvGrpSpPr>
          <p:cNvPr id="1888" name="Google Shape;1888;p43"/>
          <p:cNvGrpSpPr/>
          <p:nvPr/>
        </p:nvGrpSpPr>
        <p:grpSpPr>
          <a:xfrm>
            <a:off x="4340695" y="4859500"/>
            <a:ext cx="2740195" cy="411348"/>
            <a:chOff x="3731103" y="4808559"/>
            <a:chExt cx="2740195" cy="335138"/>
          </a:xfrm>
        </p:grpSpPr>
        <p:sp>
          <p:nvSpPr>
            <p:cNvPr id="1889" name="Google Shape;1889;p43"/>
            <p:cNvSpPr/>
            <p:nvPr/>
          </p:nvSpPr>
          <p:spPr>
            <a:xfrm>
              <a:off x="4333158" y="4849734"/>
              <a:ext cx="1938475" cy="293962"/>
            </a:xfrm>
            <a:custGeom>
              <a:rect b="b" l="l" r="r" t="t"/>
              <a:pathLst>
                <a:path extrusionOk="0" h="9488" w="26621">
                  <a:moveTo>
                    <a:pt x="10146" y="1"/>
                  </a:moveTo>
                  <a:cubicBezTo>
                    <a:pt x="8817" y="1"/>
                    <a:pt x="7433" y="475"/>
                    <a:pt x="6262" y="1145"/>
                  </a:cubicBezTo>
                  <a:cubicBezTo>
                    <a:pt x="3158" y="2920"/>
                    <a:pt x="859" y="6023"/>
                    <a:pt x="1" y="9488"/>
                  </a:cubicBezTo>
                  <a:lnTo>
                    <a:pt x="26620" y="9488"/>
                  </a:lnTo>
                  <a:cubicBezTo>
                    <a:pt x="26617" y="9143"/>
                    <a:pt x="26593" y="8799"/>
                    <a:pt x="26498" y="8469"/>
                  </a:cubicBezTo>
                  <a:cubicBezTo>
                    <a:pt x="26007" y="6772"/>
                    <a:pt x="23963" y="6091"/>
                    <a:pt x="22202" y="6016"/>
                  </a:cubicBezTo>
                  <a:cubicBezTo>
                    <a:pt x="20437" y="5942"/>
                    <a:pt x="18550" y="6179"/>
                    <a:pt x="17017" y="5304"/>
                  </a:cubicBezTo>
                  <a:cubicBezTo>
                    <a:pt x="15112" y="4217"/>
                    <a:pt x="14363" y="1734"/>
                    <a:pt x="12482" y="610"/>
                  </a:cubicBezTo>
                  <a:cubicBezTo>
                    <a:pt x="11767" y="182"/>
                    <a:pt x="10967" y="1"/>
                    <a:pt x="10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43"/>
            <p:cNvSpPr/>
            <p:nvPr/>
          </p:nvSpPr>
          <p:spPr>
            <a:xfrm>
              <a:off x="3731103" y="4808559"/>
              <a:ext cx="2740195" cy="335138"/>
            </a:xfrm>
            <a:custGeom>
              <a:rect b="b" l="l" r="r" t="t"/>
              <a:pathLst>
                <a:path extrusionOk="0" h="10817" w="37631">
                  <a:moveTo>
                    <a:pt x="7277" y="4167"/>
                  </a:moveTo>
                  <a:cubicBezTo>
                    <a:pt x="5403" y="4167"/>
                    <a:pt x="3533" y="4862"/>
                    <a:pt x="2187" y="6115"/>
                  </a:cubicBezTo>
                  <a:cubicBezTo>
                    <a:pt x="876" y="7338"/>
                    <a:pt x="99" y="9059"/>
                    <a:pt x="0" y="10817"/>
                  </a:cubicBezTo>
                  <a:lnTo>
                    <a:pt x="8269" y="10817"/>
                  </a:lnTo>
                  <a:cubicBezTo>
                    <a:pt x="8783" y="8742"/>
                    <a:pt x="9811" y="6796"/>
                    <a:pt x="11222" y="5189"/>
                  </a:cubicBezTo>
                  <a:cubicBezTo>
                    <a:pt x="10476" y="4848"/>
                    <a:pt x="9716" y="4535"/>
                    <a:pt x="8912" y="4351"/>
                  </a:cubicBezTo>
                  <a:cubicBezTo>
                    <a:pt x="8377" y="4228"/>
                    <a:pt x="7825" y="4167"/>
                    <a:pt x="7277" y="4167"/>
                  </a:cubicBezTo>
                  <a:close/>
                  <a:moveTo>
                    <a:pt x="32561" y="0"/>
                  </a:moveTo>
                  <a:cubicBezTo>
                    <a:pt x="31471" y="0"/>
                    <a:pt x="30337" y="351"/>
                    <a:pt x="29342" y="815"/>
                  </a:cubicBezTo>
                  <a:cubicBezTo>
                    <a:pt x="27159" y="1829"/>
                    <a:pt x="25264" y="3326"/>
                    <a:pt x="23220" y="4582"/>
                  </a:cubicBezTo>
                  <a:cubicBezTo>
                    <a:pt x="23813" y="5383"/>
                    <a:pt x="24433" y="6146"/>
                    <a:pt x="25285" y="6633"/>
                  </a:cubicBezTo>
                  <a:cubicBezTo>
                    <a:pt x="26818" y="7508"/>
                    <a:pt x="28705" y="7271"/>
                    <a:pt x="30470" y="7345"/>
                  </a:cubicBezTo>
                  <a:cubicBezTo>
                    <a:pt x="32231" y="7420"/>
                    <a:pt x="34275" y="8101"/>
                    <a:pt x="34766" y="9798"/>
                  </a:cubicBezTo>
                  <a:cubicBezTo>
                    <a:pt x="34861" y="10128"/>
                    <a:pt x="34885" y="10472"/>
                    <a:pt x="34888" y="10817"/>
                  </a:cubicBezTo>
                  <a:lnTo>
                    <a:pt x="37481" y="10817"/>
                  </a:lnTo>
                  <a:cubicBezTo>
                    <a:pt x="37631" y="8285"/>
                    <a:pt x="37559" y="5747"/>
                    <a:pt x="36690" y="3373"/>
                  </a:cubicBezTo>
                  <a:cubicBezTo>
                    <a:pt x="36272" y="2228"/>
                    <a:pt x="35613" y="1087"/>
                    <a:pt x="34524" y="477"/>
                  </a:cubicBezTo>
                  <a:cubicBezTo>
                    <a:pt x="33917" y="140"/>
                    <a:pt x="33250" y="0"/>
                    <a:pt x="32561" y="0"/>
                  </a:cubicBezTo>
                  <a:close/>
                </a:path>
              </a:pathLst>
            </a:custGeom>
            <a:solidFill>
              <a:srgbClr val="FFF2C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43"/>
            <p:cNvSpPr/>
            <p:nvPr/>
          </p:nvSpPr>
          <p:spPr>
            <a:xfrm>
              <a:off x="4333158" y="4950520"/>
              <a:ext cx="1938475" cy="193176"/>
            </a:xfrm>
            <a:custGeom>
              <a:rect b="b" l="l" r="r" t="t"/>
              <a:pathLst>
                <a:path extrusionOk="0" h="6235" w="26621">
                  <a:moveTo>
                    <a:pt x="14952" y="0"/>
                  </a:moveTo>
                  <a:cubicBezTo>
                    <a:pt x="14762" y="120"/>
                    <a:pt x="14570" y="232"/>
                    <a:pt x="14380" y="344"/>
                  </a:cubicBezTo>
                  <a:cubicBezTo>
                    <a:pt x="12537" y="1421"/>
                    <a:pt x="10425" y="2266"/>
                    <a:pt x="8299" y="2266"/>
                  </a:cubicBezTo>
                  <a:cubicBezTo>
                    <a:pt x="7812" y="2266"/>
                    <a:pt x="7321" y="2222"/>
                    <a:pt x="6834" y="2126"/>
                  </a:cubicBezTo>
                  <a:cubicBezTo>
                    <a:pt x="5465" y="1854"/>
                    <a:pt x="4224" y="1186"/>
                    <a:pt x="2954" y="607"/>
                  </a:cubicBezTo>
                  <a:cubicBezTo>
                    <a:pt x="1543" y="2214"/>
                    <a:pt x="515" y="4160"/>
                    <a:pt x="1" y="6235"/>
                  </a:cubicBezTo>
                  <a:lnTo>
                    <a:pt x="26620" y="6235"/>
                  </a:lnTo>
                  <a:cubicBezTo>
                    <a:pt x="26617" y="5890"/>
                    <a:pt x="26593" y="5546"/>
                    <a:pt x="26498" y="5216"/>
                  </a:cubicBezTo>
                  <a:cubicBezTo>
                    <a:pt x="26007" y="3519"/>
                    <a:pt x="23963" y="2838"/>
                    <a:pt x="22202" y="2763"/>
                  </a:cubicBezTo>
                  <a:cubicBezTo>
                    <a:pt x="20437" y="2689"/>
                    <a:pt x="18550" y="2926"/>
                    <a:pt x="17017" y="2051"/>
                  </a:cubicBezTo>
                  <a:cubicBezTo>
                    <a:pt x="16165" y="1564"/>
                    <a:pt x="15545" y="801"/>
                    <a:pt x="149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92" name="Google Shape;1892;p43"/>
          <p:cNvGrpSpPr/>
          <p:nvPr/>
        </p:nvGrpSpPr>
        <p:grpSpPr>
          <a:xfrm>
            <a:off x="5536150" y="-152400"/>
            <a:ext cx="3785654" cy="5632544"/>
            <a:chOff x="5536150" y="-152400"/>
            <a:chExt cx="3785654" cy="5632544"/>
          </a:xfrm>
        </p:grpSpPr>
        <p:sp>
          <p:nvSpPr>
            <p:cNvPr id="1893" name="Google Shape;1893;p43"/>
            <p:cNvSpPr/>
            <p:nvPr/>
          </p:nvSpPr>
          <p:spPr>
            <a:xfrm rot="5400000">
              <a:off x="7067275" y="992343"/>
              <a:ext cx="3234092" cy="1126340"/>
            </a:xfrm>
            <a:custGeom>
              <a:rect b="b" l="l" r="r" t="t"/>
              <a:pathLst>
                <a:path extrusionOk="0" h="17354" w="40411">
                  <a:moveTo>
                    <a:pt x="1" y="1"/>
                  </a:moveTo>
                  <a:lnTo>
                    <a:pt x="1" y="15907"/>
                  </a:lnTo>
                  <a:cubicBezTo>
                    <a:pt x="65" y="15937"/>
                    <a:pt x="126" y="15971"/>
                    <a:pt x="191" y="16002"/>
                  </a:cubicBezTo>
                  <a:cubicBezTo>
                    <a:pt x="2158" y="16904"/>
                    <a:pt x="4321" y="17353"/>
                    <a:pt x="6484" y="17353"/>
                  </a:cubicBezTo>
                  <a:cubicBezTo>
                    <a:pt x="8846" y="17353"/>
                    <a:pt x="11208" y="16818"/>
                    <a:pt x="13317" y="15753"/>
                  </a:cubicBezTo>
                  <a:cubicBezTo>
                    <a:pt x="16309" y="14240"/>
                    <a:pt x="18696" y="11792"/>
                    <a:pt x="21282" y="9658"/>
                  </a:cubicBezTo>
                  <a:cubicBezTo>
                    <a:pt x="23867" y="7523"/>
                    <a:pt x="26889" y="5608"/>
                    <a:pt x="30241" y="5523"/>
                  </a:cubicBezTo>
                  <a:cubicBezTo>
                    <a:pt x="30334" y="5520"/>
                    <a:pt x="30427" y="5519"/>
                    <a:pt x="30520" y="5519"/>
                  </a:cubicBezTo>
                  <a:cubicBezTo>
                    <a:pt x="31256" y="5519"/>
                    <a:pt x="32006" y="5597"/>
                    <a:pt x="32756" y="5673"/>
                  </a:cubicBezTo>
                  <a:cubicBezTo>
                    <a:pt x="33509" y="5749"/>
                    <a:pt x="34261" y="5826"/>
                    <a:pt x="34992" y="5826"/>
                  </a:cubicBezTo>
                  <a:cubicBezTo>
                    <a:pt x="36016" y="5826"/>
                    <a:pt x="37001" y="5676"/>
                    <a:pt x="37897" y="5165"/>
                  </a:cubicBezTo>
                  <a:cubicBezTo>
                    <a:pt x="39627" y="4177"/>
                    <a:pt x="40411" y="1858"/>
                    <a:pt x="39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43"/>
            <p:cNvSpPr/>
            <p:nvPr/>
          </p:nvSpPr>
          <p:spPr>
            <a:xfrm rot="5400000">
              <a:off x="5122630" y="1355283"/>
              <a:ext cx="5541677" cy="2708045"/>
            </a:xfrm>
            <a:custGeom>
              <a:rect b="b" l="l" r="r" t="t"/>
              <a:pathLst>
                <a:path extrusionOk="0" h="41724" w="69245">
                  <a:moveTo>
                    <a:pt x="39740" y="1"/>
                  </a:moveTo>
                  <a:cubicBezTo>
                    <a:pt x="40411" y="1858"/>
                    <a:pt x="39627" y="4177"/>
                    <a:pt x="37897" y="5165"/>
                  </a:cubicBezTo>
                  <a:cubicBezTo>
                    <a:pt x="37001" y="5676"/>
                    <a:pt x="36016" y="5826"/>
                    <a:pt x="34992" y="5826"/>
                  </a:cubicBezTo>
                  <a:cubicBezTo>
                    <a:pt x="34261" y="5826"/>
                    <a:pt x="33509" y="5749"/>
                    <a:pt x="32756" y="5673"/>
                  </a:cubicBezTo>
                  <a:cubicBezTo>
                    <a:pt x="32006" y="5597"/>
                    <a:pt x="31256" y="5519"/>
                    <a:pt x="30520" y="5519"/>
                  </a:cubicBezTo>
                  <a:cubicBezTo>
                    <a:pt x="30427" y="5519"/>
                    <a:pt x="30334" y="5520"/>
                    <a:pt x="30241" y="5523"/>
                  </a:cubicBezTo>
                  <a:cubicBezTo>
                    <a:pt x="26889" y="5608"/>
                    <a:pt x="23867" y="7523"/>
                    <a:pt x="21282" y="9658"/>
                  </a:cubicBezTo>
                  <a:cubicBezTo>
                    <a:pt x="18696" y="11792"/>
                    <a:pt x="16309" y="14240"/>
                    <a:pt x="13317" y="15753"/>
                  </a:cubicBezTo>
                  <a:cubicBezTo>
                    <a:pt x="11208" y="16818"/>
                    <a:pt x="8846" y="17353"/>
                    <a:pt x="6484" y="17353"/>
                  </a:cubicBezTo>
                  <a:cubicBezTo>
                    <a:pt x="4321" y="17353"/>
                    <a:pt x="2158" y="16904"/>
                    <a:pt x="191" y="16002"/>
                  </a:cubicBezTo>
                  <a:cubicBezTo>
                    <a:pt x="126" y="15971"/>
                    <a:pt x="65" y="15937"/>
                    <a:pt x="1" y="15907"/>
                  </a:cubicBezTo>
                  <a:lnTo>
                    <a:pt x="1" y="40275"/>
                  </a:lnTo>
                  <a:cubicBezTo>
                    <a:pt x="2507" y="41245"/>
                    <a:pt x="5200" y="41724"/>
                    <a:pt x="7895" y="41724"/>
                  </a:cubicBezTo>
                  <a:cubicBezTo>
                    <a:pt x="12645" y="41724"/>
                    <a:pt x="17404" y="40237"/>
                    <a:pt x="21173" y="37335"/>
                  </a:cubicBezTo>
                  <a:cubicBezTo>
                    <a:pt x="28259" y="31877"/>
                    <a:pt x="31281" y="22682"/>
                    <a:pt x="37133" y="15916"/>
                  </a:cubicBezTo>
                  <a:cubicBezTo>
                    <a:pt x="41746" y="10586"/>
                    <a:pt x="48164" y="6848"/>
                    <a:pt x="55080" y="5468"/>
                  </a:cubicBezTo>
                  <a:cubicBezTo>
                    <a:pt x="58218" y="4845"/>
                    <a:pt x="61474" y="4682"/>
                    <a:pt x="64458" y="3534"/>
                  </a:cubicBezTo>
                  <a:cubicBezTo>
                    <a:pt x="66318" y="2818"/>
                    <a:pt x="68097" y="1592"/>
                    <a:pt x="692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43"/>
            <p:cNvSpPr/>
            <p:nvPr/>
          </p:nvSpPr>
          <p:spPr>
            <a:xfrm rot="5400000">
              <a:off x="8312443" y="3758806"/>
              <a:ext cx="789976" cy="367355"/>
            </a:xfrm>
            <a:custGeom>
              <a:rect b="b" l="l" r="r" t="t"/>
              <a:pathLst>
                <a:path extrusionOk="0" h="5660" w="9871">
                  <a:moveTo>
                    <a:pt x="9870" y="1"/>
                  </a:moveTo>
                  <a:cubicBezTo>
                    <a:pt x="6399" y="706"/>
                    <a:pt x="3053" y="2008"/>
                    <a:pt x="1" y="3807"/>
                  </a:cubicBezTo>
                  <a:cubicBezTo>
                    <a:pt x="621" y="4185"/>
                    <a:pt x="1258" y="4535"/>
                    <a:pt x="1922" y="4845"/>
                  </a:cubicBezTo>
                  <a:cubicBezTo>
                    <a:pt x="2913" y="5309"/>
                    <a:pt x="4048" y="5660"/>
                    <a:pt x="5141" y="5660"/>
                  </a:cubicBezTo>
                  <a:cubicBezTo>
                    <a:pt x="5826" y="5660"/>
                    <a:pt x="6498" y="5520"/>
                    <a:pt x="7103" y="5180"/>
                  </a:cubicBezTo>
                  <a:cubicBezTo>
                    <a:pt x="8194" y="4570"/>
                    <a:pt x="8848" y="3432"/>
                    <a:pt x="9267" y="2287"/>
                  </a:cubicBezTo>
                  <a:cubicBezTo>
                    <a:pt x="9543" y="1538"/>
                    <a:pt x="9737" y="774"/>
                    <a:pt x="98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43"/>
            <p:cNvSpPr/>
            <p:nvPr/>
          </p:nvSpPr>
          <p:spPr>
            <a:xfrm rot="5400000">
              <a:off x="8117401" y="2029636"/>
              <a:ext cx="1785149" cy="431675"/>
            </a:xfrm>
            <a:custGeom>
              <a:rect b="b" l="l" r="r" t="t"/>
              <a:pathLst>
                <a:path extrusionOk="0" h="6651" w="22306">
                  <a:moveTo>
                    <a:pt x="1" y="0"/>
                  </a:moveTo>
                  <a:cubicBezTo>
                    <a:pt x="97" y="1758"/>
                    <a:pt x="877" y="3479"/>
                    <a:pt x="2185" y="4702"/>
                  </a:cubicBezTo>
                  <a:cubicBezTo>
                    <a:pt x="3531" y="5952"/>
                    <a:pt x="5405" y="6650"/>
                    <a:pt x="7274" y="6650"/>
                  </a:cubicBezTo>
                  <a:cubicBezTo>
                    <a:pt x="7350" y="6650"/>
                    <a:pt x="7425" y="6647"/>
                    <a:pt x="7496" y="6647"/>
                  </a:cubicBezTo>
                  <a:cubicBezTo>
                    <a:pt x="8947" y="5873"/>
                    <a:pt x="10491" y="5332"/>
                    <a:pt x="12115" y="5209"/>
                  </a:cubicBezTo>
                  <a:cubicBezTo>
                    <a:pt x="13083" y="4756"/>
                    <a:pt x="14054" y="4317"/>
                    <a:pt x="15103" y="4109"/>
                  </a:cubicBezTo>
                  <a:cubicBezTo>
                    <a:pt x="15587" y="4010"/>
                    <a:pt x="16078" y="3966"/>
                    <a:pt x="16565" y="3966"/>
                  </a:cubicBezTo>
                  <a:cubicBezTo>
                    <a:pt x="17849" y="3966"/>
                    <a:pt x="19130" y="4276"/>
                    <a:pt x="20346" y="4756"/>
                  </a:cubicBezTo>
                  <a:cubicBezTo>
                    <a:pt x="21586" y="3986"/>
                    <a:pt x="22305" y="2511"/>
                    <a:pt x="22305" y="1060"/>
                  </a:cubicBezTo>
                  <a:cubicBezTo>
                    <a:pt x="22305" y="702"/>
                    <a:pt x="22260" y="345"/>
                    <a:pt x="22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43"/>
            <p:cNvSpPr/>
            <p:nvPr/>
          </p:nvSpPr>
          <p:spPr>
            <a:xfrm rot="5400000">
              <a:off x="7731024" y="2865742"/>
              <a:ext cx="2407783" cy="581797"/>
            </a:xfrm>
            <a:custGeom>
              <a:rect b="b" l="l" r="r" t="t"/>
              <a:pathLst>
                <a:path extrusionOk="0" h="8964" w="30086">
                  <a:moveTo>
                    <a:pt x="4620" y="5209"/>
                  </a:moveTo>
                  <a:lnTo>
                    <a:pt x="4620" y="5209"/>
                  </a:lnTo>
                  <a:cubicBezTo>
                    <a:pt x="2996" y="5332"/>
                    <a:pt x="1452" y="5873"/>
                    <a:pt x="1" y="6647"/>
                  </a:cubicBezTo>
                  <a:cubicBezTo>
                    <a:pt x="478" y="6630"/>
                    <a:pt x="955" y="6572"/>
                    <a:pt x="1418" y="6466"/>
                  </a:cubicBezTo>
                  <a:cubicBezTo>
                    <a:pt x="2539" y="6208"/>
                    <a:pt x="3578" y="5700"/>
                    <a:pt x="4620" y="5209"/>
                  </a:cubicBezTo>
                  <a:close/>
                  <a:moveTo>
                    <a:pt x="14677" y="0"/>
                  </a:moveTo>
                  <a:cubicBezTo>
                    <a:pt x="14765" y="345"/>
                    <a:pt x="14810" y="702"/>
                    <a:pt x="14810" y="1060"/>
                  </a:cubicBezTo>
                  <a:cubicBezTo>
                    <a:pt x="14810" y="2511"/>
                    <a:pt x="14091" y="3986"/>
                    <a:pt x="12851" y="4756"/>
                  </a:cubicBezTo>
                  <a:cubicBezTo>
                    <a:pt x="13652" y="5073"/>
                    <a:pt x="14422" y="5465"/>
                    <a:pt x="15154" y="5890"/>
                  </a:cubicBezTo>
                  <a:cubicBezTo>
                    <a:pt x="16789" y="6845"/>
                    <a:pt x="18309" y="7986"/>
                    <a:pt x="19927" y="8964"/>
                  </a:cubicBezTo>
                  <a:cubicBezTo>
                    <a:pt x="22979" y="7165"/>
                    <a:pt x="26325" y="5863"/>
                    <a:pt x="29796" y="5158"/>
                  </a:cubicBezTo>
                  <a:cubicBezTo>
                    <a:pt x="30086" y="3472"/>
                    <a:pt x="30086" y="1735"/>
                    <a:pt x="299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pic>
          <p:nvPicPr>
            <p:cNvPr id="1898" name="Google Shape;1898;p43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5536150" y="-152400"/>
              <a:ext cx="3785654" cy="2129425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noFill/>
      </p:bgPr>
    </p:bg>
    <p:spTree>
      <p:nvGrpSpPr>
        <p:cNvPr id="1902" name="Shape 1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3" name="Google Shape;1903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303539" y="1353057"/>
            <a:ext cx="1398600" cy="1398900"/>
          </a:xfrm>
          <a:prstGeom prst="flowChartConnector">
            <a:avLst/>
          </a:prstGeom>
          <a:noFill/>
          <a:ln>
            <a:noFill/>
          </a:ln>
        </p:spPr>
      </p:pic>
      <p:pic>
        <p:nvPicPr>
          <p:cNvPr id="1904" name="Google Shape;1904;p4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50457" y="1353057"/>
            <a:ext cx="1398600" cy="1398900"/>
          </a:xfrm>
          <a:prstGeom prst="flowChartConnector">
            <a:avLst/>
          </a:prstGeom>
          <a:noFill/>
          <a:ln>
            <a:noFill/>
          </a:ln>
        </p:spPr>
      </p:pic>
      <p:pic>
        <p:nvPicPr>
          <p:cNvPr id="1905" name="Google Shape;1905;p4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876998" y="1353057"/>
            <a:ext cx="1398600" cy="1398900"/>
          </a:xfrm>
          <a:prstGeom prst="flowChartConnector">
            <a:avLst/>
          </a:prstGeom>
          <a:noFill/>
          <a:ln>
            <a:noFill/>
          </a:ln>
        </p:spPr>
      </p:pic>
      <p:sp>
        <p:nvSpPr>
          <p:cNvPr id="1906" name="Google Shape;1906;p44"/>
          <p:cNvSpPr txBox="1"/>
          <p:nvPr>
            <p:ph type="title"/>
          </p:nvPr>
        </p:nvSpPr>
        <p:spPr>
          <a:xfrm>
            <a:off x="914400" y="506399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grpSp>
        <p:nvGrpSpPr>
          <p:cNvPr id="1907" name="Google Shape;1907;p44"/>
          <p:cNvGrpSpPr/>
          <p:nvPr/>
        </p:nvGrpSpPr>
        <p:grpSpPr>
          <a:xfrm>
            <a:off x="2440454" y="2198518"/>
            <a:ext cx="670711" cy="572733"/>
            <a:chOff x="2329725" y="1188750"/>
            <a:chExt cx="1083365" cy="925105"/>
          </a:xfrm>
        </p:grpSpPr>
        <p:sp>
          <p:nvSpPr>
            <p:cNvPr id="1908" name="Google Shape;1908;p44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44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0" name="Google Shape;1910;p44"/>
          <p:cNvGrpSpPr/>
          <p:nvPr/>
        </p:nvGrpSpPr>
        <p:grpSpPr>
          <a:xfrm>
            <a:off x="4767440" y="2198518"/>
            <a:ext cx="670711" cy="572733"/>
            <a:chOff x="2329725" y="1188750"/>
            <a:chExt cx="1083365" cy="925105"/>
          </a:xfrm>
        </p:grpSpPr>
        <p:sp>
          <p:nvSpPr>
            <p:cNvPr id="1911" name="Google Shape;1911;p44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44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13" name="Google Shape;1913;p44"/>
          <p:cNvGrpSpPr/>
          <p:nvPr/>
        </p:nvGrpSpPr>
        <p:grpSpPr>
          <a:xfrm>
            <a:off x="7399341" y="2198518"/>
            <a:ext cx="670711" cy="572733"/>
            <a:chOff x="2329725" y="1188750"/>
            <a:chExt cx="1083365" cy="925105"/>
          </a:xfrm>
        </p:grpSpPr>
        <p:sp>
          <p:nvSpPr>
            <p:cNvPr id="1914" name="Google Shape;1914;p44"/>
            <p:cNvSpPr/>
            <p:nvPr/>
          </p:nvSpPr>
          <p:spPr>
            <a:xfrm>
              <a:off x="2427707" y="1227997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44"/>
            <p:cNvSpPr/>
            <p:nvPr/>
          </p:nvSpPr>
          <p:spPr>
            <a:xfrm>
              <a:off x="2329725" y="1188750"/>
              <a:ext cx="985383" cy="885858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16" name="Google Shape;1916;p44"/>
          <p:cNvSpPr txBox="1"/>
          <p:nvPr>
            <p:ph idx="1" type="subTitle"/>
          </p:nvPr>
        </p:nvSpPr>
        <p:spPr>
          <a:xfrm>
            <a:off x="2278575" y="2250767"/>
            <a:ext cx="9762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H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17" name="Google Shape;1917;p44"/>
          <p:cNvSpPr txBox="1"/>
          <p:nvPr>
            <p:ph idx="2" type="subTitle"/>
          </p:nvPr>
        </p:nvSpPr>
        <p:spPr>
          <a:xfrm>
            <a:off x="4606500" y="2250767"/>
            <a:ext cx="9846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J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18" name="Google Shape;1918;p44"/>
          <p:cNvSpPr txBox="1"/>
          <p:nvPr>
            <p:ph idx="3" type="subTitle"/>
          </p:nvPr>
        </p:nvSpPr>
        <p:spPr>
          <a:xfrm>
            <a:off x="7238755" y="2250767"/>
            <a:ext cx="984600" cy="325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M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919" name="Google Shape;1919;p44"/>
          <p:cNvSpPr txBox="1"/>
          <p:nvPr>
            <p:ph idx="4" type="subTitle"/>
          </p:nvPr>
        </p:nvSpPr>
        <p:spPr>
          <a:xfrm>
            <a:off x="1235357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HELENA PATTERSON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920" name="Google Shape;1920;p44"/>
          <p:cNvSpPr txBox="1"/>
          <p:nvPr>
            <p:ph idx="5" type="subTitle"/>
          </p:nvPr>
        </p:nvSpPr>
        <p:spPr>
          <a:xfrm>
            <a:off x="3661898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JOHN </a:t>
            </a:r>
            <a:endParaRPr>
              <a:solidFill>
                <a:schemeClr val="dk1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</a:rPr>
              <a:t>DOE</a:t>
            </a:r>
            <a:endParaRPr/>
          </a:p>
        </p:txBody>
      </p:sp>
      <p:sp>
        <p:nvSpPr>
          <p:cNvPr id="1921" name="Google Shape;1921;p44"/>
          <p:cNvSpPr txBox="1"/>
          <p:nvPr>
            <p:ph idx="6" type="subTitle"/>
          </p:nvPr>
        </p:nvSpPr>
        <p:spPr>
          <a:xfrm>
            <a:off x="6088439" y="2858255"/>
            <a:ext cx="1828800" cy="731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MARTHA RAMIREZ</a:t>
            </a:r>
            <a:endParaRPr/>
          </a:p>
        </p:txBody>
      </p:sp>
      <p:sp>
        <p:nvSpPr>
          <p:cNvPr id="1922" name="Google Shape;1922;p44"/>
          <p:cNvSpPr txBox="1"/>
          <p:nvPr>
            <p:ph idx="7" type="subTitle"/>
          </p:nvPr>
        </p:nvSpPr>
        <p:spPr>
          <a:xfrm>
            <a:off x="1326857" y="3467290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talk a bit about this person</a:t>
            </a:r>
            <a:endParaRPr/>
          </a:p>
        </p:txBody>
      </p:sp>
      <p:sp>
        <p:nvSpPr>
          <p:cNvPr id="1923" name="Google Shape;1923;p44"/>
          <p:cNvSpPr txBox="1"/>
          <p:nvPr>
            <p:ph idx="8" type="subTitle"/>
          </p:nvPr>
        </p:nvSpPr>
        <p:spPr>
          <a:xfrm>
            <a:off x="3753398" y="3467290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talk a bit about this person</a:t>
            </a:r>
            <a:endParaRPr/>
          </a:p>
        </p:txBody>
      </p:sp>
      <p:sp>
        <p:nvSpPr>
          <p:cNvPr id="1924" name="Google Shape;1924;p44"/>
          <p:cNvSpPr txBox="1"/>
          <p:nvPr>
            <p:ph idx="9" type="subTitle"/>
          </p:nvPr>
        </p:nvSpPr>
        <p:spPr>
          <a:xfrm>
            <a:off x="6179939" y="3467290"/>
            <a:ext cx="1645800" cy="914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you could talk a bit about this person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928" name="Shape 1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29" name="Google Shape;1929;p45"/>
          <p:cNvPicPr preferRelativeResize="0"/>
          <p:nvPr/>
        </p:nvPicPr>
        <p:blipFill rotWithShape="1">
          <a:blip r:embed="rId3">
            <a:alphaModFix/>
          </a:blip>
          <a:srcRect b="0" l="16590" r="16590" t="0"/>
          <a:stretch/>
        </p:blipFill>
        <p:spPr>
          <a:xfrm flipH="1">
            <a:off x="-527700" y="455750"/>
            <a:ext cx="4794900" cy="47841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1930" name="Google Shape;1930;p45"/>
          <p:cNvGrpSpPr/>
          <p:nvPr/>
        </p:nvGrpSpPr>
        <p:grpSpPr>
          <a:xfrm>
            <a:off x="6701594" y="619710"/>
            <a:ext cx="919887" cy="1140444"/>
            <a:chOff x="6701594" y="619710"/>
            <a:chExt cx="919887" cy="1140444"/>
          </a:xfrm>
        </p:grpSpPr>
        <p:sp>
          <p:nvSpPr>
            <p:cNvPr id="1931" name="Google Shape;1931;p45"/>
            <p:cNvSpPr/>
            <p:nvPr/>
          </p:nvSpPr>
          <p:spPr>
            <a:xfrm rot="-5400000">
              <a:off x="6768192" y="665105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45"/>
            <p:cNvSpPr/>
            <p:nvPr/>
          </p:nvSpPr>
          <p:spPr>
            <a:xfrm rot="-5400000">
              <a:off x="6656199" y="906864"/>
              <a:ext cx="898685" cy="807894"/>
            </a:xfrm>
            <a:custGeom>
              <a:rect b="b" l="l" r="r" t="t"/>
              <a:pathLst>
                <a:path extrusionOk="0" h="16379" w="14676">
                  <a:moveTo>
                    <a:pt x="7560" y="1"/>
                  </a:moveTo>
                  <a:cubicBezTo>
                    <a:pt x="3283" y="1"/>
                    <a:pt x="0" y="8178"/>
                    <a:pt x="2476" y="12988"/>
                  </a:cubicBezTo>
                  <a:cubicBezTo>
                    <a:pt x="3703" y="15375"/>
                    <a:pt x="6008" y="16379"/>
                    <a:pt x="8201" y="16379"/>
                  </a:cubicBezTo>
                  <a:cubicBezTo>
                    <a:pt x="10559" y="16379"/>
                    <a:pt x="12790" y="15223"/>
                    <a:pt x="13430" y="13366"/>
                  </a:cubicBezTo>
                  <a:cubicBezTo>
                    <a:pt x="14675" y="9777"/>
                    <a:pt x="13214" y="571"/>
                    <a:pt x="7908" y="20"/>
                  </a:cubicBezTo>
                  <a:cubicBezTo>
                    <a:pt x="7791" y="5"/>
                    <a:pt x="7677" y="1"/>
                    <a:pt x="75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33" name="Google Shape;1933;p45"/>
          <p:cNvSpPr txBox="1"/>
          <p:nvPr>
            <p:ph type="title"/>
          </p:nvPr>
        </p:nvSpPr>
        <p:spPr>
          <a:xfrm>
            <a:off x="4579962" y="1665460"/>
            <a:ext cx="3657600" cy="91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</a:t>
            </a:r>
            <a:endParaRPr/>
          </a:p>
        </p:txBody>
      </p:sp>
      <p:sp>
        <p:nvSpPr>
          <p:cNvPr id="1934" name="Google Shape;1934;p45"/>
          <p:cNvSpPr txBox="1"/>
          <p:nvPr>
            <p:ph idx="1" type="subTitle"/>
          </p:nvPr>
        </p:nvSpPr>
        <p:spPr>
          <a:xfrm>
            <a:off x="4572000" y="2587749"/>
            <a:ext cx="3657600" cy="182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 and is the second planet from the Sun. It’s terribly hot—even hotter than Mercury—and its atmosphere is extremely poisonous. It’s the second-brightest natural object in the sky after the Moon</a:t>
            </a:r>
            <a:endParaRPr/>
          </a:p>
        </p:txBody>
      </p:sp>
      <p:grpSp>
        <p:nvGrpSpPr>
          <p:cNvPr id="1935" name="Google Shape;1935;p45"/>
          <p:cNvGrpSpPr/>
          <p:nvPr/>
        </p:nvGrpSpPr>
        <p:grpSpPr>
          <a:xfrm flipH="1">
            <a:off x="-597508" y="-49993"/>
            <a:ext cx="4636245" cy="5256773"/>
            <a:chOff x="3268325" y="3013975"/>
            <a:chExt cx="1443800" cy="1106200"/>
          </a:xfrm>
        </p:grpSpPr>
        <p:sp>
          <p:nvSpPr>
            <p:cNvPr id="1936" name="Google Shape;1936;p45"/>
            <p:cNvSpPr/>
            <p:nvPr/>
          </p:nvSpPr>
          <p:spPr>
            <a:xfrm>
              <a:off x="3268325" y="3013975"/>
              <a:ext cx="274950" cy="149575"/>
            </a:xfrm>
            <a:custGeom>
              <a:rect b="b" l="l" r="r" t="t"/>
              <a:pathLst>
                <a:path extrusionOk="0" h="5983" w="10998">
                  <a:moveTo>
                    <a:pt x="1" y="1"/>
                  </a:moveTo>
                  <a:cubicBezTo>
                    <a:pt x="1367" y="1752"/>
                    <a:pt x="2900" y="3353"/>
                    <a:pt x="4795" y="4495"/>
                  </a:cubicBezTo>
                  <a:cubicBezTo>
                    <a:pt x="6348" y="5429"/>
                    <a:pt x="8202" y="5983"/>
                    <a:pt x="10007" y="5983"/>
                  </a:cubicBezTo>
                  <a:cubicBezTo>
                    <a:pt x="10340" y="5983"/>
                    <a:pt x="10671" y="5964"/>
                    <a:pt x="10998" y="5925"/>
                  </a:cubicBezTo>
                  <a:cubicBezTo>
                    <a:pt x="10617" y="3974"/>
                    <a:pt x="10586" y="1960"/>
                    <a:pt x="10947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45"/>
            <p:cNvSpPr/>
            <p:nvPr/>
          </p:nvSpPr>
          <p:spPr>
            <a:xfrm>
              <a:off x="3543250" y="3013975"/>
              <a:ext cx="893200" cy="1018300"/>
            </a:xfrm>
            <a:custGeom>
              <a:rect b="b" l="l" r="r" t="t"/>
              <a:pathLst>
                <a:path extrusionOk="0" h="40732" w="35728">
                  <a:moveTo>
                    <a:pt x="18820" y="1"/>
                  </a:moveTo>
                  <a:cubicBezTo>
                    <a:pt x="19109" y="1207"/>
                    <a:pt x="19249" y="2430"/>
                    <a:pt x="19000" y="3636"/>
                  </a:cubicBezTo>
                  <a:cubicBezTo>
                    <a:pt x="18629" y="5447"/>
                    <a:pt x="17036" y="7130"/>
                    <a:pt x="15257" y="7130"/>
                  </a:cubicBezTo>
                  <a:cubicBezTo>
                    <a:pt x="15061" y="7130"/>
                    <a:pt x="14863" y="7110"/>
                    <a:pt x="14664" y="7067"/>
                  </a:cubicBezTo>
                  <a:cubicBezTo>
                    <a:pt x="13233" y="6760"/>
                    <a:pt x="12265" y="5466"/>
                    <a:pt x="11373" y="4304"/>
                  </a:cubicBezTo>
                  <a:cubicBezTo>
                    <a:pt x="10483" y="3139"/>
                    <a:pt x="9353" y="1922"/>
                    <a:pt x="7887" y="1886"/>
                  </a:cubicBezTo>
                  <a:cubicBezTo>
                    <a:pt x="7863" y="1885"/>
                    <a:pt x="7839" y="1885"/>
                    <a:pt x="7814" y="1885"/>
                  </a:cubicBezTo>
                  <a:cubicBezTo>
                    <a:pt x="5997" y="1885"/>
                    <a:pt x="4737" y="3650"/>
                    <a:pt x="3248" y="4713"/>
                  </a:cubicBezTo>
                  <a:cubicBezTo>
                    <a:pt x="2280" y="5405"/>
                    <a:pt x="1163" y="5790"/>
                    <a:pt x="1" y="5925"/>
                  </a:cubicBezTo>
                  <a:cubicBezTo>
                    <a:pt x="944" y="10790"/>
                    <a:pt x="4021" y="15270"/>
                    <a:pt x="8412" y="17604"/>
                  </a:cubicBezTo>
                  <a:cubicBezTo>
                    <a:pt x="10555" y="18738"/>
                    <a:pt x="12922" y="19389"/>
                    <a:pt x="15103" y="20449"/>
                  </a:cubicBezTo>
                  <a:cubicBezTo>
                    <a:pt x="17287" y="21508"/>
                    <a:pt x="19372" y="23106"/>
                    <a:pt x="20192" y="25384"/>
                  </a:cubicBezTo>
                  <a:cubicBezTo>
                    <a:pt x="21279" y="28400"/>
                    <a:pt x="19923" y="31871"/>
                    <a:pt x="20959" y="34903"/>
                  </a:cubicBezTo>
                  <a:cubicBezTo>
                    <a:pt x="21790" y="37345"/>
                    <a:pt x="24038" y="39046"/>
                    <a:pt x="26392" y="40098"/>
                  </a:cubicBezTo>
                  <a:cubicBezTo>
                    <a:pt x="26928" y="40337"/>
                    <a:pt x="27476" y="40548"/>
                    <a:pt x="28032" y="40732"/>
                  </a:cubicBezTo>
                  <a:cubicBezTo>
                    <a:pt x="29081" y="39274"/>
                    <a:pt x="30382" y="38007"/>
                    <a:pt x="31598" y="36678"/>
                  </a:cubicBezTo>
                  <a:cubicBezTo>
                    <a:pt x="32974" y="35172"/>
                    <a:pt x="34273" y="33520"/>
                    <a:pt x="34875" y="31575"/>
                  </a:cubicBezTo>
                  <a:cubicBezTo>
                    <a:pt x="35727" y="28822"/>
                    <a:pt x="35073" y="25810"/>
                    <a:pt x="33942" y="23160"/>
                  </a:cubicBezTo>
                  <a:cubicBezTo>
                    <a:pt x="32811" y="20510"/>
                    <a:pt x="31213" y="18081"/>
                    <a:pt x="30062" y="15441"/>
                  </a:cubicBezTo>
                  <a:cubicBezTo>
                    <a:pt x="28907" y="12797"/>
                    <a:pt x="28208" y="9806"/>
                    <a:pt x="28996" y="7032"/>
                  </a:cubicBezTo>
                  <a:cubicBezTo>
                    <a:pt x="29905" y="3827"/>
                    <a:pt x="32617" y="1518"/>
                    <a:pt x="35645" y="1"/>
                  </a:cubicBez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45"/>
            <p:cNvSpPr/>
            <p:nvPr/>
          </p:nvSpPr>
          <p:spPr>
            <a:xfrm>
              <a:off x="3532950" y="3013975"/>
              <a:ext cx="491525" cy="178275"/>
            </a:xfrm>
            <a:custGeom>
              <a:rect b="b" l="l" r="r" t="t"/>
              <a:pathLst>
                <a:path extrusionOk="0" h="7131" w="19661">
                  <a:moveTo>
                    <a:pt x="362" y="1"/>
                  </a:moveTo>
                  <a:cubicBezTo>
                    <a:pt x="1" y="1960"/>
                    <a:pt x="32" y="3974"/>
                    <a:pt x="413" y="5925"/>
                  </a:cubicBezTo>
                  <a:cubicBezTo>
                    <a:pt x="1575" y="5790"/>
                    <a:pt x="2692" y="5405"/>
                    <a:pt x="3660" y="4713"/>
                  </a:cubicBezTo>
                  <a:cubicBezTo>
                    <a:pt x="5149" y="3650"/>
                    <a:pt x="6409" y="1885"/>
                    <a:pt x="8226" y="1885"/>
                  </a:cubicBezTo>
                  <a:cubicBezTo>
                    <a:pt x="8251" y="1885"/>
                    <a:pt x="8275" y="1885"/>
                    <a:pt x="8299" y="1886"/>
                  </a:cubicBezTo>
                  <a:cubicBezTo>
                    <a:pt x="9765" y="1922"/>
                    <a:pt x="10895" y="3139"/>
                    <a:pt x="11785" y="4304"/>
                  </a:cubicBezTo>
                  <a:cubicBezTo>
                    <a:pt x="12677" y="5466"/>
                    <a:pt x="13645" y="6760"/>
                    <a:pt x="15076" y="7067"/>
                  </a:cubicBezTo>
                  <a:cubicBezTo>
                    <a:pt x="15275" y="7110"/>
                    <a:pt x="15473" y="7130"/>
                    <a:pt x="15669" y="7130"/>
                  </a:cubicBezTo>
                  <a:cubicBezTo>
                    <a:pt x="17448" y="7130"/>
                    <a:pt x="19041" y="5447"/>
                    <a:pt x="19412" y="3636"/>
                  </a:cubicBezTo>
                  <a:cubicBezTo>
                    <a:pt x="19661" y="2430"/>
                    <a:pt x="19521" y="1207"/>
                    <a:pt x="19232" y="1"/>
                  </a:cubicBezTo>
                  <a:close/>
                </a:path>
              </a:pathLst>
            </a:custGeom>
            <a:solidFill>
              <a:srgbClr val="F59D19"/>
            </a:solidFill>
            <a:ln cap="flat" cmpd="sng" w="9525">
              <a:solidFill>
                <a:srgbClr val="FF99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45"/>
            <p:cNvSpPr/>
            <p:nvPr/>
          </p:nvSpPr>
          <p:spPr>
            <a:xfrm>
              <a:off x="4244025" y="3013975"/>
              <a:ext cx="468100" cy="1042100"/>
            </a:xfrm>
            <a:custGeom>
              <a:rect b="b" l="l" r="r" t="t"/>
              <a:pathLst>
                <a:path extrusionOk="0" h="41684" w="18724">
                  <a:moveTo>
                    <a:pt x="7614" y="1"/>
                  </a:moveTo>
                  <a:cubicBezTo>
                    <a:pt x="4586" y="1518"/>
                    <a:pt x="1874" y="3827"/>
                    <a:pt x="965" y="7032"/>
                  </a:cubicBezTo>
                  <a:cubicBezTo>
                    <a:pt x="177" y="9806"/>
                    <a:pt x="876" y="12797"/>
                    <a:pt x="2031" y="15441"/>
                  </a:cubicBezTo>
                  <a:cubicBezTo>
                    <a:pt x="3182" y="18081"/>
                    <a:pt x="4780" y="20510"/>
                    <a:pt x="5911" y="23160"/>
                  </a:cubicBezTo>
                  <a:cubicBezTo>
                    <a:pt x="7042" y="25810"/>
                    <a:pt x="7696" y="28822"/>
                    <a:pt x="6844" y="31575"/>
                  </a:cubicBezTo>
                  <a:cubicBezTo>
                    <a:pt x="6242" y="33520"/>
                    <a:pt x="4943" y="35172"/>
                    <a:pt x="3567" y="36678"/>
                  </a:cubicBezTo>
                  <a:cubicBezTo>
                    <a:pt x="2351" y="38007"/>
                    <a:pt x="1050" y="39274"/>
                    <a:pt x="1" y="40732"/>
                  </a:cubicBezTo>
                  <a:cubicBezTo>
                    <a:pt x="1909" y="41367"/>
                    <a:pt x="3922" y="41683"/>
                    <a:pt x="5935" y="41683"/>
                  </a:cubicBezTo>
                  <a:cubicBezTo>
                    <a:pt x="9028" y="41683"/>
                    <a:pt x="12122" y="40937"/>
                    <a:pt x="14840" y="39458"/>
                  </a:cubicBezTo>
                  <a:cubicBezTo>
                    <a:pt x="16257" y="38688"/>
                    <a:pt x="17562" y="37727"/>
                    <a:pt x="18724" y="36614"/>
                  </a:cubicBezTo>
                  <a:lnTo>
                    <a:pt x="18724" y="1"/>
                  </a:lnTo>
                  <a:close/>
                </a:path>
              </a:pathLst>
            </a:custGeom>
            <a:solidFill>
              <a:srgbClr val="F28D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45"/>
            <p:cNvSpPr/>
            <p:nvPr/>
          </p:nvSpPr>
          <p:spPr>
            <a:xfrm>
              <a:off x="4201350" y="3929300"/>
              <a:ext cx="510775" cy="190875"/>
            </a:xfrm>
            <a:custGeom>
              <a:rect b="b" l="l" r="r" t="t"/>
              <a:pathLst>
                <a:path extrusionOk="0" h="7635" w="20431">
                  <a:moveTo>
                    <a:pt x="20431" y="1"/>
                  </a:moveTo>
                  <a:cubicBezTo>
                    <a:pt x="19269" y="1114"/>
                    <a:pt x="17964" y="2075"/>
                    <a:pt x="16547" y="2845"/>
                  </a:cubicBezTo>
                  <a:cubicBezTo>
                    <a:pt x="13829" y="4324"/>
                    <a:pt x="10735" y="5070"/>
                    <a:pt x="7642" y="5070"/>
                  </a:cubicBezTo>
                  <a:cubicBezTo>
                    <a:pt x="5629" y="5070"/>
                    <a:pt x="3616" y="4754"/>
                    <a:pt x="1708" y="4119"/>
                  </a:cubicBezTo>
                  <a:cubicBezTo>
                    <a:pt x="1568" y="4309"/>
                    <a:pt x="1435" y="4504"/>
                    <a:pt x="1305" y="4705"/>
                  </a:cubicBezTo>
                  <a:cubicBezTo>
                    <a:pt x="727" y="5601"/>
                    <a:pt x="260" y="6599"/>
                    <a:pt x="1" y="7635"/>
                  </a:cubicBezTo>
                  <a:lnTo>
                    <a:pt x="20431" y="7635"/>
                  </a:lnTo>
                  <a:lnTo>
                    <a:pt x="20431" y="1"/>
                  </a:lnTo>
                  <a:close/>
                </a:path>
              </a:pathLst>
            </a:custGeom>
            <a:solidFill>
              <a:srgbClr val="FCC01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45"/>
            <p:cNvSpPr/>
            <p:nvPr/>
          </p:nvSpPr>
          <p:spPr>
            <a:xfrm>
              <a:off x="4057600" y="3658800"/>
              <a:ext cx="265050" cy="295800"/>
            </a:xfrm>
            <a:custGeom>
              <a:rect b="b" l="l" r="r" t="t"/>
              <a:pathLst>
                <a:path extrusionOk="0" h="11832" w="10602">
                  <a:moveTo>
                    <a:pt x="5461" y="0"/>
                  </a:moveTo>
                  <a:cubicBezTo>
                    <a:pt x="2371" y="0"/>
                    <a:pt x="0" y="5907"/>
                    <a:pt x="1788" y="9382"/>
                  </a:cubicBezTo>
                  <a:cubicBezTo>
                    <a:pt x="2675" y="11107"/>
                    <a:pt x="4340" y="11832"/>
                    <a:pt x="5925" y="11832"/>
                  </a:cubicBezTo>
                  <a:cubicBezTo>
                    <a:pt x="7628" y="11832"/>
                    <a:pt x="9239" y="10997"/>
                    <a:pt x="9702" y="9655"/>
                  </a:cubicBezTo>
                  <a:cubicBezTo>
                    <a:pt x="10601" y="7063"/>
                    <a:pt x="9546" y="412"/>
                    <a:pt x="5713" y="14"/>
                  </a:cubicBezTo>
                  <a:cubicBezTo>
                    <a:pt x="5628" y="4"/>
                    <a:pt x="5546" y="0"/>
                    <a:pt x="5461" y="0"/>
                  </a:cubicBezTo>
                  <a:close/>
                </a:path>
              </a:pathLst>
            </a:custGeom>
            <a:solidFill>
              <a:srgbClr val="F9AD1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1942" name="Google Shape;1942;p45"/>
          <p:cNvPicPr preferRelativeResize="0"/>
          <p:nvPr/>
        </p:nvPicPr>
        <p:blipFill rotWithShape="1">
          <a:blip r:embed="rId4">
            <a:alphaModFix/>
          </a:blip>
          <a:srcRect b="0" l="0" r="41660" t="0"/>
          <a:stretch/>
        </p:blipFill>
        <p:spPr>
          <a:xfrm>
            <a:off x="-627150" y="-152400"/>
            <a:ext cx="2884579" cy="2781302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3" name="Google Shape;1943;p45"/>
          <p:cNvPicPr preferRelativeResize="0"/>
          <p:nvPr/>
        </p:nvPicPr>
        <p:blipFill rotWithShape="1">
          <a:blip r:embed="rId5">
            <a:alphaModFix/>
          </a:blip>
          <a:srcRect b="0" l="49479" r="0" t="0"/>
          <a:stretch/>
        </p:blipFill>
        <p:spPr>
          <a:xfrm>
            <a:off x="-587773" y="3690950"/>
            <a:ext cx="1578374" cy="175734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947" name="Shape 1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8" name="Google Shape;1948;p46"/>
          <p:cNvSpPr/>
          <p:nvPr/>
        </p:nvSpPr>
        <p:spPr>
          <a:xfrm>
            <a:off x="1568653" y="2063099"/>
            <a:ext cx="1093558" cy="462597"/>
          </a:xfrm>
          <a:custGeom>
            <a:rect b="b" l="l" r="r" t="t"/>
            <a:pathLst>
              <a:path extrusionOk="0" h="3502" w="4980">
                <a:moveTo>
                  <a:pt x="2355" y="0"/>
                </a:moveTo>
                <a:cubicBezTo>
                  <a:pt x="1993" y="0"/>
                  <a:pt x="1597" y="92"/>
                  <a:pt x="1179" y="304"/>
                </a:cubicBezTo>
                <a:cubicBezTo>
                  <a:pt x="1179" y="304"/>
                  <a:pt x="0" y="965"/>
                  <a:pt x="395" y="2283"/>
                </a:cubicBezTo>
                <a:cubicBezTo>
                  <a:pt x="626" y="3060"/>
                  <a:pt x="1728" y="3502"/>
                  <a:pt x="2740" y="3502"/>
                </a:cubicBezTo>
                <a:cubicBezTo>
                  <a:pt x="3447" y="3502"/>
                  <a:pt x="4110" y="3286"/>
                  <a:pt x="4401" y="2818"/>
                </a:cubicBezTo>
                <a:cubicBezTo>
                  <a:pt x="4980" y="1883"/>
                  <a:pt x="4003" y="0"/>
                  <a:pt x="235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9" name="Google Shape;1949;p46"/>
          <p:cNvSpPr/>
          <p:nvPr/>
        </p:nvSpPr>
        <p:spPr>
          <a:xfrm rot="10800000">
            <a:off x="6525118" y="2109148"/>
            <a:ext cx="1054951" cy="462597"/>
          </a:xfrm>
          <a:custGeom>
            <a:rect b="b" l="l" r="r" t="t"/>
            <a:pathLst>
              <a:path extrusionOk="0" h="3502" w="4980">
                <a:moveTo>
                  <a:pt x="2355" y="0"/>
                </a:moveTo>
                <a:cubicBezTo>
                  <a:pt x="1993" y="0"/>
                  <a:pt x="1597" y="92"/>
                  <a:pt x="1179" y="304"/>
                </a:cubicBezTo>
                <a:cubicBezTo>
                  <a:pt x="1179" y="304"/>
                  <a:pt x="0" y="965"/>
                  <a:pt x="395" y="2283"/>
                </a:cubicBezTo>
                <a:cubicBezTo>
                  <a:pt x="626" y="3060"/>
                  <a:pt x="1728" y="3502"/>
                  <a:pt x="2740" y="3502"/>
                </a:cubicBezTo>
                <a:cubicBezTo>
                  <a:pt x="3447" y="3502"/>
                  <a:pt x="4110" y="3286"/>
                  <a:pt x="4401" y="2818"/>
                </a:cubicBezTo>
                <a:cubicBezTo>
                  <a:pt x="4980" y="1883"/>
                  <a:pt x="4003" y="0"/>
                  <a:pt x="235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50" name="Google Shape;1950;p46"/>
          <p:cNvPicPr preferRelativeResize="0"/>
          <p:nvPr/>
        </p:nvPicPr>
        <p:blipFill rotWithShape="1">
          <a:blip r:embed="rId3">
            <a:alphaModFix/>
          </a:blip>
          <a:srcRect b="15952" l="681" r="41605" t="0"/>
          <a:stretch/>
        </p:blipFill>
        <p:spPr>
          <a:xfrm flipH="1">
            <a:off x="5822039" y="1697298"/>
            <a:ext cx="1185000" cy="11505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951" name="Google Shape;1951;p46"/>
          <p:cNvSpPr/>
          <p:nvPr/>
        </p:nvSpPr>
        <p:spPr>
          <a:xfrm>
            <a:off x="6424465" y="2407313"/>
            <a:ext cx="1383768" cy="697423"/>
          </a:xfrm>
          <a:custGeom>
            <a:rect b="b" l="l" r="r" t="t"/>
            <a:pathLst>
              <a:path extrusionOk="0" h="3502" w="4980">
                <a:moveTo>
                  <a:pt x="2355" y="0"/>
                </a:moveTo>
                <a:cubicBezTo>
                  <a:pt x="1993" y="0"/>
                  <a:pt x="1597" y="92"/>
                  <a:pt x="1179" y="304"/>
                </a:cubicBezTo>
                <a:cubicBezTo>
                  <a:pt x="1179" y="304"/>
                  <a:pt x="0" y="965"/>
                  <a:pt x="395" y="2283"/>
                </a:cubicBezTo>
                <a:cubicBezTo>
                  <a:pt x="626" y="3060"/>
                  <a:pt x="1728" y="3502"/>
                  <a:pt x="2740" y="3502"/>
                </a:cubicBezTo>
                <a:cubicBezTo>
                  <a:pt x="3447" y="3502"/>
                  <a:pt x="4110" y="3286"/>
                  <a:pt x="4401" y="2818"/>
                </a:cubicBezTo>
                <a:cubicBezTo>
                  <a:pt x="4980" y="1883"/>
                  <a:pt x="4003" y="0"/>
                  <a:pt x="2355" y="0"/>
                </a:cubicBezTo>
                <a:close/>
              </a:path>
            </a:pathLst>
          </a:custGeom>
          <a:solidFill>
            <a:srgbClr val="FCC1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952" name="Google Shape;1952;p46"/>
          <p:cNvPicPr preferRelativeResize="0"/>
          <p:nvPr/>
        </p:nvPicPr>
        <p:blipFill rotWithShape="1">
          <a:blip r:embed="rId4">
            <a:alphaModFix/>
          </a:blip>
          <a:srcRect b="0" l="13881" r="25287" t="11410"/>
          <a:stretch/>
        </p:blipFill>
        <p:spPr>
          <a:xfrm flipH="1">
            <a:off x="2138989" y="1719148"/>
            <a:ext cx="1185000" cy="11505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1953" name="Google Shape;1953;p46"/>
          <p:cNvSpPr txBox="1"/>
          <p:nvPr>
            <p:ph idx="2" type="title"/>
          </p:nvPr>
        </p:nvSpPr>
        <p:spPr>
          <a:xfrm>
            <a:off x="914238" y="507144"/>
            <a:ext cx="7315200" cy="54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COMPETITIVE ADVANTAGE</a:t>
            </a:r>
            <a:endParaRPr>
              <a:solidFill>
                <a:srgbClr val="20124D"/>
              </a:solidFill>
            </a:endParaRPr>
          </a:p>
        </p:txBody>
      </p:sp>
      <p:sp>
        <p:nvSpPr>
          <p:cNvPr id="1954" name="Google Shape;1954;p46"/>
          <p:cNvSpPr txBox="1"/>
          <p:nvPr>
            <p:ph idx="4" type="subTitle"/>
          </p:nvPr>
        </p:nvSpPr>
        <p:spPr>
          <a:xfrm>
            <a:off x="1359900" y="3118599"/>
            <a:ext cx="2743200" cy="11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  <p:sp>
        <p:nvSpPr>
          <p:cNvPr id="1955" name="Google Shape;1955;p46"/>
          <p:cNvSpPr txBox="1"/>
          <p:nvPr>
            <p:ph idx="1" type="subTitle"/>
          </p:nvPr>
        </p:nvSpPr>
        <p:spPr>
          <a:xfrm>
            <a:off x="5042950" y="3122523"/>
            <a:ext cx="2743200" cy="114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fourth-largest planet in the Solar System and the farthest one from the Sun</a:t>
            </a:r>
            <a:endParaRPr/>
          </a:p>
        </p:txBody>
      </p:sp>
      <p:sp>
        <p:nvSpPr>
          <p:cNvPr id="1956" name="Google Shape;1956;p46"/>
          <p:cNvSpPr/>
          <p:nvPr/>
        </p:nvSpPr>
        <p:spPr>
          <a:xfrm>
            <a:off x="1241990" y="2407313"/>
            <a:ext cx="1383768" cy="697423"/>
          </a:xfrm>
          <a:custGeom>
            <a:rect b="b" l="l" r="r" t="t"/>
            <a:pathLst>
              <a:path extrusionOk="0" h="3502" w="4980">
                <a:moveTo>
                  <a:pt x="2355" y="0"/>
                </a:moveTo>
                <a:cubicBezTo>
                  <a:pt x="1993" y="0"/>
                  <a:pt x="1597" y="92"/>
                  <a:pt x="1179" y="304"/>
                </a:cubicBezTo>
                <a:cubicBezTo>
                  <a:pt x="1179" y="304"/>
                  <a:pt x="0" y="965"/>
                  <a:pt x="395" y="2283"/>
                </a:cubicBezTo>
                <a:cubicBezTo>
                  <a:pt x="626" y="3060"/>
                  <a:pt x="1728" y="3502"/>
                  <a:pt x="2740" y="3502"/>
                </a:cubicBezTo>
                <a:cubicBezTo>
                  <a:pt x="3447" y="3502"/>
                  <a:pt x="4110" y="3286"/>
                  <a:pt x="4401" y="2818"/>
                </a:cubicBezTo>
                <a:cubicBezTo>
                  <a:pt x="4980" y="1883"/>
                  <a:pt x="4003" y="0"/>
                  <a:pt x="2355" y="0"/>
                </a:cubicBezTo>
                <a:close/>
              </a:path>
            </a:pathLst>
          </a:custGeom>
          <a:solidFill>
            <a:srgbClr val="FCC13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57" name="Google Shape;1957;p46"/>
          <p:cNvSpPr txBox="1"/>
          <p:nvPr>
            <p:ph idx="3" type="ctrTitle"/>
          </p:nvPr>
        </p:nvSpPr>
        <p:spPr>
          <a:xfrm>
            <a:off x="1221943" y="2628993"/>
            <a:ext cx="13716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THEM</a:t>
            </a:r>
            <a:endParaRPr/>
          </a:p>
        </p:txBody>
      </p:sp>
      <p:sp>
        <p:nvSpPr>
          <p:cNvPr id="1958" name="Google Shape;1958;p46"/>
          <p:cNvSpPr txBox="1"/>
          <p:nvPr>
            <p:ph type="ctrTitle"/>
          </p:nvPr>
        </p:nvSpPr>
        <p:spPr>
          <a:xfrm>
            <a:off x="6430548" y="2628993"/>
            <a:ext cx="1371600" cy="274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Freesia Pitch Deck by Slidesgo">
  <a:themeElements>
    <a:clrScheme name="Simple Light">
      <a:dk1>
        <a:srgbClr val="20124D"/>
      </a:dk1>
      <a:lt1>
        <a:srgbClr val="F28D1B"/>
      </a:lt1>
      <a:dk2>
        <a:srgbClr val="F6B26B"/>
      </a:dk2>
      <a:lt2>
        <a:srgbClr val="FFF2CE"/>
      </a:lt2>
      <a:accent1>
        <a:srgbClr val="FCC010"/>
      </a:accent1>
      <a:accent2>
        <a:srgbClr val="F59D19"/>
      </a:accent2>
      <a:accent3>
        <a:srgbClr val="F28D1B"/>
      </a:accent3>
      <a:accent4>
        <a:srgbClr val="FFE082"/>
      </a:accent4>
      <a:accent5>
        <a:srgbClr val="FDCE0F"/>
      </a:accent5>
      <a:accent6>
        <a:srgbClr val="F9CB9C"/>
      </a:accent6>
      <a:hlink>
        <a:srgbClr val="20124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