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4"/>
    <p:sldMasterId id="214748367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Barlow Condensed Medium"/>
      <p:regular r:id="rId62"/>
      <p:bold r:id="rId63"/>
      <p:italic r:id="rId64"/>
      <p:boldItalic r:id="rId65"/>
    </p:embeddedFont>
    <p:embeddedFont>
      <p:font typeface="Barlow Condensed"/>
      <p:regular r:id="rId66"/>
      <p:bold r:id="rId67"/>
      <p:italic r:id="rId68"/>
      <p:boldItalic r:id="rId69"/>
    </p:embeddedFont>
    <p:embeddedFont>
      <p:font typeface="Arvo"/>
      <p:regular r:id="rId70"/>
      <p:bold r:id="rId71"/>
      <p:italic r:id="rId72"/>
      <p:boldItalic r:id="rId73"/>
    </p:embeddedFont>
    <p:embeddedFont>
      <p:font typeface="Squada One"/>
      <p:regular r:id="rId74"/>
    </p:embeddedFont>
    <p:embeddedFont>
      <p:font typeface="Proxima Nova Semibold"/>
      <p:regular r:id="rId75"/>
      <p:bold r:id="rId76"/>
      <p:boldItalic r:id="rId77"/>
    </p:embeddedFont>
    <p:embeddedFont>
      <p:font typeface="Roboto Slab Regular"/>
      <p:regular r:id="rId78"/>
      <p:bold r:id="rId7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D23F766E-4F43-42E2-A501-738D533E9E78}">
  <a:tblStyle styleId="{D23F766E-4F43-42E2-A501-738D533E9E7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Arvo-boldItalic.fntdata"/><Relationship Id="rId72" Type="http://schemas.openxmlformats.org/officeDocument/2006/relationships/font" Target="fonts/Arvo-italic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regular.fntdata"/><Relationship Id="rId30" Type="http://schemas.openxmlformats.org/officeDocument/2006/relationships/slide" Target="slides/slide24.xml"/><Relationship Id="rId74" Type="http://schemas.openxmlformats.org/officeDocument/2006/relationships/font" Target="fonts/SquadaOne-regular.fntdata"/><Relationship Id="rId33" Type="http://schemas.openxmlformats.org/officeDocument/2006/relationships/slide" Target="slides/slide27.xml"/><Relationship Id="rId77" Type="http://schemas.openxmlformats.org/officeDocument/2006/relationships/font" Target="fonts/ProximaNovaSemibold-boldItalic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bold.fntdata"/><Relationship Id="rId35" Type="http://schemas.openxmlformats.org/officeDocument/2006/relationships/slide" Target="slides/slide29.xml"/><Relationship Id="rId79" Type="http://schemas.openxmlformats.org/officeDocument/2006/relationships/font" Target="fonts/RobotoSlabRegular-bold.fntdata"/><Relationship Id="rId34" Type="http://schemas.openxmlformats.org/officeDocument/2006/relationships/slide" Target="slides/slide28.xml"/><Relationship Id="rId78" Type="http://schemas.openxmlformats.org/officeDocument/2006/relationships/font" Target="fonts/RobotoSlabRegular-regular.fntdata"/><Relationship Id="rId71" Type="http://schemas.openxmlformats.org/officeDocument/2006/relationships/font" Target="fonts/Arvo-bold.fntdata"/><Relationship Id="rId70" Type="http://schemas.openxmlformats.org/officeDocument/2006/relationships/font" Target="fonts/Arvo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BarlowCondensed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BarlowCondensedMedium-italic.fntdata"/><Relationship Id="rId63" Type="http://schemas.openxmlformats.org/officeDocument/2006/relationships/font" Target="fonts/BarlowCondensedMedium-bold.fntdata"/><Relationship Id="rId22" Type="http://schemas.openxmlformats.org/officeDocument/2006/relationships/slide" Target="slides/slide16.xml"/><Relationship Id="rId66" Type="http://schemas.openxmlformats.org/officeDocument/2006/relationships/font" Target="fonts/BarlowCondensed-regular.fntdata"/><Relationship Id="rId21" Type="http://schemas.openxmlformats.org/officeDocument/2006/relationships/slide" Target="slides/slide15.xml"/><Relationship Id="rId65" Type="http://schemas.openxmlformats.org/officeDocument/2006/relationships/font" Target="fonts/BarlowCondensed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BarlowCondensed-italic.fntdata"/><Relationship Id="rId23" Type="http://schemas.openxmlformats.org/officeDocument/2006/relationships/slide" Target="slides/slide17.xml"/><Relationship Id="rId67" Type="http://schemas.openxmlformats.org/officeDocument/2006/relationships/font" Target="fonts/BarlowCondensed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BarlowCondensed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bold.fntdata"/><Relationship Id="rId10" Type="http://schemas.openxmlformats.org/officeDocument/2006/relationships/slide" Target="slides/slide4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7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Light-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" name="Google Shape;363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6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" name="Google Shape;367;g4dfce81f19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" name="Google Shape;368;g4dfce81f19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" name="Google Shape;374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g4dfce81f19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" name="Google Shape;391;g4dfce81f19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g4dfce81f19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" name="Google Shape;397;g4dfce81f19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g4dfce81f19_0_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4" name="Google Shape;404;g4dfce81f19_0_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g4dfce81f19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0" name="Google Shape;410;g4dfce81f19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4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6" name="Google Shape;416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g4dfce81f19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" name="Google Shape;441;g4dfce81f19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g4dfce81f19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" name="Google Shape;466;g4dfce81f19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4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g4dfce81f19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" name="Google Shape;486;g4dfce81f19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9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" name="Google Shape;490;g4dfce81f19_0_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" name="Google Shape;491;g4dfce81f19_0_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5" name="Shape 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" name="Google Shape;496;g4dfce81f19_0_1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7" name="Google Shape;497;g4dfce81f19_0_1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2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g4dfce81f19_0_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" name="Google Shape;504;g4dfce81f19_0_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8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g4dfce81f1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" name="Google Shape;510;g4dfce81f1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4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g4dfce81f19_0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6" name="Google Shape;546;g4dfce81f19_0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0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g4dfce81f19_0_1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" name="Google Shape;552;g4dfce81f19_0_1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" name="Google Shape;1522;g4dfce81f19_0_1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3" name="Google Shape;1523;g4dfce81f19_0_1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5" name="Shape 1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" name="Google Shape;1586;g4ec1b99da6_0_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7" name="Google Shape;1587;g4ec1b99da6_0_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26" name="Shape 1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" name="Google Shape;1627;g4dfce81f19_0_1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8" name="Google Shape;1628;g4dfce81f19_0_1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3" name="Shape 1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" name="Google Shape;1634;g4dfce81f19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5" name="Google Shape;1635;g4dfce81f19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9" name="Shape 1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0" name="Google Shape;1640;g4dfce81f19_0_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1" name="Google Shape;1641;g4dfce81f19_0_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9" name="Shape 1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" name="Google Shape;1650;g4dfce81f19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1" name="Google Shape;1651;g4dfce81f19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0" name="Shape 1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" name="Google Shape;1661;g4dfce81f19_0_1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2" name="Google Shape;1662;g4dfce81f19_0_1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2" name="Shape 1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" name="Google Shape;1693;g4dfce81f19_0_1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4" name="Google Shape;1694;g4dfce81f19_0_1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9" name="Shape 1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" name="Google Shape;1700;g4dfce81f19_0_1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1" name="Google Shape;1701;g4dfce81f19_0_1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3" name="Shape 1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4" name="Google Shape;1714;g4dfce81f19_0_1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5" name="Google Shape;1715;g4dfce81f19_0_1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5" name="Shape 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6" name="Google Shape;1726;g4dfce81f19_0_1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7" name="Google Shape;1727;g4dfce81f19_0_1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33" name="Shape 1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4" name="Google Shape;1734;g4dfce81f19_0_1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5" name="Google Shape;1735;g4dfce81f19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7" name="Shape 1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" name="Google Shape;1758;g4dfce81f19_0_1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9" name="Google Shape;1759;g4dfce81f19_0_1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3" name="Shape 1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4" name="Google Shape;1764;g4dfce81f19_0_16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5" name="Google Shape;1765;g4dfce81f19_0_1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9" name="Shape 1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" name="Google Shape;1770;g4e3228a4bc_1_2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1" name="Google Shape;1771;g4e3228a4bc_1_2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76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7" name="Google Shape;1777;g4e3228a4bc_1_2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8" name="Google Shape;1778;g4e3228a4bc_1_2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98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g4e3228a4bc_1_23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0" name="Google Shape;1800;g4e3228a4bc_1_23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14" name="Shape 2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5" name="Google Shape;2415;g4e3228a4bc_1_29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6" name="Google Shape;2416;g4e3228a4bc_1_29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05" name="Shape 4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6" name="Google Shape;4906;g4e3228a4bc_1_5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7" name="Google Shape;4907;g4e3228a4bc_1_5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15" name="Shape 5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6" name="Google Shape;5616;g4e3228a4bc_1_6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7" name="Google Shape;5617;g4e3228a4bc_1_6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11" name="Shape 6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2" name="Google Shape;6012;g4e3228a4bc_1_65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3" name="Google Shape;6013;g4e3228a4bc_1_65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04" name="Shape 6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5" name="Google Shape;6605;g4e3228a4bc_1_71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6" name="Google Shape;6606;g4e3228a4bc_1_71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39" name="Shape 7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0" name="Google Shape;7140;g4e3228a4bc_1_76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41" name="Google Shape;7141;g4e3228a4bc_1_76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24" name="Shape 7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5" name="Google Shape;7425;g4e3228a4bc_1_79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26" name="Google Shape;7426;g4e3228a4bc_1_79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66" name="Shape 7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7" name="Google Shape;7867;g4e3228a4bc_1_84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68" name="Google Shape;7868;g4e3228a4bc_1_84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32" name="Shape 8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3" name="Google Shape;8233;g4e3228a4bc_1_87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34" name="Google Shape;8234;g4e3228a4bc_1_87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36" name="Shape 8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7" name="Google Shape;8737;g4e3228a4bc_1_92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8" name="Google Shape;8738;g4e3228a4bc_1_92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32" name="Shape 9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3" name="Google Shape;9133;g4e3228a4bc_1_96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34" name="Google Shape;9134;g4e3228a4bc_1_96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69" name="Shape 9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0" name="Google Shape;9570;g4e3228a4bc_1_10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71" name="Google Shape;9571;g4e3228a4bc_1_10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40" name="Shape 10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1" name="Google Shape;10041;g4e3228a4bc_1_105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2" name="Google Shape;10042;g4e3228a4bc_1_105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150" y="0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" name="Google Shape;10;p2"/>
          <p:cNvGrpSpPr/>
          <p:nvPr/>
        </p:nvGrpSpPr>
        <p:grpSpPr>
          <a:xfrm>
            <a:off x="0" y="2236457"/>
            <a:ext cx="2846125" cy="2904931"/>
            <a:chOff x="0" y="1863242"/>
            <a:chExt cx="3211968" cy="3278333"/>
          </a:xfrm>
        </p:grpSpPr>
        <p:sp>
          <p:nvSpPr>
            <p:cNvPr id="11" name="Google Shape;11;p2"/>
            <p:cNvSpPr/>
            <p:nvPr/>
          </p:nvSpPr>
          <p:spPr>
            <a:xfrm>
              <a:off x="0" y="1863242"/>
              <a:ext cx="3211968" cy="3278333"/>
            </a:xfrm>
            <a:custGeom>
              <a:rect b="b" l="l" r="r" t="t"/>
              <a:pathLst>
                <a:path extrusionOk="0" h="143897" w="114183">
                  <a:moveTo>
                    <a:pt x="61889" y="1"/>
                  </a:moveTo>
                  <a:cubicBezTo>
                    <a:pt x="60424" y="1"/>
                    <a:pt x="58961" y="90"/>
                    <a:pt x="57521" y="251"/>
                  </a:cubicBezTo>
                  <a:cubicBezTo>
                    <a:pt x="38065" y="2408"/>
                    <a:pt x="20248" y="18341"/>
                    <a:pt x="18377" y="37852"/>
                  </a:cubicBezTo>
                  <a:cubicBezTo>
                    <a:pt x="17353" y="48324"/>
                    <a:pt x="20589" y="59246"/>
                    <a:pt x="17244" y="69254"/>
                  </a:cubicBezTo>
                  <a:cubicBezTo>
                    <a:pt x="15592" y="74320"/>
                    <a:pt x="12288" y="78757"/>
                    <a:pt x="7960" y="81829"/>
                  </a:cubicBezTo>
                  <a:cubicBezTo>
                    <a:pt x="5803" y="83372"/>
                    <a:pt x="2840" y="84737"/>
                    <a:pt x="0" y="84846"/>
                  </a:cubicBezTo>
                  <a:lnTo>
                    <a:pt x="0" y="143897"/>
                  </a:lnTo>
                  <a:lnTo>
                    <a:pt x="114183" y="143897"/>
                  </a:lnTo>
                  <a:cubicBezTo>
                    <a:pt x="110018" y="137753"/>
                    <a:pt x="100243" y="135527"/>
                    <a:pt x="97334" y="128428"/>
                  </a:cubicBezTo>
                  <a:cubicBezTo>
                    <a:pt x="95409" y="123581"/>
                    <a:pt x="96543" y="116699"/>
                    <a:pt x="91873" y="114433"/>
                  </a:cubicBezTo>
                  <a:cubicBezTo>
                    <a:pt x="90685" y="113805"/>
                    <a:pt x="89375" y="113682"/>
                    <a:pt x="88064" y="113627"/>
                  </a:cubicBezTo>
                  <a:cubicBezTo>
                    <a:pt x="87933" y="113625"/>
                    <a:pt x="87802" y="113624"/>
                    <a:pt x="87672" y="113624"/>
                  </a:cubicBezTo>
                  <a:cubicBezTo>
                    <a:pt x="84275" y="113624"/>
                    <a:pt x="80830" y="114306"/>
                    <a:pt x="77715" y="115621"/>
                  </a:cubicBezTo>
                  <a:cubicBezTo>
                    <a:pt x="73177" y="117508"/>
                    <a:pt x="68601" y="120739"/>
                    <a:pt x="63918" y="120739"/>
                  </a:cubicBezTo>
                  <a:cubicBezTo>
                    <a:pt x="63078" y="120739"/>
                    <a:pt x="62233" y="120634"/>
                    <a:pt x="61385" y="120400"/>
                  </a:cubicBezTo>
                  <a:cubicBezTo>
                    <a:pt x="57453" y="119376"/>
                    <a:pt x="54668" y="115621"/>
                    <a:pt x="53698" y="111634"/>
                  </a:cubicBezTo>
                  <a:cubicBezTo>
                    <a:pt x="52743" y="107716"/>
                    <a:pt x="53193" y="103565"/>
                    <a:pt x="53821" y="99524"/>
                  </a:cubicBezTo>
                  <a:cubicBezTo>
                    <a:pt x="54613" y="94226"/>
                    <a:pt x="55692" y="88888"/>
                    <a:pt x="58477" y="84328"/>
                  </a:cubicBezTo>
                  <a:cubicBezTo>
                    <a:pt x="61440" y="79440"/>
                    <a:pt x="66109" y="75917"/>
                    <a:pt x="70260" y="72040"/>
                  </a:cubicBezTo>
                  <a:cubicBezTo>
                    <a:pt x="77769" y="64940"/>
                    <a:pt x="83968" y="56120"/>
                    <a:pt x="87040" y="46221"/>
                  </a:cubicBezTo>
                  <a:cubicBezTo>
                    <a:pt x="90166" y="36323"/>
                    <a:pt x="90057" y="25277"/>
                    <a:pt x="85784" y="15788"/>
                  </a:cubicBezTo>
                  <a:cubicBezTo>
                    <a:pt x="83340" y="10381"/>
                    <a:pt x="79421" y="5425"/>
                    <a:pt x="74178" y="2694"/>
                  </a:cubicBezTo>
                  <a:cubicBezTo>
                    <a:pt x="70420" y="754"/>
                    <a:pt x="66147" y="1"/>
                    <a:pt x="61889" y="1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0" y="2098350"/>
              <a:ext cx="2585935" cy="3043218"/>
            </a:xfrm>
            <a:custGeom>
              <a:rect b="b" l="l" r="r" t="t"/>
              <a:pathLst>
                <a:path extrusionOk="0" h="133577" w="91928">
                  <a:moveTo>
                    <a:pt x="62776" y="1"/>
                  </a:moveTo>
                  <a:cubicBezTo>
                    <a:pt x="59858" y="1"/>
                    <a:pt x="56921" y="681"/>
                    <a:pt x="54217" y="1713"/>
                  </a:cubicBezTo>
                  <a:cubicBezTo>
                    <a:pt x="42844" y="5973"/>
                    <a:pt x="33969" y="16268"/>
                    <a:pt x="31403" y="28105"/>
                  </a:cubicBezTo>
                  <a:cubicBezTo>
                    <a:pt x="30037" y="34481"/>
                    <a:pt x="30433" y="41130"/>
                    <a:pt x="29464" y="47561"/>
                  </a:cubicBezTo>
                  <a:cubicBezTo>
                    <a:pt x="27825" y="58880"/>
                    <a:pt x="22023" y="69570"/>
                    <a:pt x="13312" y="77025"/>
                  </a:cubicBezTo>
                  <a:cubicBezTo>
                    <a:pt x="9503" y="80384"/>
                    <a:pt x="4956" y="83114"/>
                    <a:pt x="0" y="84425"/>
                  </a:cubicBezTo>
                  <a:lnTo>
                    <a:pt x="0" y="133577"/>
                  </a:lnTo>
                  <a:lnTo>
                    <a:pt x="91928" y="133577"/>
                  </a:lnTo>
                  <a:cubicBezTo>
                    <a:pt x="89948" y="130792"/>
                    <a:pt x="88583" y="127665"/>
                    <a:pt x="87900" y="124306"/>
                  </a:cubicBezTo>
                  <a:cubicBezTo>
                    <a:pt x="87327" y="121685"/>
                    <a:pt x="87217" y="118790"/>
                    <a:pt x="85674" y="116565"/>
                  </a:cubicBezTo>
                  <a:cubicBezTo>
                    <a:pt x="83917" y="113872"/>
                    <a:pt x="80651" y="112750"/>
                    <a:pt x="77367" y="112750"/>
                  </a:cubicBezTo>
                  <a:cubicBezTo>
                    <a:pt x="76288" y="112750"/>
                    <a:pt x="75208" y="112871"/>
                    <a:pt x="74178" y="113097"/>
                  </a:cubicBezTo>
                  <a:cubicBezTo>
                    <a:pt x="70028" y="113943"/>
                    <a:pt x="66273" y="116224"/>
                    <a:pt x="62232" y="117589"/>
                  </a:cubicBezTo>
                  <a:cubicBezTo>
                    <a:pt x="60308" y="118241"/>
                    <a:pt x="58213" y="118672"/>
                    <a:pt x="56177" y="118672"/>
                  </a:cubicBezTo>
                  <a:cubicBezTo>
                    <a:pt x="53950" y="118672"/>
                    <a:pt x="51795" y="118157"/>
                    <a:pt x="50012" y="116852"/>
                  </a:cubicBezTo>
                  <a:cubicBezTo>
                    <a:pt x="45848" y="113780"/>
                    <a:pt x="45343" y="107922"/>
                    <a:pt x="45397" y="102748"/>
                  </a:cubicBezTo>
                  <a:cubicBezTo>
                    <a:pt x="45397" y="94952"/>
                    <a:pt x="45916" y="86978"/>
                    <a:pt x="48701" y="79756"/>
                  </a:cubicBezTo>
                  <a:cubicBezTo>
                    <a:pt x="51828" y="71741"/>
                    <a:pt x="57521" y="65133"/>
                    <a:pt x="62860" y="58429"/>
                  </a:cubicBezTo>
                  <a:cubicBezTo>
                    <a:pt x="66669" y="53596"/>
                    <a:pt x="70369" y="48640"/>
                    <a:pt x="73564" y="43410"/>
                  </a:cubicBezTo>
                  <a:cubicBezTo>
                    <a:pt x="78001" y="36010"/>
                    <a:pt x="81469" y="27532"/>
                    <a:pt x="80787" y="18944"/>
                  </a:cubicBezTo>
                  <a:cubicBezTo>
                    <a:pt x="80049" y="10356"/>
                    <a:pt x="74069" y="1768"/>
                    <a:pt x="65590" y="225"/>
                  </a:cubicBezTo>
                  <a:cubicBezTo>
                    <a:pt x="64660" y="72"/>
                    <a:pt x="63719" y="1"/>
                    <a:pt x="62776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0" y="2308808"/>
              <a:ext cx="2141199" cy="2832753"/>
            </a:xfrm>
            <a:custGeom>
              <a:rect b="b" l="l" r="r" t="t"/>
              <a:pathLst>
                <a:path extrusionOk="0" h="124339" w="76118">
                  <a:moveTo>
                    <a:pt x="62577" y="1"/>
                  </a:moveTo>
                  <a:cubicBezTo>
                    <a:pt x="57955" y="1"/>
                    <a:pt x="53148" y="2526"/>
                    <a:pt x="50012" y="6183"/>
                  </a:cubicBezTo>
                  <a:cubicBezTo>
                    <a:pt x="45629" y="11303"/>
                    <a:pt x="43745" y="18075"/>
                    <a:pt x="41820" y="24561"/>
                  </a:cubicBezTo>
                  <a:cubicBezTo>
                    <a:pt x="35389" y="46119"/>
                    <a:pt x="25887" y="68183"/>
                    <a:pt x="7400" y="81044"/>
                  </a:cubicBezTo>
                  <a:cubicBezTo>
                    <a:pt x="5120" y="82642"/>
                    <a:pt x="2499" y="83666"/>
                    <a:pt x="0" y="84799"/>
                  </a:cubicBezTo>
                  <a:lnTo>
                    <a:pt x="0" y="124339"/>
                  </a:lnTo>
                  <a:lnTo>
                    <a:pt x="76008" y="124339"/>
                  </a:lnTo>
                  <a:cubicBezTo>
                    <a:pt x="76117" y="121035"/>
                    <a:pt x="74929" y="117799"/>
                    <a:pt x="72253" y="115969"/>
                  </a:cubicBezTo>
                  <a:cubicBezTo>
                    <a:pt x="70387" y="114690"/>
                    <a:pt x="68264" y="114315"/>
                    <a:pt x="66031" y="114315"/>
                  </a:cubicBezTo>
                  <a:cubicBezTo>
                    <a:pt x="63021" y="114315"/>
                    <a:pt x="59812" y="114998"/>
                    <a:pt x="56770" y="115068"/>
                  </a:cubicBezTo>
                  <a:cubicBezTo>
                    <a:pt x="56596" y="115073"/>
                    <a:pt x="56422" y="115075"/>
                    <a:pt x="56248" y="115075"/>
                  </a:cubicBezTo>
                  <a:cubicBezTo>
                    <a:pt x="52269" y="115075"/>
                    <a:pt x="48283" y="113875"/>
                    <a:pt x="45288" y="111259"/>
                  </a:cubicBezTo>
                  <a:cubicBezTo>
                    <a:pt x="41137" y="107668"/>
                    <a:pt x="39362" y="101975"/>
                    <a:pt x="38912" y="96513"/>
                  </a:cubicBezTo>
                  <a:cubicBezTo>
                    <a:pt x="37888" y="84348"/>
                    <a:pt x="42161" y="72279"/>
                    <a:pt x="48128" y="61588"/>
                  </a:cubicBezTo>
                  <a:cubicBezTo>
                    <a:pt x="54108" y="50952"/>
                    <a:pt x="61672" y="41286"/>
                    <a:pt x="68157" y="30923"/>
                  </a:cubicBezTo>
                  <a:cubicBezTo>
                    <a:pt x="71106" y="26199"/>
                    <a:pt x="73837" y="21202"/>
                    <a:pt x="74411" y="15741"/>
                  </a:cubicBezTo>
                  <a:cubicBezTo>
                    <a:pt x="74984" y="10279"/>
                    <a:pt x="72936" y="4135"/>
                    <a:pt x="68103" y="1405"/>
                  </a:cubicBezTo>
                  <a:cubicBezTo>
                    <a:pt x="66381" y="436"/>
                    <a:pt x="64495" y="1"/>
                    <a:pt x="62577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2252" y="2492407"/>
              <a:ext cx="1943023" cy="2649149"/>
            </a:xfrm>
            <a:custGeom>
              <a:rect b="b" l="l" r="r" t="t"/>
              <a:pathLst>
                <a:path extrusionOk="0" h="116280" w="69073">
                  <a:moveTo>
                    <a:pt x="62414" y="0"/>
                  </a:moveTo>
                  <a:cubicBezTo>
                    <a:pt x="61900" y="0"/>
                    <a:pt x="61384" y="58"/>
                    <a:pt x="60881" y="172"/>
                  </a:cubicBezTo>
                  <a:cubicBezTo>
                    <a:pt x="58888" y="623"/>
                    <a:pt x="57126" y="1879"/>
                    <a:pt x="55638" y="3353"/>
                  </a:cubicBezTo>
                  <a:cubicBezTo>
                    <a:pt x="49494" y="9265"/>
                    <a:pt x="47678" y="18140"/>
                    <a:pt x="45125" y="26277"/>
                  </a:cubicBezTo>
                  <a:cubicBezTo>
                    <a:pt x="37834" y="48123"/>
                    <a:pt x="24413" y="64739"/>
                    <a:pt x="7401" y="79812"/>
                  </a:cubicBezTo>
                  <a:cubicBezTo>
                    <a:pt x="6609" y="80495"/>
                    <a:pt x="5804" y="81177"/>
                    <a:pt x="5244" y="82092"/>
                  </a:cubicBezTo>
                  <a:cubicBezTo>
                    <a:pt x="3018" y="85328"/>
                    <a:pt x="4506" y="89028"/>
                    <a:pt x="4220" y="92619"/>
                  </a:cubicBezTo>
                  <a:cubicBezTo>
                    <a:pt x="3933" y="95745"/>
                    <a:pt x="2390" y="98585"/>
                    <a:pt x="1366" y="101548"/>
                  </a:cubicBezTo>
                  <a:cubicBezTo>
                    <a:pt x="410" y="104497"/>
                    <a:pt x="1" y="108033"/>
                    <a:pt x="1830" y="110586"/>
                  </a:cubicBezTo>
                  <a:cubicBezTo>
                    <a:pt x="3397" y="112719"/>
                    <a:pt x="6101" y="113569"/>
                    <a:pt x="8769" y="113569"/>
                  </a:cubicBezTo>
                  <a:cubicBezTo>
                    <a:pt x="9380" y="113569"/>
                    <a:pt x="9989" y="113524"/>
                    <a:pt x="10582" y="113440"/>
                  </a:cubicBezTo>
                  <a:cubicBezTo>
                    <a:pt x="13777" y="112976"/>
                    <a:pt x="16794" y="111665"/>
                    <a:pt x="19976" y="111051"/>
                  </a:cubicBezTo>
                  <a:cubicBezTo>
                    <a:pt x="21078" y="110834"/>
                    <a:pt x="22097" y="110741"/>
                    <a:pt x="23068" y="110741"/>
                  </a:cubicBezTo>
                  <a:cubicBezTo>
                    <a:pt x="25960" y="110741"/>
                    <a:pt x="28429" y="111571"/>
                    <a:pt x="31403" y="112471"/>
                  </a:cubicBezTo>
                  <a:cubicBezTo>
                    <a:pt x="35786" y="113836"/>
                    <a:pt x="40510" y="113836"/>
                    <a:pt x="44893" y="115488"/>
                  </a:cubicBezTo>
                  <a:cubicBezTo>
                    <a:pt x="45630" y="115706"/>
                    <a:pt x="46313" y="115993"/>
                    <a:pt x="46996" y="116280"/>
                  </a:cubicBezTo>
                  <a:lnTo>
                    <a:pt x="68554" y="116280"/>
                  </a:lnTo>
                  <a:cubicBezTo>
                    <a:pt x="68895" y="115761"/>
                    <a:pt x="69073" y="115147"/>
                    <a:pt x="69073" y="114519"/>
                  </a:cubicBezTo>
                  <a:cubicBezTo>
                    <a:pt x="69073" y="113317"/>
                    <a:pt x="68336" y="112238"/>
                    <a:pt x="67421" y="111501"/>
                  </a:cubicBezTo>
                  <a:cubicBezTo>
                    <a:pt x="65562" y="109893"/>
                    <a:pt x="63611" y="109416"/>
                    <a:pt x="61609" y="109416"/>
                  </a:cubicBezTo>
                  <a:cubicBezTo>
                    <a:pt x="59140" y="109416"/>
                    <a:pt x="56595" y="110142"/>
                    <a:pt x="54054" y="110368"/>
                  </a:cubicBezTo>
                  <a:cubicBezTo>
                    <a:pt x="53124" y="110444"/>
                    <a:pt x="52164" y="110489"/>
                    <a:pt x="51191" y="110489"/>
                  </a:cubicBezTo>
                  <a:cubicBezTo>
                    <a:pt x="47111" y="110489"/>
                    <a:pt x="42815" y="109708"/>
                    <a:pt x="39595" y="107228"/>
                  </a:cubicBezTo>
                  <a:cubicBezTo>
                    <a:pt x="37616" y="105699"/>
                    <a:pt x="36128" y="103596"/>
                    <a:pt x="34762" y="101548"/>
                  </a:cubicBezTo>
                  <a:cubicBezTo>
                    <a:pt x="33520" y="99718"/>
                    <a:pt x="32264" y="97903"/>
                    <a:pt x="31581" y="95855"/>
                  </a:cubicBezTo>
                  <a:cubicBezTo>
                    <a:pt x="30898" y="93916"/>
                    <a:pt x="30721" y="91868"/>
                    <a:pt x="30666" y="89888"/>
                  </a:cubicBezTo>
                  <a:cubicBezTo>
                    <a:pt x="30379" y="78214"/>
                    <a:pt x="34940" y="66896"/>
                    <a:pt x="39664" y="56437"/>
                  </a:cubicBezTo>
                  <a:cubicBezTo>
                    <a:pt x="44320" y="46129"/>
                    <a:pt x="50245" y="36463"/>
                    <a:pt x="57345" y="27697"/>
                  </a:cubicBezTo>
                  <a:cubicBezTo>
                    <a:pt x="62465" y="21389"/>
                    <a:pt x="68554" y="14672"/>
                    <a:pt x="68267" y="6535"/>
                  </a:cubicBezTo>
                  <a:cubicBezTo>
                    <a:pt x="68213" y="4773"/>
                    <a:pt x="67817" y="2957"/>
                    <a:pt x="66629" y="1701"/>
                  </a:cubicBezTo>
                  <a:cubicBezTo>
                    <a:pt x="65547" y="548"/>
                    <a:pt x="63992" y="0"/>
                    <a:pt x="6241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" name="Google Shape;15;p2"/>
          <p:cNvGrpSpPr/>
          <p:nvPr/>
        </p:nvGrpSpPr>
        <p:grpSpPr>
          <a:xfrm>
            <a:off x="3872998" y="1804201"/>
            <a:ext cx="5271583" cy="3339490"/>
            <a:chOff x="3872998" y="1804201"/>
            <a:chExt cx="5271583" cy="3339490"/>
          </a:xfrm>
        </p:grpSpPr>
        <p:sp>
          <p:nvSpPr>
            <p:cNvPr id="16" name="Google Shape;16;p2"/>
            <p:cNvSpPr/>
            <p:nvPr/>
          </p:nvSpPr>
          <p:spPr>
            <a:xfrm>
              <a:off x="3919443" y="1804201"/>
              <a:ext cx="5225137" cy="3339490"/>
            </a:xfrm>
            <a:custGeom>
              <a:rect b="b" l="l" r="r" t="t"/>
              <a:pathLst>
                <a:path extrusionOk="0" h="115016" w="145750">
                  <a:moveTo>
                    <a:pt x="136750" y="0"/>
                  </a:moveTo>
                  <a:cubicBezTo>
                    <a:pt x="136334" y="0"/>
                    <a:pt x="135918" y="101"/>
                    <a:pt x="135509" y="328"/>
                  </a:cubicBezTo>
                  <a:cubicBezTo>
                    <a:pt x="134595" y="902"/>
                    <a:pt x="134089" y="1980"/>
                    <a:pt x="133803" y="3004"/>
                  </a:cubicBezTo>
                  <a:cubicBezTo>
                    <a:pt x="131932" y="9367"/>
                    <a:pt x="134376" y="16084"/>
                    <a:pt x="136137" y="22460"/>
                  </a:cubicBezTo>
                  <a:cubicBezTo>
                    <a:pt x="138131" y="29737"/>
                    <a:pt x="139264" y="37192"/>
                    <a:pt x="139551" y="44756"/>
                  </a:cubicBezTo>
                  <a:cubicBezTo>
                    <a:pt x="139715" y="48743"/>
                    <a:pt x="139155" y="53576"/>
                    <a:pt x="135564" y="55392"/>
                  </a:cubicBezTo>
                  <a:cubicBezTo>
                    <a:pt x="134712" y="55823"/>
                    <a:pt x="133777" y="56011"/>
                    <a:pt x="132824" y="56011"/>
                  </a:cubicBezTo>
                  <a:cubicBezTo>
                    <a:pt x="131243" y="56011"/>
                    <a:pt x="129612" y="55493"/>
                    <a:pt x="128232" y="54709"/>
                  </a:cubicBezTo>
                  <a:cubicBezTo>
                    <a:pt x="126007" y="53399"/>
                    <a:pt x="124300" y="51473"/>
                    <a:pt x="122430" y="49712"/>
                  </a:cubicBezTo>
                  <a:cubicBezTo>
                    <a:pt x="119016" y="46353"/>
                    <a:pt x="115139" y="43445"/>
                    <a:pt x="110933" y="41111"/>
                  </a:cubicBezTo>
                  <a:cubicBezTo>
                    <a:pt x="109903" y="40523"/>
                    <a:pt x="108822" y="39974"/>
                    <a:pt x="107680" y="39974"/>
                  </a:cubicBezTo>
                  <a:cubicBezTo>
                    <a:pt x="107627" y="39974"/>
                    <a:pt x="107573" y="39975"/>
                    <a:pt x="107520" y="39977"/>
                  </a:cubicBezTo>
                  <a:cubicBezTo>
                    <a:pt x="104844" y="40087"/>
                    <a:pt x="103260" y="42995"/>
                    <a:pt x="102919" y="45616"/>
                  </a:cubicBezTo>
                  <a:cubicBezTo>
                    <a:pt x="102509" y="48224"/>
                    <a:pt x="102851" y="51009"/>
                    <a:pt x="101717" y="53399"/>
                  </a:cubicBezTo>
                  <a:cubicBezTo>
                    <a:pt x="100014" y="56805"/>
                    <a:pt x="95911" y="58049"/>
                    <a:pt x="91924" y="58049"/>
                  </a:cubicBezTo>
                  <a:cubicBezTo>
                    <a:pt x="91117" y="58049"/>
                    <a:pt x="90315" y="57998"/>
                    <a:pt x="89539" y="57904"/>
                  </a:cubicBezTo>
                  <a:cubicBezTo>
                    <a:pt x="86180" y="57480"/>
                    <a:pt x="82754" y="56498"/>
                    <a:pt x="79404" y="56498"/>
                  </a:cubicBezTo>
                  <a:cubicBezTo>
                    <a:pt x="78220" y="56498"/>
                    <a:pt x="77045" y="56621"/>
                    <a:pt x="75885" y="56935"/>
                  </a:cubicBezTo>
                  <a:cubicBezTo>
                    <a:pt x="70083" y="58409"/>
                    <a:pt x="66110" y="65632"/>
                    <a:pt x="69004" y="70806"/>
                  </a:cubicBezTo>
                  <a:cubicBezTo>
                    <a:pt x="70424" y="73373"/>
                    <a:pt x="73100" y="75189"/>
                    <a:pt x="73728" y="78043"/>
                  </a:cubicBezTo>
                  <a:cubicBezTo>
                    <a:pt x="74698" y="82698"/>
                    <a:pt x="69400" y="86166"/>
                    <a:pt x="64799" y="87532"/>
                  </a:cubicBezTo>
                  <a:cubicBezTo>
                    <a:pt x="60250" y="88846"/>
                    <a:pt x="55549" y="89528"/>
                    <a:pt x="50782" y="89528"/>
                  </a:cubicBezTo>
                  <a:cubicBezTo>
                    <a:pt x="50598" y="89528"/>
                    <a:pt x="50415" y="89527"/>
                    <a:pt x="50231" y="89525"/>
                  </a:cubicBezTo>
                  <a:cubicBezTo>
                    <a:pt x="40826" y="89392"/>
                    <a:pt x="31456" y="86677"/>
                    <a:pt x="22130" y="86677"/>
                  </a:cubicBezTo>
                  <a:cubicBezTo>
                    <a:pt x="19948" y="86677"/>
                    <a:pt x="17769" y="86825"/>
                    <a:pt x="15592" y="87190"/>
                  </a:cubicBezTo>
                  <a:cubicBezTo>
                    <a:pt x="12466" y="87709"/>
                    <a:pt x="9271" y="88788"/>
                    <a:pt x="6827" y="90781"/>
                  </a:cubicBezTo>
                  <a:cubicBezTo>
                    <a:pt x="4383" y="92829"/>
                    <a:pt x="2731" y="96010"/>
                    <a:pt x="3127" y="99205"/>
                  </a:cubicBezTo>
                  <a:cubicBezTo>
                    <a:pt x="3414" y="101363"/>
                    <a:pt x="4547" y="103411"/>
                    <a:pt x="4383" y="105568"/>
                  </a:cubicBezTo>
                  <a:cubicBezTo>
                    <a:pt x="4096" y="108981"/>
                    <a:pt x="519" y="111370"/>
                    <a:pt x="0" y="114784"/>
                  </a:cubicBezTo>
                  <a:lnTo>
                    <a:pt x="0" y="115016"/>
                  </a:lnTo>
                  <a:lnTo>
                    <a:pt x="145749" y="115016"/>
                  </a:lnTo>
                  <a:lnTo>
                    <a:pt x="145749" y="10677"/>
                  </a:lnTo>
                  <a:cubicBezTo>
                    <a:pt x="144384" y="8233"/>
                    <a:pt x="142910" y="5844"/>
                    <a:pt x="141367" y="3509"/>
                  </a:cubicBezTo>
                  <a:cubicBezTo>
                    <a:pt x="140304" y="1849"/>
                    <a:pt x="138532" y="0"/>
                    <a:pt x="13675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872998" y="3246035"/>
              <a:ext cx="5271547" cy="1897535"/>
            </a:xfrm>
            <a:custGeom>
              <a:rect b="b" l="l" r="r" t="t"/>
              <a:pathLst>
                <a:path extrusionOk="0" h="59845" w="134650">
                  <a:moveTo>
                    <a:pt x="104305" y="0"/>
                  </a:moveTo>
                  <a:cubicBezTo>
                    <a:pt x="103934" y="0"/>
                    <a:pt x="103562" y="68"/>
                    <a:pt x="103192" y="221"/>
                  </a:cubicBezTo>
                  <a:cubicBezTo>
                    <a:pt x="101431" y="1081"/>
                    <a:pt x="101144" y="3525"/>
                    <a:pt x="101431" y="5464"/>
                  </a:cubicBezTo>
                  <a:cubicBezTo>
                    <a:pt x="101718" y="7443"/>
                    <a:pt x="102332" y="9560"/>
                    <a:pt x="101486" y="11321"/>
                  </a:cubicBezTo>
                  <a:cubicBezTo>
                    <a:pt x="100349" y="13491"/>
                    <a:pt x="97634" y="13978"/>
                    <a:pt x="95054" y="13978"/>
                  </a:cubicBezTo>
                  <a:cubicBezTo>
                    <a:pt x="94535" y="13978"/>
                    <a:pt x="94020" y="13959"/>
                    <a:pt x="93526" y="13929"/>
                  </a:cubicBezTo>
                  <a:cubicBezTo>
                    <a:pt x="90112" y="13656"/>
                    <a:pt x="86699" y="13424"/>
                    <a:pt x="83286" y="13192"/>
                  </a:cubicBezTo>
                  <a:cubicBezTo>
                    <a:pt x="82584" y="13138"/>
                    <a:pt x="81851" y="13103"/>
                    <a:pt x="81112" y="13103"/>
                  </a:cubicBezTo>
                  <a:cubicBezTo>
                    <a:pt x="77896" y="13103"/>
                    <a:pt x="74573" y="13775"/>
                    <a:pt x="73319" y="16550"/>
                  </a:cubicBezTo>
                  <a:cubicBezTo>
                    <a:pt x="71216" y="21165"/>
                    <a:pt x="77196" y="25712"/>
                    <a:pt x="77073" y="30832"/>
                  </a:cubicBezTo>
                  <a:cubicBezTo>
                    <a:pt x="76964" y="34190"/>
                    <a:pt x="74179" y="36921"/>
                    <a:pt x="71216" y="38628"/>
                  </a:cubicBezTo>
                  <a:cubicBezTo>
                    <a:pt x="65412" y="42022"/>
                    <a:pt x="58792" y="43091"/>
                    <a:pt x="52003" y="43091"/>
                  </a:cubicBezTo>
                  <a:cubicBezTo>
                    <a:pt x="46749" y="43091"/>
                    <a:pt x="41394" y="42451"/>
                    <a:pt x="36236" y="41754"/>
                  </a:cubicBezTo>
                  <a:cubicBezTo>
                    <a:pt x="29806" y="40962"/>
                    <a:pt x="23375" y="40102"/>
                    <a:pt x="16944" y="39256"/>
                  </a:cubicBezTo>
                  <a:cubicBezTo>
                    <a:pt x="15323" y="39052"/>
                    <a:pt x="13599" y="38884"/>
                    <a:pt x="11900" y="38884"/>
                  </a:cubicBezTo>
                  <a:cubicBezTo>
                    <a:pt x="8362" y="38884"/>
                    <a:pt x="4935" y="39612"/>
                    <a:pt x="2786" y="42259"/>
                  </a:cubicBezTo>
                  <a:cubicBezTo>
                    <a:pt x="1" y="45796"/>
                    <a:pt x="956" y="50793"/>
                    <a:pt x="1530" y="55230"/>
                  </a:cubicBezTo>
                  <a:cubicBezTo>
                    <a:pt x="1762" y="56827"/>
                    <a:pt x="1816" y="58370"/>
                    <a:pt x="1707" y="59845"/>
                  </a:cubicBezTo>
                  <a:lnTo>
                    <a:pt x="134649" y="59845"/>
                  </a:lnTo>
                  <a:lnTo>
                    <a:pt x="134649" y="7170"/>
                  </a:lnTo>
                  <a:cubicBezTo>
                    <a:pt x="134308" y="7170"/>
                    <a:pt x="133967" y="7170"/>
                    <a:pt x="133680" y="7225"/>
                  </a:cubicBezTo>
                  <a:cubicBezTo>
                    <a:pt x="132260" y="7389"/>
                    <a:pt x="130895" y="7853"/>
                    <a:pt x="129529" y="8194"/>
                  </a:cubicBezTo>
                  <a:cubicBezTo>
                    <a:pt x="127978" y="8576"/>
                    <a:pt x="126397" y="8757"/>
                    <a:pt x="124815" y="8757"/>
                  </a:cubicBezTo>
                  <a:cubicBezTo>
                    <a:pt x="119090" y="8757"/>
                    <a:pt x="113360" y="6385"/>
                    <a:pt x="108995" y="2556"/>
                  </a:cubicBezTo>
                  <a:cubicBezTo>
                    <a:pt x="107641" y="1392"/>
                    <a:pt x="105986" y="0"/>
                    <a:pt x="104305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213493" y="3680253"/>
              <a:ext cx="4931060" cy="1463301"/>
            </a:xfrm>
            <a:custGeom>
              <a:rect b="b" l="l" r="r" t="t"/>
              <a:pathLst>
                <a:path extrusionOk="0" h="46150" w="125953">
                  <a:moveTo>
                    <a:pt x="104196" y="1"/>
                  </a:moveTo>
                  <a:cubicBezTo>
                    <a:pt x="103640" y="1"/>
                    <a:pt x="103095" y="138"/>
                    <a:pt x="102578" y="466"/>
                  </a:cubicBezTo>
                  <a:cubicBezTo>
                    <a:pt x="100298" y="1831"/>
                    <a:pt x="101035" y="5299"/>
                    <a:pt x="100011" y="7743"/>
                  </a:cubicBezTo>
                  <a:cubicBezTo>
                    <a:pt x="99165" y="9791"/>
                    <a:pt x="97048" y="11047"/>
                    <a:pt x="94891" y="11443"/>
                  </a:cubicBezTo>
                  <a:cubicBezTo>
                    <a:pt x="94358" y="11530"/>
                    <a:pt x="93817" y="11569"/>
                    <a:pt x="93272" y="11569"/>
                  </a:cubicBezTo>
                  <a:cubicBezTo>
                    <a:pt x="91668" y="11569"/>
                    <a:pt x="90030" y="11229"/>
                    <a:pt x="88460" y="10760"/>
                  </a:cubicBezTo>
                  <a:cubicBezTo>
                    <a:pt x="86757" y="10321"/>
                    <a:pt x="84861" y="9811"/>
                    <a:pt x="83123" y="9811"/>
                  </a:cubicBezTo>
                  <a:cubicBezTo>
                    <a:pt x="81726" y="9811"/>
                    <a:pt x="80432" y="10141"/>
                    <a:pt x="79422" y="11102"/>
                  </a:cubicBezTo>
                  <a:cubicBezTo>
                    <a:pt x="77196" y="13150"/>
                    <a:pt x="77770" y="16618"/>
                    <a:pt x="77538" y="19581"/>
                  </a:cubicBezTo>
                  <a:cubicBezTo>
                    <a:pt x="77142" y="24646"/>
                    <a:pt x="73838" y="29192"/>
                    <a:pt x="69633" y="32046"/>
                  </a:cubicBezTo>
                  <a:cubicBezTo>
                    <a:pt x="65482" y="34886"/>
                    <a:pt x="60417" y="36197"/>
                    <a:pt x="55351" y="36879"/>
                  </a:cubicBezTo>
                  <a:cubicBezTo>
                    <a:pt x="52557" y="37251"/>
                    <a:pt x="49744" y="37441"/>
                    <a:pt x="46923" y="37441"/>
                  </a:cubicBezTo>
                  <a:cubicBezTo>
                    <a:pt x="44974" y="37441"/>
                    <a:pt x="43022" y="37350"/>
                    <a:pt x="41070" y="37166"/>
                  </a:cubicBezTo>
                  <a:cubicBezTo>
                    <a:pt x="32605" y="36360"/>
                    <a:pt x="24290" y="33862"/>
                    <a:pt x="15811" y="33288"/>
                  </a:cubicBezTo>
                  <a:cubicBezTo>
                    <a:pt x="15033" y="33245"/>
                    <a:pt x="14250" y="33217"/>
                    <a:pt x="13466" y="33217"/>
                  </a:cubicBezTo>
                  <a:cubicBezTo>
                    <a:pt x="11282" y="33217"/>
                    <a:pt x="9095" y="33435"/>
                    <a:pt x="7005" y="34149"/>
                  </a:cubicBezTo>
                  <a:cubicBezTo>
                    <a:pt x="4206" y="35118"/>
                    <a:pt x="1707" y="37166"/>
                    <a:pt x="683" y="39951"/>
                  </a:cubicBezTo>
                  <a:cubicBezTo>
                    <a:pt x="55" y="41658"/>
                    <a:pt x="1" y="43815"/>
                    <a:pt x="110" y="46150"/>
                  </a:cubicBezTo>
                  <a:lnTo>
                    <a:pt x="125952" y="46150"/>
                  </a:lnTo>
                  <a:lnTo>
                    <a:pt x="125952" y="5982"/>
                  </a:lnTo>
                  <a:cubicBezTo>
                    <a:pt x="124597" y="6255"/>
                    <a:pt x="123216" y="6389"/>
                    <a:pt x="121835" y="6389"/>
                  </a:cubicBezTo>
                  <a:cubicBezTo>
                    <a:pt x="117415" y="6389"/>
                    <a:pt x="112994" y="5018"/>
                    <a:pt x="109405" y="2459"/>
                  </a:cubicBezTo>
                  <a:cubicBezTo>
                    <a:pt x="107848" y="1380"/>
                    <a:pt x="105960" y="1"/>
                    <a:pt x="10419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812738" y="4001502"/>
              <a:ext cx="4331830" cy="1142041"/>
            </a:xfrm>
            <a:custGeom>
              <a:rect b="b" l="l" r="r" t="t"/>
              <a:pathLst>
                <a:path extrusionOk="0" h="36018" w="110647">
                  <a:moveTo>
                    <a:pt x="99875" y="1"/>
                  </a:moveTo>
                  <a:cubicBezTo>
                    <a:pt x="99457" y="1"/>
                    <a:pt x="99042" y="67"/>
                    <a:pt x="98645" y="233"/>
                  </a:cubicBezTo>
                  <a:cubicBezTo>
                    <a:pt x="97334" y="806"/>
                    <a:pt x="96829" y="2335"/>
                    <a:pt x="96201" y="3646"/>
                  </a:cubicBezTo>
                  <a:cubicBezTo>
                    <a:pt x="94111" y="7864"/>
                    <a:pt x="89468" y="10686"/>
                    <a:pt x="84715" y="10686"/>
                  </a:cubicBezTo>
                  <a:cubicBezTo>
                    <a:pt x="84407" y="10686"/>
                    <a:pt x="84099" y="10674"/>
                    <a:pt x="83790" y="10650"/>
                  </a:cubicBezTo>
                  <a:cubicBezTo>
                    <a:pt x="81346" y="10418"/>
                    <a:pt x="79012" y="9503"/>
                    <a:pt x="76568" y="9339"/>
                  </a:cubicBezTo>
                  <a:cubicBezTo>
                    <a:pt x="76431" y="9332"/>
                    <a:pt x="76293" y="9329"/>
                    <a:pt x="76154" y="9329"/>
                  </a:cubicBezTo>
                  <a:cubicBezTo>
                    <a:pt x="73812" y="9329"/>
                    <a:pt x="71236" y="10313"/>
                    <a:pt x="70424" y="12466"/>
                  </a:cubicBezTo>
                  <a:cubicBezTo>
                    <a:pt x="69864" y="13886"/>
                    <a:pt x="70205" y="15429"/>
                    <a:pt x="70082" y="16958"/>
                  </a:cubicBezTo>
                  <a:cubicBezTo>
                    <a:pt x="69919" y="19975"/>
                    <a:pt x="68089" y="22651"/>
                    <a:pt x="66219" y="25041"/>
                  </a:cubicBezTo>
                  <a:cubicBezTo>
                    <a:pt x="63201" y="28904"/>
                    <a:pt x="59733" y="32714"/>
                    <a:pt x="55064" y="34202"/>
                  </a:cubicBezTo>
                  <a:cubicBezTo>
                    <a:pt x="52620" y="34994"/>
                    <a:pt x="49998" y="35048"/>
                    <a:pt x="47445" y="35103"/>
                  </a:cubicBezTo>
                  <a:cubicBezTo>
                    <a:pt x="41806" y="35103"/>
                    <a:pt x="36181" y="34885"/>
                    <a:pt x="30665" y="33861"/>
                  </a:cubicBezTo>
                  <a:cubicBezTo>
                    <a:pt x="25941" y="32946"/>
                    <a:pt x="21326" y="31526"/>
                    <a:pt x="16548" y="30952"/>
                  </a:cubicBezTo>
                  <a:cubicBezTo>
                    <a:pt x="15452" y="30837"/>
                    <a:pt x="14338" y="30771"/>
                    <a:pt x="13224" y="30771"/>
                  </a:cubicBezTo>
                  <a:cubicBezTo>
                    <a:pt x="9481" y="30771"/>
                    <a:pt x="5738" y="31512"/>
                    <a:pt x="2676" y="33574"/>
                  </a:cubicBezTo>
                  <a:cubicBezTo>
                    <a:pt x="1652" y="34257"/>
                    <a:pt x="737" y="35048"/>
                    <a:pt x="0" y="36018"/>
                  </a:cubicBezTo>
                  <a:lnTo>
                    <a:pt x="110646" y="36018"/>
                  </a:lnTo>
                  <a:lnTo>
                    <a:pt x="110646" y="4096"/>
                  </a:lnTo>
                  <a:cubicBezTo>
                    <a:pt x="107807" y="2799"/>
                    <a:pt x="104953" y="1434"/>
                    <a:pt x="102004" y="410"/>
                  </a:cubicBezTo>
                  <a:cubicBezTo>
                    <a:pt x="101323" y="194"/>
                    <a:pt x="100592" y="1"/>
                    <a:pt x="99875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" name="Google Shape;20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" name="Google Shape;22;p2"/>
          <p:cNvGrpSpPr/>
          <p:nvPr/>
        </p:nvGrpSpPr>
        <p:grpSpPr>
          <a:xfrm>
            <a:off x="0" y="0"/>
            <a:ext cx="3980864" cy="1897576"/>
            <a:chOff x="0" y="0"/>
            <a:chExt cx="3980864" cy="1897576"/>
          </a:xfrm>
        </p:grpSpPr>
        <p:sp>
          <p:nvSpPr>
            <p:cNvPr id="23" name="Google Shape;23;p2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" name="Google Shape;27;p2"/>
          <p:cNvSpPr txBox="1"/>
          <p:nvPr>
            <p:ph type="ctrTitle"/>
          </p:nvPr>
        </p:nvSpPr>
        <p:spPr>
          <a:xfrm flipH="1">
            <a:off x="2406214" y="2236525"/>
            <a:ext cx="43317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3"/>
          <p:cNvSpPr/>
          <p:nvPr/>
        </p:nvSpPr>
        <p:spPr>
          <a:xfrm flipH="1">
            <a:off x="8525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0" name="Google Shape;30;p3"/>
          <p:cNvCxnSpPr/>
          <p:nvPr/>
        </p:nvCxnSpPr>
        <p:spPr>
          <a:xfrm>
            <a:off x="2186350" y="2486350"/>
            <a:ext cx="69957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" name="Google Shape;31;p3"/>
          <p:cNvSpPr/>
          <p:nvPr/>
        </p:nvSpPr>
        <p:spPr>
          <a:xfrm>
            <a:off x="9085623" y="18243"/>
            <a:ext cx="58377" cy="9294"/>
          </a:xfrm>
          <a:custGeom>
            <a:rect b="b" l="l" r="r" t="t"/>
            <a:pathLst>
              <a:path extrusionOk="0" h="54" w="332">
                <a:moveTo>
                  <a:pt x="0" y="0"/>
                </a:moveTo>
                <a:cubicBezTo>
                  <a:pt x="106" y="0"/>
                  <a:pt x="212" y="53"/>
                  <a:pt x="331" y="53"/>
                </a:cubicBezTo>
                <a:cubicBezTo>
                  <a:pt x="212" y="0"/>
                  <a:pt x="159" y="0"/>
                  <a:pt x="5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3"/>
          <p:cNvSpPr/>
          <p:nvPr/>
        </p:nvSpPr>
        <p:spPr>
          <a:xfrm>
            <a:off x="7984408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7984408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3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3"/>
          <p:cNvSpPr txBox="1"/>
          <p:nvPr>
            <p:ph type="ctrTitle"/>
          </p:nvPr>
        </p:nvSpPr>
        <p:spPr>
          <a:xfrm flipH="1">
            <a:off x="3953257" y="1745498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6" name="Google Shape;36;p3"/>
          <p:cNvSpPr txBox="1"/>
          <p:nvPr>
            <p:ph idx="1" type="subTitle"/>
          </p:nvPr>
        </p:nvSpPr>
        <p:spPr>
          <a:xfrm flipH="1">
            <a:off x="2184388" y="2631425"/>
            <a:ext cx="2637600" cy="4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7" name="Google Shape;37;p3"/>
          <p:cNvSpPr/>
          <p:nvPr/>
        </p:nvSpPr>
        <p:spPr>
          <a:xfrm>
            <a:off x="8204783" y="7298"/>
            <a:ext cx="141" cy="138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3"/>
          <p:cNvSpPr/>
          <p:nvPr/>
        </p:nvSpPr>
        <p:spPr>
          <a:xfrm>
            <a:off x="8204783" y="7298"/>
            <a:ext cx="141" cy="138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" name="Google Shape;39;p3"/>
          <p:cNvGrpSpPr/>
          <p:nvPr/>
        </p:nvGrpSpPr>
        <p:grpSpPr>
          <a:xfrm flipH="1">
            <a:off x="5163716" y="0"/>
            <a:ext cx="3980864" cy="1897576"/>
            <a:chOff x="0" y="0"/>
            <a:chExt cx="3980864" cy="1897576"/>
          </a:xfrm>
        </p:grpSpPr>
        <p:sp>
          <p:nvSpPr>
            <p:cNvPr id="40" name="Google Shape;40;p3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" name="Google Shape;44;p3"/>
          <p:cNvGrpSpPr/>
          <p:nvPr/>
        </p:nvGrpSpPr>
        <p:grpSpPr>
          <a:xfrm flipH="1">
            <a:off x="5932613" y="1863242"/>
            <a:ext cx="3211968" cy="3278333"/>
            <a:chOff x="0" y="1863242"/>
            <a:chExt cx="3211968" cy="3278333"/>
          </a:xfrm>
        </p:grpSpPr>
        <p:sp>
          <p:nvSpPr>
            <p:cNvPr id="45" name="Google Shape;45;p3"/>
            <p:cNvSpPr/>
            <p:nvPr/>
          </p:nvSpPr>
          <p:spPr>
            <a:xfrm>
              <a:off x="0" y="1863242"/>
              <a:ext cx="3211968" cy="3278333"/>
            </a:xfrm>
            <a:custGeom>
              <a:rect b="b" l="l" r="r" t="t"/>
              <a:pathLst>
                <a:path extrusionOk="0" h="143897" w="114183">
                  <a:moveTo>
                    <a:pt x="61889" y="1"/>
                  </a:moveTo>
                  <a:cubicBezTo>
                    <a:pt x="60424" y="1"/>
                    <a:pt x="58961" y="90"/>
                    <a:pt x="57521" y="251"/>
                  </a:cubicBezTo>
                  <a:cubicBezTo>
                    <a:pt x="38065" y="2408"/>
                    <a:pt x="20248" y="18341"/>
                    <a:pt x="18377" y="37852"/>
                  </a:cubicBezTo>
                  <a:cubicBezTo>
                    <a:pt x="17353" y="48324"/>
                    <a:pt x="20589" y="59246"/>
                    <a:pt x="17244" y="69254"/>
                  </a:cubicBezTo>
                  <a:cubicBezTo>
                    <a:pt x="15592" y="74320"/>
                    <a:pt x="12288" y="78757"/>
                    <a:pt x="7960" y="81829"/>
                  </a:cubicBezTo>
                  <a:cubicBezTo>
                    <a:pt x="5803" y="83372"/>
                    <a:pt x="2840" y="84737"/>
                    <a:pt x="0" y="84846"/>
                  </a:cubicBezTo>
                  <a:lnTo>
                    <a:pt x="0" y="143897"/>
                  </a:lnTo>
                  <a:lnTo>
                    <a:pt x="114183" y="143897"/>
                  </a:lnTo>
                  <a:cubicBezTo>
                    <a:pt x="110018" y="137753"/>
                    <a:pt x="100243" y="135527"/>
                    <a:pt x="97334" y="128428"/>
                  </a:cubicBezTo>
                  <a:cubicBezTo>
                    <a:pt x="95409" y="123581"/>
                    <a:pt x="96543" y="116699"/>
                    <a:pt x="91873" y="114433"/>
                  </a:cubicBezTo>
                  <a:cubicBezTo>
                    <a:pt x="90685" y="113805"/>
                    <a:pt x="89375" y="113682"/>
                    <a:pt x="88064" y="113627"/>
                  </a:cubicBezTo>
                  <a:cubicBezTo>
                    <a:pt x="87933" y="113625"/>
                    <a:pt x="87802" y="113624"/>
                    <a:pt x="87672" y="113624"/>
                  </a:cubicBezTo>
                  <a:cubicBezTo>
                    <a:pt x="84275" y="113624"/>
                    <a:pt x="80830" y="114306"/>
                    <a:pt x="77715" y="115621"/>
                  </a:cubicBezTo>
                  <a:cubicBezTo>
                    <a:pt x="73177" y="117508"/>
                    <a:pt x="68601" y="120739"/>
                    <a:pt x="63918" y="120739"/>
                  </a:cubicBezTo>
                  <a:cubicBezTo>
                    <a:pt x="63078" y="120739"/>
                    <a:pt x="62233" y="120634"/>
                    <a:pt x="61385" y="120400"/>
                  </a:cubicBezTo>
                  <a:cubicBezTo>
                    <a:pt x="57453" y="119376"/>
                    <a:pt x="54668" y="115621"/>
                    <a:pt x="53698" y="111634"/>
                  </a:cubicBezTo>
                  <a:cubicBezTo>
                    <a:pt x="52743" y="107716"/>
                    <a:pt x="53193" y="103565"/>
                    <a:pt x="53821" y="99524"/>
                  </a:cubicBezTo>
                  <a:cubicBezTo>
                    <a:pt x="54613" y="94226"/>
                    <a:pt x="55692" y="88888"/>
                    <a:pt x="58477" y="84328"/>
                  </a:cubicBezTo>
                  <a:cubicBezTo>
                    <a:pt x="61440" y="79440"/>
                    <a:pt x="66109" y="75917"/>
                    <a:pt x="70260" y="72040"/>
                  </a:cubicBezTo>
                  <a:cubicBezTo>
                    <a:pt x="77769" y="64940"/>
                    <a:pt x="83968" y="56120"/>
                    <a:pt x="87040" y="46221"/>
                  </a:cubicBezTo>
                  <a:cubicBezTo>
                    <a:pt x="90166" y="36323"/>
                    <a:pt x="90057" y="25277"/>
                    <a:pt x="85784" y="15788"/>
                  </a:cubicBezTo>
                  <a:cubicBezTo>
                    <a:pt x="83340" y="10381"/>
                    <a:pt x="79421" y="5425"/>
                    <a:pt x="74178" y="2694"/>
                  </a:cubicBezTo>
                  <a:cubicBezTo>
                    <a:pt x="70420" y="754"/>
                    <a:pt x="66147" y="1"/>
                    <a:pt x="61889" y="1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0" y="2098350"/>
              <a:ext cx="2585935" cy="3043218"/>
            </a:xfrm>
            <a:custGeom>
              <a:rect b="b" l="l" r="r" t="t"/>
              <a:pathLst>
                <a:path extrusionOk="0" h="133577" w="91928">
                  <a:moveTo>
                    <a:pt x="62776" y="1"/>
                  </a:moveTo>
                  <a:cubicBezTo>
                    <a:pt x="59858" y="1"/>
                    <a:pt x="56921" y="681"/>
                    <a:pt x="54217" y="1713"/>
                  </a:cubicBezTo>
                  <a:cubicBezTo>
                    <a:pt x="42844" y="5973"/>
                    <a:pt x="33969" y="16268"/>
                    <a:pt x="31403" y="28105"/>
                  </a:cubicBezTo>
                  <a:cubicBezTo>
                    <a:pt x="30037" y="34481"/>
                    <a:pt x="30433" y="41130"/>
                    <a:pt x="29464" y="47561"/>
                  </a:cubicBezTo>
                  <a:cubicBezTo>
                    <a:pt x="27825" y="58880"/>
                    <a:pt x="22023" y="69570"/>
                    <a:pt x="13312" y="77025"/>
                  </a:cubicBezTo>
                  <a:cubicBezTo>
                    <a:pt x="9503" y="80384"/>
                    <a:pt x="4956" y="83114"/>
                    <a:pt x="0" y="84425"/>
                  </a:cubicBezTo>
                  <a:lnTo>
                    <a:pt x="0" y="133577"/>
                  </a:lnTo>
                  <a:lnTo>
                    <a:pt x="91928" y="133577"/>
                  </a:lnTo>
                  <a:cubicBezTo>
                    <a:pt x="89948" y="130792"/>
                    <a:pt x="88583" y="127665"/>
                    <a:pt x="87900" y="124306"/>
                  </a:cubicBezTo>
                  <a:cubicBezTo>
                    <a:pt x="87327" y="121685"/>
                    <a:pt x="87217" y="118790"/>
                    <a:pt x="85674" y="116565"/>
                  </a:cubicBezTo>
                  <a:cubicBezTo>
                    <a:pt x="83917" y="113872"/>
                    <a:pt x="80651" y="112750"/>
                    <a:pt x="77367" y="112750"/>
                  </a:cubicBezTo>
                  <a:cubicBezTo>
                    <a:pt x="76288" y="112750"/>
                    <a:pt x="75208" y="112871"/>
                    <a:pt x="74178" y="113097"/>
                  </a:cubicBezTo>
                  <a:cubicBezTo>
                    <a:pt x="70028" y="113943"/>
                    <a:pt x="66273" y="116224"/>
                    <a:pt x="62232" y="117589"/>
                  </a:cubicBezTo>
                  <a:cubicBezTo>
                    <a:pt x="60308" y="118241"/>
                    <a:pt x="58213" y="118672"/>
                    <a:pt x="56177" y="118672"/>
                  </a:cubicBezTo>
                  <a:cubicBezTo>
                    <a:pt x="53950" y="118672"/>
                    <a:pt x="51795" y="118157"/>
                    <a:pt x="50012" y="116852"/>
                  </a:cubicBezTo>
                  <a:cubicBezTo>
                    <a:pt x="45848" y="113780"/>
                    <a:pt x="45343" y="107922"/>
                    <a:pt x="45397" y="102748"/>
                  </a:cubicBezTo>
                  <a:cubicBezTo>
                    <a:pt x="45397" y="94952"/>
                    <a:pt x="45916" y="86978"/>
                    <a:pt x="48701" y="79756"/>
                  </a:cubicBezTo>
                  <a:cubicBezTo>
                    <a:pt x="51828" y="71741"/>
                    <a:pt x="57521" y="65133"/>
                    <a:pt x="62860" y="58429"/>
                  </a:cubicBezTo>
                  <a:cubicBezTo>
                    <a:pt x="66669" y="53596"/>
                    <a:pt x="70369" y="48640"/>
                    <a:pt x="73564" y="43410"/>
                  </a:cubicBezTo>
                  <a:cubicBezTo>
                    <a:pt x="78001" y="36010"/>
                    <a:pt x="81469" y="27532"/>
                    <a:pt x="80787" y="18944"/>
                  </a:cubicBezTo>
                  <a:cubicBezTo>
                    <a:pt x="80049" y="10356"/>
                    <a:pt x="74069" y="1768"/>
                    <a:pt x="65590" y="225"/>
                  </a:cubicBezTo>
                  <a:cubicBezTo>
                    <a:pt x="64660" y="72"/>
                    <a:pt x="63719" y="1"/>
                    <a:pt x="62776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0" y="2308808"/>
              <a:ext cx="2141199" cy="2832753"/>
            </a:xfrm>
            <a:custGeom>
              <a:rect b="b" l="l" r="r" t="t"/>
              <a:pathLst>
                <a:path extrusionOk="0" h="124339" w="76118">
                  <a:moveTo>
                    <a:pt x="62577" y="1"/>
                  </a:moveTo>
                  <a:cubicBezTo>
                    <a:pt x="57955" y="1"/>
                    <a:pt x="53148" y="2526"/>
                    <a:pt x="50012" y="6183"/>
                  </a:cubicBezTo>
                  <a:cubicBezTo>
                    <a:pt x="45629" y="11303"/>
                    <a:pt x="43745" y="18075"/>
                    <a:pt x="41820" y="24561"/>
                  </a:cubicBezTo>
                  <a:cubicBezTo>
                    <a:pt x="35389" y="46119"/>
                    <a:pt x="25887" y="68183"/>
                    <a:pt x="7400" y="81044"/>
                  </a:cubicBezTo>
                  <a:cubicBezTo>
                    <a:pt x="5120" y="82642"/>
                    <a:pt x="2499" y="83666"/>
                    <a:pt x="0" y="84799"/>
                  </a:cubicBezTo>
                  <a:lnTo>
                    <a:pt x="0" y="124339"/>
                  </a:lnTo>
                  <a:lnTo>
                    <a:pt x="76008" y="124339"/>
                  </a:lnTo>
                  <a:cubicBezTo>
                    <a:pt x="76117" y="121035"/>
                    <a:pt x="74929" y="117799"/>
                    <a:pt x="72253" y="115969"/>
                  </a:cubicBezTo>
                  <a:cubicBezTo>
                    <a:pt x="70387" y="114690"/>
                    <a:pt x="68264" y="114315"/>
                    <a:pt x="66031" y="114315"/>
                  </a:cubicBezTo>
                  <a:cubicBezTo>
                    <a:pt x="63021" y="114315"/>
                    <a:pt x="59812" y="114998"/>
                    <a:pt x="56770" y="115068"/>
                  </a:cubicBezTo>
                  <a:cubicBezTo>
                    <a:pt x="56596" y="115073"/>
                    <a:pt x="56422" y="115075"/>
                    <a:pt x="56248" y="115075"/>
                  </a:cubicBezTo>
                  <a:cubicBezTo>
                    <a:pt x="52269" y="115075"/>
                    <a:pt x="48283" y="113875"/>
                    <a:pt x="45288" y="111259"/>
                  </a:cubicBezTo>
                  <a:cubicBezTo>
                    <a:pt x="41137" y="107668"/>
                    <a:pt x="39362" y="101975"/>
                    <a:pt x="38912" y="96513"/>
                  </a:cubicBezTo>
                  <a:cubicBezTo>
                    <a:pt x="37888" y="84348"/>
                    <a:pt x="42161" y="72279"/>
                    <a:pt x="48128" y="61588"/>
                  </a:cubicBezTo>
                  <a:cubicBezTo>
                    <a:pt x="54108" y="50952"/>
                    <a:pt x="61672" y="41286"/>
                    <a:pt x="68157" y="30923"/>
                  </a:cubicBezTo>
                  <a:cubicBezTo>
                    <a:pt x="71106" y="26199"/>
                    <a:pt x="73837" y="21202"/>
                    <a:pt x="74411" y="15741"/>
                  </a:cubicBezTo>
                  <a:cubicBezTo>
                    <a:pt x="74984" y="10279"/>
                    <a:pt x="72936" y="4135"/>
                    <a:pt x="68103" y="1405"/>
                  </a:cubicBezTo>
                  <a:cubicBezTo>
                    <a:pt x="66381" y="436"/>
                    <a:pt x="64495" y="1"/>
                    <a:pt x="62577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22252" y="2492407"/>
              <a:ext cx="1943023" cy="2649149"/>
            </a:xfrm>
            <a:custGeom>
              <a:rect b="b" l="l" r="r" t="t"/>
              <a:pathLst>
                <a:path extrusionOk="0" h="116280" w="69073">
                  <a:moveTo>
                    <a:pt x="62414" y="0"/>
                  </a:moveTo>
                  <a:cubicBezTo>
                    <a:pt x="61900" y="0"/>
                    <a:pt x="61384" y="58"/>
                    <a:pt x="60881" y="172"/>
                  </a:cubicBezTo>
                  <a:cubicBezTo>
                    <a:pt x="58888" y="623"/>
                    <a:pt x="57126" y="1879"/>
                    <a:pt x="55638" y="3353"/>
                  </a:cubicBezTo>
                  <a:cubicBezTo>
                    <a:pt x="49494" y="9265"/>
                    <a:pt x="47678" y="18140"/>
                    <a:pt x="45125" y="26277"/>
                  </a:cubicBezTo>
                  <a:cubicBezTo>
                    <a:pt x="37834" y="48123"/>
                    <a:pt x="24413" y="64739"/>
                    <a:pt x="7401" y="79812"/>
                  </a:cubicBezTo>
                  <a:cubicBezTo>
                    <a:pt x="6609" y="80495"/>
                    <a:pt x="5804" y="81177"/>
                    <a:pt x="5244" y="82092"/>
                  </a:cubicBezTo>
                  <a:cubicBezTo>
                    <a:pt x="3018" y="85328"/>
                    <a:pt x="4506" y="89028"/>
                    <a:pt x="4220" y="92619"/>
                  </a:cubicBezTo>
                  <a:cubicBezTo>
                    <a:pt x="3933" y="95745"/>
                    <a:pt x="2390" y="98585"/>
                    <a:pt x="1366" y="101548"/>
                  </a:cubicBezTo>
                  <a:cubicBezTo>
                    <a:pt x="410" y="104497"/>
                    <a:pt x="1" y="108033"/>
                    <a:pt x="1830" y="110586"/>
                  </a:cubicBezTo>
                  <a:cubicBezTo>
                    <a:pt x="3397" y="112719"/>
                    <a:pt x="6101" y="113569"/>
                    <a:pt x="8769" y="113569"/>
                  </a:cubicBezTo>
                  <a:cubicBezTo>
                    <a:pt x="9380" y="113569"/>
                    <a:pt x="9989" y="113524"/>
                    <a:pt x="10582" y="113440"/>
                  </a:cubicBezTo>
                  <a:cubicBezTo>
                    <a:pt x="13777" y="112976"/>
                    <a:pt x="16794" y="111665"/>
                    <a:pt x="19976" y="111051"/>
                  </a:cubicBezTo>
                  <a:cubicBezTo>
                    <a:pt x="21078" y="110834"/>
                    <a:pt x="22097" y="110741"/>
                    <a:pt x="23068" y="110741"/>
                  </a:cubicBezTo>
                  <a:cubicBezTo>
                    <a:pt x="25960" y="110741"/>
                    <a:pt x="28429" y="111571"/>
                    <a:pt x="31403" y="112471"/>
                  </a:cubicBezTo>
                  <a:cubicBezTo>
                    <a:pt x="35786" y="113836"/>
                    <a:pt x="40510" y="113836"/>
                    <a:pt x="44893" y="115488"/>
                  </a:cubicBezTo>
                  <a:cubicBezTo>
                    <a:pt x="45630" y="115706"/>
                    <a:pt x="46313" y="115993"/>
                    <a:pt x="46996" y="116280"/>
                  </a:cubicBezTo>
                  <a:lnTo>
                    <a:pt x="68554" y="116280"/>
                  </a:lnTo>
                  <a:cubicBezTo>
                    <a:pt x="68895" y="115761"/>
                    <a:pt x="69073" y="115147"/>
                    <a:pt x="69073" y="114519"/>
                  </a:cubicBezTo>
                  <a:cubicBezTo>
                    <a:pt x="69073" y="113317"/>
                    <a:pt x="68336" y="112238"/>
                    <a:pt x="67421" y="111501"/>
                  </a:cubicBezTo>
                  <a:cubicBezTo>
                    <a:pt x="65562" y="109893"/>
                    <a:pt x="63611" y="109416"/>
                    <a:pt x="61609" y="109416"/>
                  </a:cubicBezTo>
                  <a:cubicBezTo>
                    <a:pt x="59140" y="109416"/>
                    <a:pt x="56595" y="110142"/>
                    <a:pt x="54054" y="110368"/>
                  </a:cubicBezTo>
                  <a:cubicBezTo>
                    <a:pt x="53124" y="110444"/>
                    <a:pt x="52164" y="110489"/>
                    <a:pt x="51191" y="110489"/>
                  </a:cubicBezTo>
                  <a:cubicBezTo>
                    <a:pt x="47111" y="110489"/>
                    <a:pt x="42815" y="109708"/>
                    <a:pt x="39595" y="107228"/>
                  </a:cubicBezTo>
                  <a:cubicBezTo>
                    <a:pt x="37616" y="105699"/>
                    <a:pt x="36128" y="103596"/>
                    <a:pt x="34762" y="101548"/>
                  </a:cubicBezTo>
                  <a:cubicBezTo>
                    <a:pt x="33520" y="99718"/>
                    <a:pt x="32264" y="97903"/>
                    <a:pt x="31581" y="95855"/>
                  </a:cubicBezTo>
                  <a:cubicBezTo>
                    <a:pt x="30898" y="93916"/>
                    <a:pt x="30721" y="91868"/>
                    <a:pt x="30666" y="89888"/>
                  </a:cubicBezTo>
                  <a:cubicBezTo>
                    <a:pt x="30379" y="78214"/>
                    <a:pt x="34940" y="66896"/>
                    <a:pt x="39664" y="56437"/>
                  </a:cubicBezTo>
                  <a:cubicBezTo>
                    <a:pt x="44320" y="46129"/>
                    <a:pt x="50245" y="36463"/>
                    <a:pt x="57345" y="27697"/>
                  </a:cubicBezTo>
                  <a:cubicBezTo>
                    <a:pt x="62465" y="21389"/>
                    <a:pt x="68554" y="14672"/>
                    <a:pt x="68267" y="6535"/>
                  </a:cubicBezTo>
                  <a:cubicBezTo>
                    <a:pt x="68213" y="4773"/>
                    <a:pt x="67817" y="2957"/>
                    <a:pt x="66629" y="1701"/>
                  </a:cubicBezTo>
                  <a:cubicBezTo>
                    <a:pt x="65547" y="548"/>
                    <a:pt x="63992" y="0"/>
                    <a:pt x="6241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" name="Google Shape;49;p3"/>
          <p:cNvGrpSpPr/>
          <p:nvPr/>
        </p:nvGrpSpPr>
        <p:grpSpPr>
          <a:xfrm flipH="1">
            <a:off x="-505" y="2018575"/>
            <a:ext cx="4890130" cy="3125343"/>
            <a:chOff x="3597869" y="1598665"/>
            <a:chExt cx="5546881" cy="3545081"/>
          </a:xfrm>
        </p:grpSpPr>
        <p:sp>
          <p:nvSpPr>
            <p:cNvPr id="50" name="Google Shape;50;p3"/>
            <p:cNvSpPr/>
            <p:nvPr/>
          </p:nvSpPr>
          <p:spPr>
            <a:xfrm>
              <a:off x="3597869" y="1598665"/>
              <a:ext cx="5546881" cy="3545081"/>
            </a:xfrm>
            <a:custGeom>
              <a:rect b="b" l="l" r="r" t="t"/>
              <a:pathLst>
                <a:path extrusionOk="0" h="115016" w="145750">
                  <a:moveTo>
                    <a:pt x="136750" y="0"/>
                  </a:moveTo>
                  <a:cubicBezTo>
                    <a:pt x="136334" y="0"/>
                    <a:pt x="135918" y="101"/>
                    <a:pt x="135509" y="328"/>
                  </a:cubicBezTo>
                  <a:cubicBezTo>
                    <a:pt x="134595" y="902"/>
                    <a:pt x="134089" y="1980"/>
                    <a:pt x="133803" y="3004"/>
                  </a:cubicBezTo>
                  <a:cubicBezTo>
                    <a:pt x="131932" y="9367"/>
                    <a:pt x="134376" y="16084"/>
                    <a:pt x="136137" y="22460"/>
                  </a:cubicBezTo>
                  <a:cubicBezTo>
                    <a:pt x="138131" y="29737"/>
                    <a:pt x="139264" y="37192"/>
                    <a:pt x="139551" y="44756"/>
                  </a:cubicBezTo>
                  <a:cubicBezTo>
                    <a:pt x="139715" y="48743"/>
                    <a:pt x="139155" y="53576"/>
                    <a:pt x="135564" y="55392"/>
                  </a:cubicBezTo>
                  <a:cubicBezTo>
                    <a:pt x="134712" y="55823"/>
                    <a:pt x="133777" y="56011"/>
                    <a:pt x="132824" y="56011"/>
                  </a:cubicBezTo>
                  <a:cubicBezTo>
                    <a:pt x="131243" y="56011"/>
                    <a:pt x="129612" y="55493"/>
                    <a:pt x="128232" y="54709"/>
                  </a:cubicBezTo>
                  <a:cubicBezTo>
                    <a:pt x="126007" y="53399"/>
                    <a:pt x="124300" y="51473"/>
                    <a:pt x="122430" y="49712"/>
                  </a:cubicBezTo>
                  <a:cubicBezTo>
                    <a:pt x="119016" y="46353"/>
                    <a:pt x="115139" y="43445"/>
                    <a:pt x="110933" y="41111"/>
                  </a:cubicBezTo>
                  <a:cubicBezTo>
                    <a:pt x="109903" y="40523"/>
                    <a:pt x="108822" y="39974"/>
                    <a:pt x="107680" y="39974"/>
                  </a:cubicBezTo>
                  <a:cubicBezTo>
                    <a:pt x="107627" y="39974"/>
                    <a:pt x="107573" y="39975"/>
                    <a:pt x="107520" y="39977"/>
                  </a:cubicBezTo>
                  <a:cubicBezTo>
                    <a:pt x="104844" y="40087"/>
                    <a:pt x="103260" y="42995"/>
                    <a:pt x="102919" y="45616"/>
                  </a:cubicBezTo>
                  <a:cubicBezTo>
                    <a:pt x="102509" y="48224"/>
                    <a:pt x="102851" y="51009"/>
                    <a:pt x="101717" y="53399"/>
                  </a:cubicBezTo>
                  <a:cubicBezTo>
                    <a:pt x="100014" y="56805"/>
                    <a:pt x="95911" y="58049"/>
                    <a:pt x="91924" y="58049"/>
                  </a:cubicBezTo>
                  <a:cubicBezTo>
                    <a:pt x="91117" y="58049"/>
                    <a:pt x="90315" y="57998"/>
                    <a:pt x="89539" y="57904"/>
                  </a:cubicBezTo>
                  <a:cubicBezTo>
                    <a:pt x="86180" y="57480"/>
                    <a:pt x="82754" y="56498"/>
                    <a:pt x="79404" y="56498"/>
                  </a:cubicBezTo>
                  <a:cubicBezTo>
                    <a:pt x="78220" y="56498"/>
                    <a:pt x="77045" y="56621"/>
                    <a:pt x="75885" y="56935"/>
                  </a:cubicBezTo>
                  <a:cubicBezTo>
                    <a:pt x="70083" y="58409"/>
                    <a:pt x="66110" y="65632"/>
                    <a:pt x="69004" y="70806"/>
                  </a:cubicBezTo>
                  <a:cubicBezTo>
                    <a:pt x="70424" y="73373"/>
                    <a:pt x="73100" y="75189"/>
                    <a:pt x="73728" y="78043"/>
                  </a:cubicBezTo>
                  <a:cubicBezTo>
                    <a:pt x="74698" y="82698"/>
                    <a:pt x="69400" y="86166"/>
                    <a:pt x="64799" y="87532"/>
                  </a:cubicBezTo>
                  <a:cubicBezTo>
                    <a:pt x="60250" y="88846"/>
                    <a:pt x="55549" y="89528"/>
                    <a:pt x="50782" y="89528"/>
                  </a:cubicBezTo>
                  <a:cubicBezTo>
                    <a:pt x="50598" y="89528"/>
                    <a:pt x="50415" y="89527"/>
                    <a:pt x="50231" y="89525"/>
                  </a:cubicBezTo>
                  <a:cubicBezTo>
                    <a:pt x="40826" y="89392"/>
                    <a:pt x="31456" y="86677"/>
                    <a:pt x="22130" y="86677"/>
                  </a:cubicBezTo>
                  <a:cubicBezTo>
                    <a:pt x="19948" y="86677"/>
                    <a:pt x="17769" y="86825"/>
                    <a:pt x="15592" y="87190"/>
                  </a:cubicBezTo>
                  <a:cubicBezTo>
                    <a:pt x="12466" y="87709"/>
                    <a:pt x="9271" y="88788"/>
                    <a:pt x="6827" y="90781"/>
                  </a:cubicBezTo>
                  <a:cubicBezTo>
                    <a:pt x="4383" y="92829"/>
                    <a:pt x="2731" y="96010"/>
                    <a:pt x="3127" y="99205"/>
                  </a:cubicBezTo>
                  <a:cubicBezTo>
                    <a:pt x="3414" y="101363"/>
                    <a:pt x="4547" y="103411"/>
                    <a:pt x="4383" y="105568"/>
                  </a:cubicBezTo>
                  <a:cubicBezTo>
                    <a:pt x="4096" y="108981"/>
                    <a:pt x="519" y="111370"/>
                    <a:pt x="0" y="114784"/>
                  </a:cubicBezTo>
                  <a:lnTo>
                    <a:pt x="0" y="115016"/>
                  </a:lnTo>
                  <a:lnTo>
                    <a:pt x="145749" y="115016"/>
                  </a:lnTo>
                  <a:lnTo>
                    <a:pt x="145749" y="10677"/>
                  </a:lnTo>
                  <a:cubicBezTo>
                    <a:pt x="144384" y="8233"/>
                    <a:pt x="142910" y="5844"/>
                    <a:pt x="141367" y="3509"/>
                  </a:cubicBezTo>
                  <a:cubicBezTo>
                    <a:pt x="140304" y="1849"/>
                    <a:pt x="138532" y="0"/>
                    <a:pt x="13675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3872998" y="3246035"/>
              <a:ext cx="5271547" cy="1897535"/>
            </a:xfrm>
            <a:custGeom>
              <a:rect b="b" l="l" r="r" t="t"/>
              <a:pathLst>
                <a:path extrusionOk="0" h="59845" w="134650">
                  <a:moveTo>
                    <a:pt x="104305" y="0"/>
                  </a:moveTo>
                  <a:cubicBezTo>
                    <a:pt x="103934" y="0"/>
                    <a:pt x="103562" y="68"/>
                    <a:pt x="103192" y="221"/>
                  </a:cubicBezTo>
                  <a:cubicBezTo>
                    <a:pt x="101431" y="1081"/>
                    <a:pt x="101144" y="3525"/>
                    <a:pt x="101431" y="5464"/>
                  </a:cubicBezTo>
                  <a:cubicBezTo>
                    <a:pt x="101718" y="7443"/>
                    <a:pt x="102332" y="9560"/>
                    <a:pt x="101486" y="11321"/>
                  </a:cubicBezTo>
                  <a:cubicBezTo>
                    <a:pt x="100349" y="13491"/>
                    <a:pt x="97634" y="13978"/>
                    <a:pt x="95054" y="13978"/>
                  </a:cubicBezTo>
                  <a:cubicBezTo>
                    <a:pt x="94535" y="13978"/>
                    <a:pt x="94020" y="13959"/>
                    <a:pt x="93526" y="13929"/>
                  </a:cubicBezTo>
                  <a:cubicBezTo>
                    <a:pt x="90112" y="13656"/>
                    <a:pt x="86699" y="13424"/>
                    <a:pt x="83286" y="13192"/>
                  </a:cubicBezTo>
                  <a:cubicBezTo>
                    <a:pt x="82584" y="13138"/>
                    <a:pt x="81851" y="13103"/>
                    <a:pt x="81112" y="13103"/>
                  </a:cubicBezTo>
                  <a:cubicBezTo>
                    <a:pt x="77896" y="13103"/>
                    <a:pt x="74573" y="13775"/>
                    <a:pt x="73319" y="16550"/>
                  </a:cubicBezTo>
                  <a:cubicBezTo>
                    <a:pt x="71216" y="21165"/>
                    <a:pt x="77196" y="25712"/>
                    <a:pt x="77073" y="30832"/>
                  </a:cubicBezTo>
                  <a:cubicBezTo>
                    <a:pt x="76964" y="34190"/>
                    <a:pt x="74179" y="36921"/>
                    <a:pt x="71216" y="38628"/>
                  </a:cubicBezTo>
                  <a:cubicBezTo>
                    <a:pt x="65412" y="42022"/>
                    <a:pt x="58792" y="43091"/>
                    <a:pt x="52003" y="43091"/>
                  </a:cubicBezTo>
                  <a:cubicBezTo>
                    <a:pt x="46749" y="43091"/>
                    <a:pt x="41394" y="42451"/>
                    <a:pt x="36236" y="41754"/>
                  </a:cubicBezTo>
                  <a:cubicBezTo>
                    <a:pt x="29806" y="40962"/>
                    <a:pt x="23375" y="40102"/>
                    <a:pt x="16944" y="39256"/>
                  </a:cubicBezTo>
                  <a:cubicBezTo>
                    <a:pt x="15323" y="39052"/>
                    <a:pt x="13599" y="38884"/>
                    <a:pt x="11900" y="38884"/>
                  </a:cubicBezTo>
                  <a:cubicBezTo>
                    <a:pt x="8362" y="38884"/>
                    <a:pt x="4935" y="39612"/>
                    <a:pt x="2786" y="42259"/>
                  </a:cubicBezTo>
                  <a:cubicBezTo>
                    <a:pt x="1" y="45796"/>
                    <a:pt x="956" y="50793"/>
                    <a:pt x="1530" y="55230"/>
                  </a:cubicBezTo>
                  <a:cubicBezTo>
                    <a:pt x="1762" y="56827"/>
                    <a:pt x="1816" y="58370"/>
                    <a:pt x="1707" y="59845"/>
                  </a:cubicBezTo>
                  <a:lnTo>
                    <a:pt x="134649" y="59845"/>
                  </a:lnTo>
                  <a:lnTo>
                    <a:pt x="134649" y="7170"/>
                  </a:lnTo>
                  <a:cubicBezTo>
                    <a:pt x="134308" y="7170"/>
                    <a:pt x="133967" y="7170"/>
                    <a:pt x="133680" y="7225"/>
                  </a:cubicBezTo>
                  <a:cubicBezTo>
                    <a:pt x="132260" y="7389"/>
                    <a:pt x="130895" y="7853"/>
                    <a:pt x="129529" y="8194"/>
                  </a:cubicBezTo>
                  <a:cubicBezTo>
                    <a:pt x="127978" y="8576"/>
                    <a:pt x="126397" y="8757"/>
                    <a:pt x="124815" y="8757"/>
                  </a:cubicBezTo>
                  <a:cubicBezTo>
                    <a:pt x="119090" y="8757"/>
                    <a:pt x="113360" y="6385"/>
                    <a:pt x="108995" y="2556"/>
                  </a:cubicBezTo>
                  <a:cubicBezTo>
                    <a:pt x="107641" y="1392"/>
                    <a:pt x="105986" y="0"/>
                    <a:pt x="104305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4213493" y="3680253"/>
              <a:ext cx="4931060" cy="1463301"/>
            </a:xfrm>
            <a:custGeom>
              <a:rect b="b" l="l" r="r" t="t"/>
              <a:pathLst>
                <a:path extrusionOk="0" h="46150" w="125953">
                  <a:moveTo>
                    <a:pt x="104196" y="1"/>
                  </a:moveTo>
                  <a:cubicBezTo>
                    <a:pt x="103640" y="1"/>
                    <a:pt x="103095" y="138"/>
                    <a:pt x="102578" y="466"/>
                  </a:cubicBezTo>
                  <a:cubicBezTo>
                    <a:pt x="100298" y="1831"/>
                    <a:pt x="101035" y="5299"/>
                    <a:pt x="100011" y="7743"/>
                  </a:cubicBezTo>
                  <a:cubicBezTo>
                    <a:pt x="99165" y="9791"/>
                    <a:pt x="97048" y="11047"/>
                    <a:pt x="94891" y="11443"/>
                  </a:cubicBezTo>
                  <a:cubicBezTo>
                    <a:pt x="94358" y="11530"/>
                    <a:pt x="93817" y="11569"/>
                    <a:pt x="93272" y="11569"/>
                  </a:cubicBezTo>
                  <a:cubicBezTo>
                    <a:pt x="91668" y="11569"/>
                    <a:pt x="90030" y="11229"/>
                    <a:pt x="88460" y="10760"/>
                  </a:cubicBezTo>
                  <a:cubicBezTo>
                    <a:pt x="86757" y="10321"/>
                    <a:pt x="84861" y="9811"/>
                    <a:pt x="83123" y="9811"/>
                  </a:cubicBezTo>
                  <a:cubicBezTo>
                    <a:pt x="81726" y="9811"/>
                    <a:pt x="80432" y="10141"/>
                    <a:pt x="79422" y="11102"/>
                  </a:cubicBezTo>
                  <a:cubicBezTo>
                    <a:pt x="77196" y="13150"/>
                    <a:pt x="77770" y="16618"/>
                    <a:pt x="77538" y="19581"/>
                  </a:cubicBezTo>
                  <a:cubicBezTo>
                    <a:pt x="77142" y="24646"/>
                    <a:pt x="73838" y="29192"/>
                    <a:pt x="69633" y="32046"/>
                  </a:cubicBezTo>
                  <a:cubicBezTo>
                    <a:pt x="65482" y="34886"/>
                    <a:pt x="60417" y="36197"/>
                    <a:pt x="55351" y="36879"/>
                  </a:cubicBezTo>
                  <a:cubicBezTo>
                    <a:pt x="52557" y="37251"/>
                    <a:pt x="49744" y="37441"/>
                    <a:pt x="46923" y="37441"/>
                  </a:cubicBezTo>
                  <a:cubicBezTo>
                    <a:pt x="44974" y="37441"/>
                    <a:pt x="43022" y="37350"/>
                    <a:pt x="41070" y="37166"/>
                  </a:cubicBezTo>
                  <a:cubicBezTo>
                    <a:pt x="32605" y="36360"/>
                    <a:pt x="24290" y="33862"/>
                    <a:pt x="15811" y="33288"/>
                  </a:cubicBezTo>
                  <a:cubicBezTo>
                    <a:pt x="15033" y="33245"/>
                    <a:pt x="14250" y="33217"/>
                    <a:pt x="13466" y="33217"/>
                  </a:cubicBezTo>
                  <a:cubicBezTo>
                    <a:pt x="11282" y="33217"/>
                    <a:pt x="9095" y="33435"/>
                    <a:pt x="7005" y="34149"/>
                  </a:cubicBezTo>
                  <a:cubicBezTo>
                    <a:pt x="4206" y="35118"/>
                    <a:pt x="1707" y="37166"/>
                    <a:pt x="683" y="39951"/>
                  </a:cubicBezTo>
                  <a:cubicBezTo>
                    <a:pt x="55" y="41658"/>
                    <a:pt x="1" y="43815"/>
                    <a:pt x="110" y="46150"/>
                  </a:cubicBezTo>
                  <a:lnTo>
                    <a:pt x="125952" y="46150"/>
                  </a:lnTo>
                  <a:lnTo>
                    <a:pt x="125952" y="5982"/>
                  </a:lnTo>
                  <a:cubicBezTo>
                    <a:pt x="124597" y="6255"/>
                    <a:pt x="123216" y="6389"/>
                    <a:pt x="121835" y="6389"/>
                  </a:cubicBezTo>
                  <a:cubicBezTo>
                    <a:pt x="117415" y="6389"/>
                    <a:pt x="112994" y="5018"/>
                    <a:pt x="109405" y="2459"/>
                  </a:cubicBezTo>
                  <a:cubicBezTo>
                    <a:pt x="107848" y="1380"/>
                    <a:pt x="105960" y="1"/>
                    <a:pt x="10419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4812738" y="4001502"/>
              <a:ext cx="4331830" cy="1142041"/>
            </a:xfrm>
            <a:custGeom>
              <a:rect b="b" l="l" r="r" t="t"/>
              <a:pathLst>
                <a:path extrusionOk="0" h="36018" w="110647">
                  <a:moveTo>
                    <a:pt x="99875" y="1"/>
                  </a:moveTo>
                  <a:cubicBezTo>
                    <a:pt x="99457" y="1"/>
                    <a:pt x="99042" y="67"/>
                    <a:pt x="98645" y="233"/>
                  </a:cubicBezTo>
                  <a:cubicBezTo>
                    <a:pt x="97334" y="806"/>
                    <a:pt x="96829" y="2335"/>
                    <a:pt x="96201" y="3646"/>
                  </a:cubicBezTo>
                  <a:cubicBezTo>
                    <a:pt x="94111" y="7864"/>
                    <a:pt x="89468" y="10686"/>
                    <a:pt x="84715" y="10686"/>
                  </a:cubicBezTo>
                  <a:cubicBezTo>
                    <a:pt x="84407" y="10686"/>
                    <a:pt x="84099" y="10674"/>
                    <a:pt x="83790" y="10650"/>
                  </a:cubicBezTo>
                  <a:cubicBezTo>
                    <a:pt x="81346" y="10418"/>
                    <a:pt x="79012" y="9503"/>
                    <a:pt x="76568" y="9339"/>
                  </a:cubicBezTo>
                  <a:cubicBezTo>
                    <a:pt x="76431" y="9332"/>
                    <a:pt x="76293" y="9329"/>
                    <a:pt x="76154" y="9329"/>
                  </a:cubicBezTo>
                  <a:cubicBezTo>
                    <a:pt x="73812" y="9329"/>
                    <a:pt x="71236" y="10313"/>
                    <a:pt x="70424" y="12466"/>
                  </a:cubicBezTo>
                  <a:cubicBezTo>
                    <a:pt x="69864" y="13886"/>
                    <a:pt x="70205" y="15429"/>
                    <a:pt x="70082" y="16958"/>
                  </a:cubicBezTo>
                  <a:cubicBezTo>
                    <a:pt x="69919" y="19975"/>
                    <a:pt x="68089" y="22651"/>
                    <a:pt x="66219" y="25041"/>
                  </a:cubicBezTo>
                  <a:cubicBezTo>
                    <a:pt x="63201" y="28904"/>
                    <a:pt x="59733" y="32714"/>
                    <a:pt x="55064" y="34202"/>
                  </a:cubicBezTo>
                  <a:cubicBezTo>
                    <a:pt x="52620" y="34994"/>
                    <a:pt x="49998" y="35048"/>
                    <a:pt x="47445" y="35103"/>
                  </a:cubicBezTo>
                  <a:cubicBezTo>
                    <a:pt x="41806" y="35103"/>
                    <a:pt x="36181" y="34885"/>
                    <a:pt x="30665" y="33861"/>
                  </a:cubicBezTo>
                  <a:cubicBezTo>
                    <a:pt x="25941" y="32946"/>
                    <a:pt x="21326" y="31526"/>
                    <a:pt x="16548" y="30952"/>
                  </a:cubicBezTo>
                  <a:cubicBezTo>
                    <a:pt x="15452" y="30837"/>
                    <a:pt x="14338" y="30771"/>
                    <a:pt x="13224" y="30771"/>
                  </a:cubicBezTo>
                  <a:cubicBezTo>
                    <a:pt x="9481" y="30771"/>
                    <a:pt x="5738" y="31512"/>
                    <a:pt x="2676" y="33574"/>
                  </a:cubicBezTo>
                  <a:cubicBezTo>
                    <a:pt x="1652" y="34257"/>
                    <a:pt x="737" y="35048"/>
                    <a:pt x="0" y="36018"/>
                  </a:cubicBezTo>
                  <a:lnTo>
                    <a:pt x="110646" y="36018"/>
                  </a:lnTo>
                  <a:lnTo>
                    <a:pt x="110646" y="4096"/>
                  </a:lnTo>
                  <a:cubicBezTo>
                    <a:pt x="107807" y="2799"/>
                    <a:pt x="104953" y="1434"/>
                    <a:pt x="102004" y="410"/>
                  </a:cubicBezTo>
                  <a:cubicBezTo>
                    <a:pt x="101323" y="194"/>
                    <a:pt x="100592" y="1"/>
                    <a:pt x="99875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extLst>
    <p:ext uri="{DCECCB84-F9BA-43D5-87BE-67443E8EF086}">
      <p15:sldGuideLst>
        <p15:guide id="1" pos="824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4"/>
          <p:cNvSpPr/>
          <p:nvPr/>
        </p:nvSpPr>
        <p:spPr>
          <a:xfrm>
            <a:off x="142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4"/>
          <p:cNvSpPr txBox="1"/>
          <p:nvPr>
            <p:ph type="title"/>
          </p:nvPr>
        </p:nvSpPr>
        <p:spPr>
          <a:xfrm>
            <a:off x="2204650" y="3057838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" name="Google Shape;57;p4"/>
          <p:cNvSpPr txBox="1"/>
          <p:nvPr>
            <p:ph idx="1" type="subTitle"/>
          </p:nvPr>
        </p:nvSpPr>
        <p:spPr>
          <a:xfrm>
            <a:off x="2280675" y="2122238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58" name="Google Shape;58;p4"/>
          <p:cNvGrpSpPr/>
          <p:nvPr/>
        </p:nvGrpSpPr>
        <p:grpSpPr>
          <a:xfrm>
            <a:off x="6018191" y="3533479"/>
            <a:ext cx="2958963" cy="1357697"/>
            <a:chOff x="5583367" y="3375400"/>
            <a:chExt cx="3303152" cy="1515625"/>
          </a:xfrm>
        </p:grpSpPr>
        <p:sp>
          <p:nvSpPr>
            <p:cNvPr id="59" name="Google Shape;59;p4"/>
            <p:cNvSpPr/>
            <p:nvPr/>
          </p:nvSpPr>
          <p:spPr>
            <a:xfrm flipH="1">
              <a:off x="5583367" y="3375400"/>
              <a:ext cx="3303152" cy="1515625"/>
            </a:xfrm>
            <a:custGeom>
              <a:rect b="b" l="l" r="r" t="t"/>
              <a:pathLst>
                <a:path extrusionOk="0" h="60625" w="107002">
                  <a:moveTo>
                    <a:pt x="94840" y="0"/>
                  </a:moveTo>
                  <a:cubicBezTo>
                    <a:pt x="87091" y="0"/>
                    <a:pt x="77907" y="7161"/>
                    <a:pt x="71216" y="9097"/>
                  </a:cubicBezTo>
                  <a:cubicBezTo>
                    <a:pt x="61318" y="12005"/>
                    <a:pt x="50805" y="11773"/>
                    <a:pt x="40442" y="12224"/>
                  </a:cubicBezTo>
                  <a:cubicBezTo>
                    <a:pt x="30147" y="12634"/>
                    <a:pt x="19457" y="13876"/>
                    <a:pt x="10691" y="19392"/>
                  </a:cubicBezTo>
                  <a:cubicBezTo>
                    <a:pt x="6827" y="21781"/>
                    <a:pt x="3414" y="25031"/>
                    <a:pt x="1707" y="29181"/>
                  </a:cubicBezTo>
                  <a:cubicBezTo>
                    <a:pt x="1" y="33387"/>
                    <a:pt x="219" y="38506"/>
                    <a:pt x="3073" y="41988"/>
                  </a:cubicBezTo>
                  <a:cubicBezTo>
                    <a:pt x="6022" y="45620"/>
                    <a:pt x="10978" y="46821"/>
                    <a:pt x="15647" y="47163"/>
                  </a:cubicBezTo>
                  <a:cubicBezTo>
                    <a:pt x="20248" y="47504"/>
                    <a:pt x="25027" y="47272"/>
                    <a:pt x="29410" y="48815"/>
                  </a:cubicBezTo>
                  <a:cubicBezTo>
                    <a:pt x="33847" y="50399"/>
                    <a:pt x="37424" y="53703"/>
                    <a:pt x="41302" y="56379"/>
                  </a:cubicBezTo>
                  <a:cubicBezTo>
                    <a:pt x="44568" y="58687"/>
                    <a:pt x="48410" y="60624"/>
                    <a:pt x="52299" y="60624"/>
                  </a:cubicBezTo>
                  <a:cubicBezTo>
                    <a:pt x="53011" y="60624"/>
                    <a:pt x="53724" y="60559"/>
                    <a:pt x="54436" y="60420"/>
                  </a:cubicBezTo>
                  <a:cubicBezTo>
                    <a:pt x="59734" y="59328"/>
                    <a:pt x="63311" y="54440"/>
                    <a:pt x="67871" y="51477"/>
                  </a:cubicBezTo>
                  <a:cubicBezTo>
                    <a:pt x="75312" y="46589"/>
                    <a:pt x="85102" y="46931"/>
                    <a:pt x="93007" y="42835"/>
                  </a:cubicBezTo>
                  <a:cubicBezTo>
                    <a:pt x="98018" y="40281"/>
                    <a:pt x="102114" y="35899"/>
                    <a:pt x="104326" y="30656"/>
                  </a:cubicBezTo>
                  <a:cubicBezTo>
                    <a:pt x="105814" y="27079"/>
                    <a:pt x="106496" y="23215"/>
                    <a:pt x="106715" y="19337"/>
                  </a:cubicBezTo>
                  <a:cubicBezTo>
                    <a:pt x="107002" y="14449"/>
                    <a:pt x="106606" y="9275"/>
                    <a:pt x="103875" y="5179"/>
                  </a:cubicBezTo>
                  <a:cubicBezTo>
                    <a:pt x="101361" y="1378"/>
                    <a:pt x="98238" y="0"/>
                    <a:pt x="9484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4"/>
            <p:cNvSpPr/>
            <p:nvPr/>
          </p:nvSpPr>
          <p:spPr>
            <a:xfrm flipH="1">
              <a:off x="5790320" y="3608500"/>
              <a:ext cx="2883783" cy="1047600"/>
            </a:xfrm>
            <a:custGeom>
              <a:rect b="b" l="l" r="r" t="t"/>
              <a:pathLst>
                <a:path extrusionOk="0" h="41904" w="93417">
                  <a:moveTo>
                    <a:pt x="81702" y="1"/>
                  </a:moveTo>
                  <a:cubicBezTo>
                    <a:pt x="81602" y="1"/>
                    <a:pt x="81502" y="2"/>
                    <a:pt x="81402" y="5"/>
                  </a:cubicBezTo>
                  <a:cubicBezTo>
                    <a:pt x="76965" y="169"/>
                    <a:pt x="73210" y="3132"/>
                    <a:pt x="69401" y="5357"/>
                  </a:cubicBezTo>
                  <a:cubicBezTo>
                    <a:pt x="59674" y="11092"/>
                    <a:pt x="48183" y="12410"/>
                    <a:pt x="36733" y="12410"/>
                  </a:cubicBezTo>
                  <a:cubicBezTo>
                    <a:pt x="33654" y="12410"/>
                    <a:pt x="30578" y="12314"/>
                    <a:pt x="27540" y="12184"/>
                  </a:cubicBezTo>
                  <a:cubicBezTo>
                    <a:pt x="25443" y="12087"/>
                    <a:pt x="23019" y="11902"/>
                    <a:pt x="20555" y="11902"/>
                  </a:cubicBezTo>
                  <a:cubicBezTo>
                    <a:pt x="17129" y="11902"/>
                    <a:pt x="13625" y="12260"/>
                    <a:pt x="10814" y="13713"/>
                  </a:cubicBezTo>
                  <a:cubicBezTo>
                    <a:pt x="10063" y="14055"/>
                    <a:pt x="9381" y="14505"/>
                    <a:pt x="8766" y="15024"/>
                  </a:cubicBezTo>
                  <a:cubicBezTo>
                    <a:pt x="5462" y="17864"/>
                    <a:pt x="1" y="23380"/>
                    <a:pt x="2677" y="28104"/>
                  </a:cubicBezTo>
                  <a:cubicBezTo>
                    <a:pt x="3414" y="29415"/>
                    <a:pt x="4725" y="30329"/>
                    <a:pt x="5967" y="31121"/>
                  </a:cubicBezTo>
                  <a:cubicBezTo>
                    <a:pt x="8789" y="32958"/>
                    <a:pt x="11716" y="33422"/>
                    <a:pt x="14691" y="33422"/>
                  </a:cubicBezTo>
                  <a:cubicBezTo>
                    <a:pt x="17732" y="33422"/>
                    <a:pt x="20823" y="32937"/>
                    <a:pt x="23901" y="32937"/>
                  </a:cubicBezTo>
                  <a:cubicBezTo>
                    <a:pt x="25825" y="32937"/>
                    <a:pt x="27744" y="33126"/>
                    <a:pt x="29642" y="33743"/>
                  </a:cubicBezTo>
                  <a:cubicBezTo>
                    <a:pt x="33274" y="34931"/>
                    <a:pt x="36128" y="37661"/>
                    <a:pt x="39418" y="39655"/>
                  </a:cubicBezTo>
                  <a:cubicBezTo>
                    <a:pt x="41496" y="40930"/>
                    <a:pt x="44016" y="41903"/>
                    <a:pt x="46409" y="41903"/>
                  </a:cubicBezTo>
                  <a:cubicBezTo>
                    <a:pt x="47757" y="41903"/>
                    <a:pt x="49065" y="41594"/>
                    <a:pt x="50231" y="40856"/>
                  </a:cubicBezTo>
                  <a:cubicBezTo>
                    <a:pt x="51938" y="39764"/>
                    <a:pt x="53071" y="38003"/>
                    <a:pt x="54437" y="36473"/>
                  </a:cubicBezTo>
                  <a:cubicBezTo>
                    <a:pt x="62014" y="27885"/>
                    <a:pt x="76009" y="28787"/>
                    <a:pt x="85157" y="21960"/>
                  </a:cubicBezTo>
                  <a:cubicBezTo>
                    <a:pt x="87778" y="19967"/>
                    <a:pt x="89935" y="17468"/>
                    <a:pt x="91423" y="14573"/>
                  </a:cubicBezTo>
                  <a:cubicBezTo>
                    <a:pt x="92666" y="12184"/>
                    <a:pt x="93417" y="9331"/>
                    <a:pt x="92611" y="6777"/>
                  </a:cubicBezTo>
                  <a:cubicBezTo>
                    <a:pt x="91765" y="4101"/>
                    <a:pt x="89321" y="2217"/>
                    <a:pt x="86699" y="1084"/>
                  </a:cubicBezTo>
                  <a:cubicBezTo>
                    <a:pt x="85086" y="439"/>
                    <a:pt x="83425" y="1"/>
                    <a:pt x="81702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4"/>
            <p:cNvSpPr/>
            <p:nvPr/>
          </p:nvSpPr>
          <p:spPr>
            <a:xfrm flipH="1">
              <a:off x="6043207" y="3783300"/>
              <a:ext cx="2276014" cy="694875"/>
            </a:xfrm>
            <a:custGeom>
              <a:rect b="b" l="l" r="r" t="t"/>
              <a:pathLst>
                <a:path extrusionOk="0" h="27795" w="73729">
                  <a:moveTo>
                    <a:pt x="69221" y="0"/>
                  </a:moveTo>
                  <a:cubicBezTo>
                    <a:pt x="67093" y="0"/>
                    <a:pt x="64727" y="1316"/>
                    <a:pt x="62806" y="2516"/>
                  </a:cubicBezTo>
                  <a:cubicBezTo>
                    <a:pt x="52058" y="9396"/>
                    <a:pt x="39298" y="13057"/>
                    <a:pt x="26546" y="13057"/>
                  </a:cubicBezTo>
                  <a:cubicBezTo>
                    <a:pt x="24444" y="13057"/>
                    <a:pt x="22342" y="12957"/>
                    <a:pt x="20249" y="12756"/>
                  </a:cubicBezTo>
                  <a:cubicBezTo>
                    <a:pt x="16704" y="12418"/>
                    <a:pt x="13159" y="11781"/>
                    <a:pt x="9571" y="11781"/>
                  </a:cubicBezTo>
                  <a:cubicBezTo>
                    <a:pt x="8958" y="11781"/>
                    <a:pt x="8344" y="11799"/>
                    <a:pt x="7729" y="11841"/>
                  </a:cubicBezTo>
                  <a:cubicBezTo>
                    <a:pt x="4834" y="12237"/>
                    <a:pt x="1298" y="13043"/>
                    <a:pt x="506" y="16388"/>
                  </a:cubicBezTo>
                  <a:cubicBezTo>
                    <a:pt x="1" y="18613"/>
                    <a:pt x="1080" y="20771"/>
                    <a:pt x="3073" y="21740"/>
                  </a:cubicBezTo>
                  <a:cubicBezTo>
                    <a:pt x="4631" y="22511"/>
                    <a:pt x="6413" y="22741"/>
                    <a:pt x="8296" y="22741"/>
                  </a:cubicBezTo>
                  <a:cubicBezTo>
                    <a:pt x="11091" y="22741"/>
                    <a:pt x="14108" y="22233"/>
                    <a:pt x="16946" y="22233"/>
                  </a:cubicBezTo>
                  <a:cubicBezTo>
                    <a:pt x="18394" y="22233"/>
                    <a:pt x="19794" y="22365"/>
                    <a:pt x="21095" y="22764"/>
                  </a:cubicBezTo>
                  <a:cubicBezTo>
                    <a:pt x="24003" y="23679"/>
                    <a:pt x="26502" y="25440"/>
                    <a:pt x="29287" y="26628"/>
                  </a:cubicBezTo>
                  <a:cubicBezTo>
                    <a:pt x="30885" y="27313"/>
                    <a:pt x="32660" y="27795"/>
                    <a:pt x="34377" y="27795"/>
                  </a:cubicBezTo>
                  <a:cubicBezTo>
                    <a:pt x="35668" y="27795"/>
                    <a:pt x="36927" y="27522"/>
                    <a:pt x="38053" y="26860"/>
                  </a:cubicBezTo>
                  <a:cubicBezTo>
                    <a:pt x="39650" y="25891"/>
                    <a:pt x="40729" y="24307"/>
                    <a:pt x="42039" y="22996"/>
                  </a:cubicBezTo>
                  <a:cubicBezTo>
                    <a:pt x="48921" y="15828"/>
                    <a:pt x="60635" y="16279"/>
                    <a:pt x="68950" y="10817"/>
                  </a:cubicBezTo>
                  <a:cubicBezTo>
                    <a:pt x="70589" y="9739"/>
                    <a:pt x="72241" y="8264"/>
                    <a:pt x="72978" y="6380"/>
                  </a:cubicBezTo>
                  <a:cubicBezTo>
                    <a:pt x="73729" y="4509"/>
                    <a:pt x="73387" y="2052"/>
                    <a:pt x="71735" y="809"/>
                  </a:cubicBezTo>
                  <a:cubicBezTo>
                    <a:pt x="70974" y="234"/>
                    <a:pt x="70119" y="0"/>
                    <a:pt x="69221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4"/>
            <p:cNvSpPr/>
            <p:nvPr/>
          </p:nvSpPr>
          <p:spPr>
            <a:xfrm flipH="1">
              <a:off x="6213887" y="3885525"/>
              <a:ext cx="1900049" cy="433425"/>
            </a:xfrm>
            <a:custGeom>
              <a:rect b="b" l="l" r="r" t="t"/>
              <a:pathLst>
                <a:path extrusionOk="0" h="17337" w="61550">
                  <a:moveTo>
                    <a:pt x="60206" y="1"/>
                  </a:moveTo>
                  <a:cubicBezTo>
                    <a:pt x="59572" y="1"/>
                    <a:pt x="58851" y="362"/>
                    <a:pt x="58259" y="694"/>
                  </a:cubicBezTo>
                  <a:cubicBezTo>
                    <a:pt x="50176" y="5814"/>
                    <a:pt x="40905" y="8776"/>
                    <a:pt x="31457" y="10196"/>
                  </a:cubicBezTo>
                  <a:cubicBezTo>
                    <a:pt x="28617" y="10660"/>
                    <a:pt x="25709" y="10934"/>
                    <a:pt x="22869" y="11111"/>
                  </a:cubicBezTo>
                  <a:cubicBezTo>
                    <a:pt x="20144" y="11291"/>
                    <a:pt x="17403" y="11361"/>
                    <a:pt x="14654" y="11361"/>
                  </a:cubicBezTo>
                  <a:cubicBezTo>
                    <a:pt x="12183" y="11361"/>
                    <a:pt x="9704" y="11304"/>
                    <a:pt x="7223" y="11220"/>
                  </a:cubicBezTo>
                  <a:cubicBezTo>
                    <a:pt x="6141" y="11182"/>
                    <a:pt x="4566" y="10828"/>
                    <a:pt x="3216" y="10828"/>
                  </a:cubicBezTo>
                  <a:cubicBezTo>
                    <a:pt x="2658" y="10828"/>
                    <a:pt x="2138" y="10889"/>
                    <a:pt x="1707" y="11056"/>
                  </a:cubicBezTo>
                  <a:cubicBezTo>
                    <a:pt x="0" y="11684"/>
                    <a:pt x="683" y="14006"/>
                    <a:pt x="2157" y="14470"/>
                  </a:cubicBezTo>
                  <a:cubicBezTo>
                    <a:pt x="2603" y="14590"/>
                    <a:pt x="3060" y="14628"/>
                    <a:pt x="3517" y="14628"/>
                  </a:cubicBezTo>
                  <a:cubicBezTo>
                    <a:pt x="3886" y="14628"/>
                    <a:pt x="4255" y="14603"/>
                    <a:pt x="4615" y="14579"/>
                  </a:cubicBezTo>
                  <a:cubicBezTo>
                    <a:pt x="6155" y="14434"/>
                    <a:pt x="7703" y="14362"/>
                    <a:pt x="9254" y="14362"/>
                  </a:cubicBezTo>
                  <a:cubicBezTo>
                    <a:pt x="13820" y="14362"/>
                    <a:pt x="18401" y="14984"/>
                    <a:pt x="22815" y="16176"/>
                  </a:cubicBezTo>
                  <a:cubicBezTo>
                    <a:pt x="24703" y="16679"/>
                    <a:pt x="26636" y="17336"/>
                    <a:pt x="28622" y="17336"/>
                  </a:cubicBezTo>
                  <a:cubicBezTo>
                    <a:pt x="28848" y="17336"/>
                    <a:pt x="29073" y="17328"/>
                    <a:pt x="29300" y="17310"/>
                  </a:cubicBezTo>
                  <a:cubicBezTo>
                    <a:pt x="32659" y="17146"/>
                    <a:pt x="35499" y="14975"/>
                    <a:pt x="38339" y="13159"/>
                  </a:cubicBezTo>
                  <a:cubicBezTo>
                    <a:pt x="42953" y="10142"/>
                    <a:pt x="48019" y="7643"/>
                    <a:pt x="53303" y="5882"/>
                  </a:cubicBezTo>
                  <a:cubicBezTo>
                    <a:pt x="55473" y="5131"/>
                    <a:pt x="57685" y="4516"/>
                    <a:pt x="59679" y="3424"/>
                  </a:cubicBezTo>
                  <a:cubicBezTo>
                    <a:pt x="60252" y="3083"/>
                    <a:pt x="60867" y="2742"/>
                    <a:pt x="61208" y="2182"/>
                  </a:cubicBezTo>
                  <a:cubicBezTo>
                    <a:pt x="61549" y="1608"/>
                    <a:pt x="61549" y="816"/>
                    <a:pt x="61099" y="352"/>
                  </a:cubicBezTo>
                  <a:cubicBezTo>
                    <a:pt x="60846" y="99"/>
                    <a:pt x="60538" y="1"/>
                    <a:pt x="60206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" name="Google Shape;63;p4"/>
          <p:cNvGrpSpPr/>
          <p:nvPr/>
        </p:nvGrpSpPr>
        <p:grpSpPr>
          <a:xfrm>
            <a:off x="104465" y="0"/>
            <a:ext cx="3456315" cy="2035406"/>
            <a:chOff x="104486" y="0"/>
            <a:chExt cx="4277088" cy="2518755"/>
          </a:xfrm>
        </p:grpSpPr>
        <p:sp>
          <p:nvSpPr>
            <p:cNvPr id="64" name="Google Shape;64;p4"/>
            <p:cNvSpPr/>
            <p:nvPr/>
          </p:nvSpPr>
          <p:spPr>
            <a:xfrm flipH="1">
              <a:off x="104486" y="0"/>
              <a:ext cx="4277088" cy="2518755"/>
            </a:xfrm>
            <a:custGeom>
              <a:rect b="b" l="l" r="r" t="t"/>
              <a:pathLst>
                <a:path extrusionOk="0" h="125922" w="173179">
                  <a:moveTo>
                    <a:pt x="26692" y="0"/>
                  </a:moveTo>
                  <a:cubicBezTo>
                    <a:pt x="27307" y="9899"/>
                    <a:pt x="23334" y="19798"/>
                    <a:pt x="18500" y="28672"/>
                  </a:cubicBezTo>
                  <a:cubicBezTo>
                    <a:pt x="13094" y="38516"/>
                    <a:pt x="6431" y="47842"/>
                    <a:pt x="3195" y="58600"/>
                  </a:cubicBezTo>
                  <a:cubicBezTo>
                    <a:pt x="0" y="69345"/>
                    <a:pt x="860" y="82316"/>
                    <a:pt x="8943" y="90112"/>
                  </a:cubicBezTo>
                  <a:cubicBezTo>
                    <a:pt x="13094" y="94099"/>
                    <a:pt x="18664" y="96365"/>
                    <a:pt x="24303" y="97444"/>
                  </a:cubicBezTo>
                  <a:cubicBezTo>
                    <a:pt x="27251" y="98006"/>
                    <a:pt x="30250" y="98293"/>
                    <a:pt x="33249" y="98293"/>
                  </a:cubicBezTo>
                  <a:cubicBezTo>
                    <a:pt x="36083" y="98293"/>
                    <a:pt x="38918" y="98036"/>
                    <a:pt x="41711" y="97512"/>
                  </a:cubicBezTo>
                  <a:cubicBezTo>
                    <a:pt x="46312" y="96707"/>
                    <a:pt x="50927" y="95123"/>
                    <a:pt x="54504" y="92051"/>
                  </a:cubicBezTo>
                  <a:cubicBezTo>
                    <a:pt x="59460" y="87887"/>
                    <a:pt x="61904" y="81633"/>
                    <a:pt x="64976" y="75885"/>
                  </a:cubicBezTo>
                  <a:cubicBezTo>
                    <a:pt x="67993" y="70206"/>
                    <a:pt x="72363" y="64458"/>
                    <a:pt x="78684" y="63201"/>
                  </a:cubicBezTo>
                  <a:cubicBezTo>
                    <a:pt x="79215" y="63094"/>
                    <a:pt x="79762" y="63027"/>
                    <a:pt x="80299" y="63027"/>
                  </a:cubicBezTo>
                  <a:cubicBezTo>
                    <a:pt x="81200" y="63027"/>
                    <a:pt x="82070" y="63216"/>
                    <a:pt x="82780" y="63720"/>
                  </a:cubicBezTo>
                  <a:cubicBezTo>
                    <a:pt x="83463" y="64171"/>
                    <a:pt x="83968" y="64799"/>
                    <a:pt x="84377" y="65536"/>
                  </a:cubicBezTo>
                  <a:cubicBezTo>
                    <a:pt x="87559" y="71161"/>
                    <a:pt x="84828" y="78111"/>
                    <a:pt x="83913" y="84473"/>
                  </a:cubicBezTo>
                  <a:cubicBezTo>
                    <a:pt x="83695" y="85907"/>
                    <a:pt x="83626" y="87436"/>
                    <a:pt x="84432" y="88569"/>
                  </a:cubicBezTo>
                  <a:cubicBezTo>
                    <a:pt x="85081" y="89579"/>
                    <a:pt x="86068" y="89998"/>
                    <a:pt x="87163" y="89998"/>
                  </a:cubicBezTo>
                  <a:cubicBezTo>
                    <a:pt x="89222" y="89998"/>
                    <a:pt x="91664" y="88517"/>
                    <a:pt x="92965" y="86699"/>
                  </a:cubicBezTo>
                  <a:cubicBezTo>
                    <a:pt x="95013" y="83859"/>
                    <a:pt x="96543" y="80159"/>
                    <a:pt x="99901" y="79353"/>
                  </a:cubicBezTo>
                  <a:cubicBezTo>
                    <a:pt x="100269" y="79269"/>
                    <a:pt x="100633" y="79228"/>
                    <a:pt x="100990" y="79228"/>
                  </a:cubicBezTo>
                  <a:cubicBezTo>
                    <a:pt x="104667" y="79228"/>
                    <a:pt x="107667" y="83482"/>
                    <a:pt x="107356" y="87327"/>
                  </a:cubicBezTo>
                  <a:cubicBezTo>
                    <a:pt x="107015" y="91532"/>
                    <a:pt x="104106" y="95055"/>
                    <a:pt x="101376" y="98304"/>
                  </a:cubicBezTo>
                  <a:cubicBezTo>
                    <a:pt x="98195" y="102004"/>
                    <a:pt x="95013" y="105704"/>
                    <a:pt x="91887" y="109391"/>
                  </a:cubicBezTo>
                  <a:cubicBezTo>
                    <a:pt x="88692" y="113091"/>
                    <a:pt x="85401" y="118333"/>
                    <a:pt x="88064" y="122361"/>
                  </a:cubicBezTo>
                  <a:cubicBezTo>
                    <a:pt x="89429" y="124477"/>
                    <a:pt x="91996" y="125433"/>
                    <a:pt x="94440" y="125775"/>
                  </a:cubicBezTo>
                  <a:cubicBezTo>
                    <a:pt x="95209" y="125874"/>
                    <a:pt x="95976" y="125922"/>
                    <a:pt x="96739" y="125922"/>
                  </a:cubicBezTo>
                  <a:cubicBezTo>
                    <a:pt x="104785" y="125922"/>
                    <a:pt x="112387" y="120587"/>
                    <a:pt x="116913" y="113828"/>
                  </a:cubicBezTo>
                  <a:cubicBezTo>
                    <a:pt x="121924" y="106441"/>
                    <a:pt x="124081" y="97512"/>
                    <a:pt x="126238" y="88856"/>
                  </a:cubicBezTo>
                  <a:cubicBezTo>
                    <a:pt x="128409" y="80159"/>
                    <a:pt x="130799" y="71284"/>
                    <a:pt x="136192" y="64171"/>
                  </a:cubicBezTo>
                  <a:cubicBezTo>
                    <a:pt x="137898" y="61938"/>
                    <a:pt x="140767" y="59879"/>
                    <a:pt x="143303" y="59879"/>
                  </a:cubicBezTo>
                  <a:cubicBezTo>
                    <a:pt x="144317" y="59879"/>
                    <a:pt x="145279" y="60209"/>
                    <a:pt x="146090" y="60990"/>
                  </a:cubicBezTo>
                  <a:cubicBezTo>
                    <a:pt x="147401" y="62232"/>
                    <a:pt x="147633" y="64225"/>
                    <a:pt x="147688" y="65987"/>
                  </a:cubicBezTo>
                  <a:cubicBezTo>
                    <a:pt x="147688" y="73278"/>
                    <a:pt x="144670" y="81237"/>
                    <a:pt x="148480" y="87436"/>
                  </a:cubicBezTo>
                  <a:cubicBezTo>
                    <a:pt x="149406" y="88946"/>
                    <a:pt x="151164" y="90271"/>
                    <a:pt x="152801" y="90271"/>
                  </a:cubicBezTo>
                  <a:cubicBezTo>
                    <a:pt x="153384" y="90271"/>
                    <a:pt x="153951" y="90103"/>
                    <a:pt x="154460" y="89716"/>
                  </a:cubicBezTo>
                  <a:cubicBezTo>
                    <a:pt x="155593" y="88856"/>
                    <a:pt x="155880" y="87327"/>
                    <a:pt x="156057" y="85962"/>
                  </a:cubicBezTo>
                  <a:cubicBezTo>
                    <a:pt x="156904" y="80104"/>
                    <a:pt x="157764" y="74302"/>
                    <a:pt x="158665" y="68431"/>
                  </a:cubicBezTo>
                  <a:cubicBezTo>
                    <a:pt x="158897" y="66669"/>
                    <a:pt x="159184" y="64854"/>
                    <a:pt x="160153" y="63311"/>
                  </a:cubicBezTo>
                  <a:cubicBezTo>
                    <a:pt x="161177" y="61782"/>
                    <a:pt x="162884" y="60812"/>
                    <a:pt x="164304" y="59624"/>
                  </a:cubicBezTo>
                  <a:cubicBezTo>
                    <a:pt x="171131" y="54095"/>
                    <a:pt x="173179" y="43513"/>
                    <a:pt x="168960" y="35840"/>
                  </a:cubicBezTo>
                  <a:cubicBezTo>
                    <a:pt x="166693" y="31744"/>
                    <a:pt x="162993" y="28672"/>
                    <a:pt x="159976" y="25027"/>
                  </a:cubicBezTo>
                  <a:cubicBezTo>
                    <a:pt x="157013" y="21450"/>
                    <a:pt x="154624" y="16726"/>
                    <a:pt x="155825" y="12179"/>
                  </a:cubicBezTo>
                  <a:cubicBezTo>
                    <a:pt x="157191" y="6718"/>
                    <a:pt x="162816" y="3864"/>
                    <a:pt x="167035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5" name="Google Shape;65;p4"/>
            <p:cNvSpPr/>
            <p:nvPr/>
          </p:nvSpPr>
          <p:spPr>
            <a:xfrm flipH="1">
              <a:off x="1497632" y="1960203"/>
              <a:ext cx="570586" cy="458437"/>
            </a:xfrm>
            <a:custGeom>
              <a:rect b="b" l="l" r="r" t="t"/>
              <a:pathLst>
                <a:path extrusionOk="0" h="22919" w="23103">
                  <a:moveTo>
                    <a:pt x="17829" y="0"/>
                  </a:moveTo>
                  <a:cubicBezTo>
                    <a:pt x="16970" y="0"/>
                    <a:pt x="16087" y="330"/>
                    <a:pt x="15252" y="1095"/>
                  </a:cubicBezTo>
                  <a:cubicBezTo>
                    <a:pt x="11265" y="4795"/>
                    <a:pt x="8193" y="9574"/>
                    <a:pt x="4097" y="13274"/>
                  </a:cubicBezTo>
                  <a:cubicBezTo>
                    <a:pt x="2226" y="15035"/>
                    <a:pt x="1" y="17315"/>
                    <a:pt x="684" y="19814"/>
                  </a:cubicBezTo>
                  <a:cubicBezTo>
                    <a:pt x="1148" y="21575"/>
                    <a:pt x="2909" y="22722"/>
                    <a:pt x="4670" y="22886"/>
                  </a:cubicBezTo>
                  <a:cubicBezTo>
                    <a:pt x="4889" y="22908"/>
                    <a:pt x="5108" y="22918"/>
                    <a:pt x="5326" y="22918"/>
                  </a:cubicBezTo>
                  <a:cubicBezTo>
                    <a:pt x="6867" y="22918"/>
                    <a:pt x="8391" y="22398"/>
                    <a:pt x="9790" y="21752"/>
                  </a:cubicBezTo>
                  <a:cubicBezTo>
                    <a:pt x="13204" y="20210"/>
                    <a:pt x="16276" y="18052"/>
                    <a:pt x="18829" y="15322"/>
                  </a:cubicBezTo>
                  <a:cubicBezTo>
                    <a:pt x="21163" y="12823"/>
                    <a:pt x="23102" y="9628"/>
                    <a:pt x="22993" y="6270"/>
                  </a:cubicBezTo>
                  <a:cubicBezTo>
                    <a:pt x="22900" y="3135"/>
                    <a:pt x="20479" y="0"/>
                    <a:pt x="1782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6" name="Google Shape;66;p4"/>
            <p:cNvSpPr/>
            <p:nvPr/>
          </p:nvSpPr>
          <p:spPr>
            <a:xfrm flipH="1">
              <a:off x="297021" y="0"/>
              <a:ext cx="3873803" cy="1908579"/>
            </a:xfrm>
            <a:custGeom>
              <a:rect b="b" l="l" r="r" t="t"/>
              <a:pathLst>
                <a:path extrusionOk="0" h="95417" w="156850">
                  <a:moveTo>
                    <a:pt x="23334" y="0"/>
                  </a:moveTo>
                  <a:cubicBezTo>
                    <a:pt x="23334" y="3987"/>
                    <a:pt x="22992" y="7906"/>
                    <a:pt x="22364" y="11838"/>
                  </a:cubicBezTo>
                  <a:cubicBezTo>
                    <a:pt x="20999" y="20030"/>
                    <a:pt x="18432" y="27935"/>
                    <a:pt x="14568" y="35267"/>
                  </a:cubicBezTo>
                  <a:cubicBezTo>
                    <a:pt x="11333" y="41643"/>
                    <a:pt x="7114" y="47500"/>
                    <a:pt x="4096" y="53931"/>
                  </a:cubicBezTo>
                  <a:cubicBezTo>
                    <a:pt x="1652" y="59160"/>
                    <a:pt x="0" y="64908"/>
                    <a:pt x="410" y="70711"/>
                  </a:cubicBezTo>
                  <a:cubicBezTo>
                    <a:pt x="970" y="80377"/>
                    <a:pt x="7687" y="87614"/>
                    <a:pt x="17135" y="89429"/>
                  </a:cubicBezTo>
                  <a:cubicBezTo>
                    <a:pt x="19300" y="89816"/>
                    <a:pt x="21585" y="90082"/>
                    <a:pt x="23860" y="90082"/>
                  </a:cubicBezTo>
                  <a:cubicBezTo>
                    <a:pt x="26249" y="90082"/>
                    <a:pt x="28627" y="89789"/>
                    <a:pt x="30843" y="89034"/>
                  </a:cubicBezTo>
                  <a:cubicBezTo>
                    <a:pt x="34762" y="87668"/>
                    <a:pt x="38352" y="85388"/>
                    <a:pt x="41370" y="82548"/>
                  </a:cubicBezTo>
                  <a:cubicBezTo>
                    <a:pt x="45684" y="78507"/>
                    <a:pt x="49043" y="73551"/>
                    <a:pt x="52511" y="68772"/>
                  </a:cubicBezTo>
                  <a:cubicBezTo>
                    <a:pt x="55638" y="64512"/>
                    <a:pt x="59051" y="60129"/>
                    <a:pt x="63830" y="57849"/>
                  </a:cubicBezTo>
                  <a:cubicBezTo>
                    <a:pt x="65652" y="56997"/>
                    <a:pt x="67714" y="56545"/>
                    <a:pt x="69741" y="56545"/>
                  </a:cubicBezTo>
                  <a:cubicBezTo>
                    <a:pt x="73105" y="56545"/>
                    <a:pt x="76372" y="57791"/>
                    <a:pt x="78288" y="60525"/>
                  </a:cubicBezTo>
                  <a:cubicBezTo>
                    <a:pt x="80623" y="63830"/>
                    <a:pt x="80336" y="68321"/>
                    <a:pt x="81920" y="72022"/>
                  </a:cubicBezTo>
                  <a:cubicBezTo>
                    <a:pt x="82548" y="73619"/>
                    <a:pt x="83804" y="75148"/>
                    <a:pt x="85456" y="75326"/>
                  </a:cubicBezTo>
                  <a:cubicBezTo>
                    <a:pt x="85557" y="75335"/>
                    <a:pt x="85657" y="75339"/>
                    <a:pt x="85757" y="75339"/>
                  </a:cubicBezTo>
                  <a:cubicBezTo>
                    <a:pt x="86838" y="75339"/>
                    <a:pt x="87882" y="74828"/>
                    <a:pt x="88870" y="74465"/>
                  </a:cubicBezTo>
                  <a:cubicBezTo>
                    <a:pt x="89951" y="74074"/>
                    <a:pt x="91075" y="73892"/>
                    <a:pt x="92200" y="73892"/>
                  </a:cubicBezTo>
                  <a:cubicBezTo>
                    <a:pt x="97939" y="73892"/>
                    <a:pt x="103712" y="78629"/>
                    <a:pt x="103998" y="84473"/>
                  </a:cubicBezTo>
                  <a:cubicBezTo>
                    <a:pt x="104107" y="86590"/>
                    <a:pt x="103656" y="88638"/>
                    <a:pt x="103888" y="90686"/>
                  </a:cubicBezTo>
                  <a:cubicBezTo>
                    <a:pt x="104107" y="92788"/>
                    <a:pt x="105363" y="94945"/>
                    <a:pt x="107356" y="95341"/>
                  </a:cubicBezTo>
                  <a:cubicBezTo>
                    <a:pt x="107607" y="95392"/>
                    <a:pt x="107850" y="95417"/>
                    <a:pt x="108086" y="95417"/>
                  </a:cubicBezTo>
                  <a:cubicBezTo>
                    <a:pt x="111006" y="95417"/>
                    <a:pt x="112767" y="91682"/>
                    <a:pt x="113500" y="88638"/>
                  </a:cubicBezTo>
                  <a:cubicBezTo>
                    <a:pt x="114756" y="83736"/>
                    <a:pt x="115944" y="78794"/>
                    <a:pt x="117200" y="73837"/>
                  </a:cubicBezTo>
                  <a:cubicBezTo>
                    <a:pt x="118443" y="68772"/>
                    <a:pt x="119876" y="63434"/>
                    <a:pt x="123344" y="59501"/>
                  </a:cubicBezTo>
                  <a:cubicBezTo>
                    <a:pt x="125662" y="56923"/>
                    <a:pt x="129217" y="55201"/>
                    <a:pt x="132590" y="55201"/>
                  </a:cubicBezTo>
                  <a:cubicBezTo>
                    <a:pt x="134343" y="55201"/>
                    <a:pt x="136046" y="55666"/>
                    <a:pt x="137503" y="56716"/>
                  </a:cubicBezTo>
                  <a:cubicBezTo>
                    <a:pt x="139100" y="57849"/>
                    <a:pt x="140233" y="59556"/>
                    <a:pt x="141885" y="60580"/>
                  </a:cubicBezTo>
                  <a:cubicBezTo>
                    <a:pt x="142644" y="61066"/>
                    <a:pt x="143583" y="61335"/>
                    <a:pt x="144472" y="61335"/>
                  </a:cubicBezTo>
                  <a:cubicBezTo>
                    <a:pt x="145582" y="61335"/>
                    <a:pt x="146614" y="60914"/>
                    <a:pt x="147115" y="59966"/>
                  </a:cubicBezTo>
                  <a:cubicBezTo>
                    <a:pt x="147579" y="59051"/>
                    <a:pt x="147456" y="57918"/>
                    <a:pt x="147634" y="56948"/>
                  </a:cubicBezTo>
                  <a:cubicBezTo>
                    <a:pt x="148316" y="53876"/>
                    <a:pt x="151839" y="52456"/>
                    <a:pt x="153887" y="50122"/>
                  </a:cubicBezTo>
                  <a:cubicBezTo>
                    <a:pt x="156849" y="46763"/>
                    <a:pt x="156508" y="41534"/>
                    <a:pt x="154624" y="37492"/>
                  </a:cubicBezTo>
                  <a:cubicBezTo>
                    <a:pt x="152753" y="33451"/>
                    <a:pt x="149572" y="30201"/>
                    <a:pt x="147060" y="26515"/>
                  </a:cubicBezTo>
                  <a:cubicBezTo>
                    <a:pt x="143428" y="21327"/>
                    <a:pt x="140971" y="15019"/>
                    <a:pt x="141653" y="8766"/>
                  </a:cubicBezTo>
                  <a:cubicBezTo>
                    <a:pt x="141995" y="5571"/>
                    <a:pt x="143305" y="2499"/>
                    <a:pt x="14529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7" name="Google Shape;67;p4"/>
            <p:cNvSpPr/>
            <p:nvPr/>
          </p:nvSpPr>
          <p:spPr>
            <a:xfrm flipH="1">
              <a:off x="1572166" y="2025389"/>
              <a:ext cx="406002" cy="323940"/>
            </a:xfrm>
            <a:custGeom>
              <a:rect b="b" l="l" r="r" t="t"/>
              <a:pathLst>
                <a:path extrusionOk="0" h="16195" w="16439">
                  <a:moveTo>
                    <a:pt x="13776" y="1"/>
                  </a:moveTo>
                  <a:cubicBezTo>
                    <a:pt x="12850" y="1"/>
                    <a:pt x="12244" y="807"/>
                    <a:pt x="11769" y="1714"/>
                  </a:cubicBezTo>
                  <a:cubicBezTo>
                    <a:pt x="10978" y="3188"/>
                    <a:pt x="10063" y="4499"/>
                    <a:pt x="8984" y="5741"/>
                  </a:cubicBezTo>
                  <a:cubicBezTo>
                    <a:pt x="6827" y="8308"/>
                    <a:pt x="4260" y="10411"/>
                    <a:pt x="1598" y="12349"/>
                  </a:cubicBezTo>
                  <a:cubicBezTo>
                    <a:pt x="915" y="12800"/>
                    <a:pt x="164" y="13373"/>
                    <a:pt x="55" y="14220"/>
                  </a:cubicBezTo>
                  <a:cubicBezTo>
                    <a:pt x="0" y="15080"/>
                    <a:pt x="738" y="15927"/>
                    <a:pt x="1652" y="16104"/>
                  </a:cubicBezTo>
                  <a:cubicBezTo>
                    <a:pt x="1899" y="16168"/>
                    <a:pt x="2151" y="16194"/>
                    <a:pt x="2407" y="16194"/>
                  </a:cubicBezTo>
                  <a:cubicBezTo>
                    <a:pt x="3031" y="16194"/>
                    <a:pt x="3680" y="16037"/>
                    <a:pt x="4328" y="15872"/>
                  </a:cubicBezTo>
                  <a:cubicBezTo>
                    <a:pt x="9380" y="14220"/>
                    <a:pt x="13995" y="10588"/>
                    <a:pt x="15811" y="5577"/>
                  </a:cubicBezTo>
                  <a:cubicBezTo>
                    <a:pt x="16152" y="4663"/>
                    <a:pt x="16439" y="3639"/>
                    <a:pt x="16330" y="2669"/>
                  </a:cubicBezTo>
                  <a:cubicBezTo>
                    <a:pt x="16207" y="1714"/>
                    <a:pt x="15702" y="744"/>
                    <a:pt x="14787" y="280"/>
                  </a:cubicBezTo>
                  <a:cubicBezTo>
                    <a:pt x="14412" y="86"/>
                    <a:pt x="14077" y="1"/>
                    <a:pt x="1377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8" name="Google Shape;68;p4"/>
            <p:cNvSpPr/>
            <p:nvPr/>
          </p:nvSpPr>
          <p:spPr>
            <a:xfrm flipH="1">
              <a:off x="569475" y="0"/>
              <a:ext cx="3346758" cy="1575557"/>
            </a:xfrm>
            <a:custGeom>
              <a:rect b="b" l="l" r="r" t="t"/>
              <a:pathLst>
                <a:path extrusionOk="0" h="78768" w="135510">
                  <a:moveTo>
                    <a:pt x="20822" y="0"/>
                  </a:moveTo>
                  <a:cubicBezTo>
                    <a:pt x="21327" y="5462"/>
                    <a:pt x="21505" y="10923"/>
                    <a:pt x="20822" y="16384"/>
                  </a:cubicBezTo>
                  <a:cubicBezTo>
                    <a:pt x="19334" y="27648"/>
                    <a:pt x="14446" y="38175"/>
                    <a:pt x="8984" y="48183"/>
                  </a:cubicBezTo>
                  <a:cubicBezTo>
                    <a:pt x="6486" y="52729"/>
                    <a:pt x="3864" y="57235"/>
                    <a:pt x="2103" y="62123"/>
                  </a:cubicBezTo>
                  <a:cubicBezTo>
                    <a:pt x="792" y="65768"/>
                    <a:pt x="1" y="69974"/>
                    <a:pt x="1707" y="73441"/>
                  </a:cubicBezTo>
                  <a:cubicBezTo>
                    <a:pt x="3453" y="77020"/>
                    <a:pt x="7462" y="78767"/>
                    <a:pt x="11516" y="78767"/>
                  </a:cubicBezTo>
                  <a:cubicBezTo>
                    <a:pt x="13138" y="78767"/>
                    <a:pt x="14767" y="78487"/>
                    <a:pt x="16262" y="77933"/>
                  </a:cubicBezTo>
                  <a:cubicBezTo>
                    <a:pt x="21505" y="76008"/>
                    <a:pt x="25423" y="71626"/>
                    <a:pt x="28891" y="67297"/>
                  </a:cubicBezTo>
                  <a:cubicBezTo>
                    <a:pt x="32768" y="62573"/>
                    <a:pt x="36400" y="57740"/>
                    <a:pt x="40551" y="53303"/>
                  </a:cubicBezTo>
                  <a:cubicBezTo>
                    <a:pt x="45111" y="48360"/>
                    <a:pt x="50518" y="43746"/>
                    <a:pt x="57112" y="42148"/>
                  </a:cubicBezTo>
                  <a:cubicBezTo>
                    <a:pt x="58480" y="41817"/>
                    <a:pt x="59905" y="41652"/>
                    <a:pt x="61333" y="41652"/>
                  </a:cubicBezTo>
                  <a:cubicBezTo>
                    <a:pt x="66734" y="41652"/>
                    <a:pt x="72182" y="44015"/>
                    <a:pt x="74752" y="48702"/>
                  </a:cubicBezTo>
                  <a:cubicBezTo>
                    <a:pt x="76391" y="51705"/>
                    <a:pt x="76678" y="55351"/>
                    <a:pt x="78097" y="58532"/>
                  </a:cubicBezTo>
                  <a:cubicBezTo>
                    <a:pt x="79349" y="61219"/>
                    <a:pt x="81962" y="63655"/>
                    <a:pt x="84719" y="63655"/>
                  </a:cubicBezTo>
                  <a:cubicBezTo>
                    <a:pt x="85240" y="63655"/>
                    <a:pt x="85766" y="63568"/>
                    <a:pt x="86289" y="63379"/>
                  </a:cubicBezTo>
                  <a:cubicBezTo>
                    <a:pt x="87491" y="62969"/>
                    <a:pt x="88515" y="62014"/>
                    <a:pt x="89703" y="61549"/>
                  </a:cubicBezTo>
                  <a:cubicBezTo>
                    <a:pt x="90230" y="61346"/>
                    <a:pt x="90783" y="61251"/>
                    <a:pt x="91337" y="61251"/>
                  </a:cubicBezTo>
                  <a:cubicBezTo>
                    <a:pt x="93426" y="61251"/>
                    <a:pt x="95519" y="62604"/>
                    <a:pt x="96188" y="64621"/>
                  </a:cubicBezTo>
                  <a:cubicBezTo>
                    <a:pt x="96598" y="65987"/>
                    <a:pt x="96420" y="67475"/>
                    <a:pt x="96762" y="68840"/>
                  </a:cubicBezTo>
                  <a:cubicBezTo>
                    <a:pt x="97077" y="70153"/>
                    <a:pt x="98128" y="71419"/>
                    <a:pt x="99364" y="71419"/>
                  </a:cubicBezTo>
                  <a:cubicBezTo>
                    <a:pt x="99465" y="71419"/>
                    <a:pt x="99567" y="71411"/>
                    <a:pt x="99670" y="71393"/>
                  </a:cubicBezTo>
                  <a:cubicBezTo>
                    <a:pt x="100748" y="71230"/>
                    <a:pt x="101431" y="70260"/>
                    <a:pt x="101882" y="69291"/>
                  </a:cubicBezTo>
                  <a:cubicBezTo>
                    <a:pt x="103766" y="65700"/>
                    <a:pt x="104380" y="61604"/>
                    <a:pt x="105691" y="57740"/>
                  </a:cubicBezTo>
                  <a:cubicBezTo>
                    <a:pt x="107002" y="53876"/>
                    <a:pt x="109282" y="49999"/>
                    <a:pt x="113036" y="48524"/>
                  </a:cubicBezTo>
                  <a:cubicBezTo>
                    <a:pt x="114500" y="47921"/>
                    <a:pt x="116033" y="47727"/>
                    <a:pt x="117594" y="47727"/>
                  </a:cubicBezTo>
                  <a:cubicBezTo>
                    <a:pt x="119847" y="47727"/>
                    <a:pt x="122159" y="48131"/>
                    <a:pt x="124409" y="48292"/>
                  </a:cubicBezTo>
                  <a:cubicBezTo>
                    <a:pt x="124773" y="48314"/>
                    <a:pt x="125143" y="48326"/>
                    <a:pt x="125517" y="48326"/>
                  </a:cubicBezTo>
                  <a:cubicBezTo>
                    <a:pt x="129062" y="48326"/>
                    <a:pt x="132930" y="47273"/>
                    <a:pt x="134363" y="44087"/>
                  </a:cubicBezTo>
                  <a:cubicBezTo>
                    <a:pt x="135510" y="41588"/>
                    <a:pt x="134595" y="38571"/>
                    <a:pt x="133120" y="36236"/>
                  </a:cubicBezTo>
                  <a:cubicBezTo>
                    <a:pt x="131632" y="33902"/>
                    <a:pt x="129584" y="32031"/>
                    <a:pt x="128055" y="29696"/>
                  </a:cubicBezTo>
                  <a:cubicBezTo>
                    <a:pt x="122757" y="21668"/>
                    <a:pt x="124860" y="11087"/>
                    <a:pt x="127031" y="1762"/>
                  </a:cubicBezTo>
                  <a:cubicBezTo>
                    <a:pt x="127195" y="1134"/>
                    <a:pt x="127318" y="574"/>
                    <a:pt x="127427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9" name="Google Shape;69;p4"/>
            <p:cNvSpPr/>
            <p:nvPr/>
          </p:nvSpPr>
          <p:spPr>
            <a:xfrm flipH="1">
              <a:off x="902609" y="49145"/>
              <a:ext cx="2675060" cy="1186248"/>
            </a:xfrm>
            <a:custGeom>
              <a:rect b="b" l="l" r="r" t="t"/>
              <a:pathLst>
                <a:path extrusionOk="0" h="59305" w="108313">
                  <a:moveTo>
                    <a:pt x="41106" y="0"/>
                  </a:moveTo>
                  <a:cubicBezTo>
                    <a:pt x="34079" y="0"/>
                    <a:pt x="27052" y="3547"/>
                    <a:pt x="23156" y="9435"/>
                  </a:cubicBezTo>
                  <a:cubicBezTo>
                    <a:pt x="20016" y="14037"/>
                    <a:pt x="18883" y="19675"/>
                    <a:pt x="16603" y="24795"/>
                  </a:cubicBezTo>
                  <a:cubicBezTo>
                    <a:pt x="13599" y="31445"/>
                    <a:pt x="8752" y="37029"/>
                    <a:pt x="4438" y="42886"/>
                  </a:cubicBezTo>
                  <a:cubicBezTo>
                    <a:pt x="2499" y="45562"/>
                    <a:pt x="629" y="48402"/>
                    <a:pt x="342" y="51638"/>
                  </a:cubicBezTo>
                  <a:cubicBezTo>
                    <a:pt x="0" y="54942"/>
                    <a:pt x="1871" y="58642"/>
                    <a:pt x="5120" y="59215"/>
                  </a:cubicBezTo>
                  <a:cubicBezTo>
                    <a:pt x="5446" y="59276"/>
                    <a:pt x="5771" y="59305"/>
                    <a:pt x="6095" y="59305"/>
                  </a:cubicBezTo>
                  <a:cubicBezTo>
                    <a:pt x="7580" y="59305"/>
                    <a:pt x="9038" y="58710"/>
                    <a:pt x="10350" y="57959"/>
                  </a:cubicBezTo>
                  <a:cubicBezTo>
                    <a:pt x="17067" y="54259"/>
                    <a:pt x="20876" y="47037"/>
                    <a:pt x="25996" y="41343"/>
                  </a:cubicBezTo>
                  <a:cubicBezTo>
                    <a:pt x="31062" y="35663"/>
                    <a:pt x="37766" y="31335"/>
                    <a:pt x="45220" y="30079"/>
                  </a:cubicBezTo>
                  <a:cubicBezTo>
                    <a:pt x="46503" y="29875"/>
                    <a:pt x="47807" y="29773"/>
                    <a:pt x="49114" y="29773"/>
                  </a:cubicBezTo>
                  <a:cubicBezTo>
                    <a:pt x="55401" y="29773"/>
                    <a:pt x="61738" y="32137"/>
                    <a:pt x="65932" y="36851"/>
                  </a:cubicBezTo>
                  <a:cubicBezTo>
                    <a:pt x="68827" y="40101"/>
                    <a:pt x="70602" y="44306"/>
                    <a:pt x="73838" y="47200"/>
                  </a:cubicBezTo>
                  <a:cubicBezTo>
                    <a:pt x="75610" y="48761"/>
                    <a:pt x="78118" y="49728"/>
                    <a:pt x="80431" y="49728"/>
                  </a:cubicBezTo>
                  <a:cubicBezTo>
                    <a:pt x="82429" y="49728"/>
                    <a:pt x="84281" y="49006"/>
                    <a:pt x="85388" y="47323"/>
                  </a:cubicBezTo>
                  <a:cubicBezTo>
                    <a:pt x="87040" y="44879"/>
                    <a:pt x="86358" y="41466"/>
                    <a:pt x="88010" y="39008"/>
                  </a:cubicBezTo>
                  <a:cubicBezTo>
                    <a:pt x="89484" y="36687"/>
                    <a:pt x="92556" y="35936"/>
                    <a:pt x="95287" y="35882"/>
                  </a:cubicBezTo>
                  <a:cubicBezTo>
                    <a:pt x="95454" y="35879"/>
                    <a:pt x="95622" y="35877"/>
                    <a:pt x="95789" y="35877"/>
                  </a:cubicBezTo>
                  <a:cubicBezTo>
                    <a:pt x="97116" y="35877"/>
                    <a:pt x="98442" y="35969"/>
                    <a:pt x="99754" y="35969"/>
                  </a:cubicBezTo>
                  <a:cubicBezTo>
                    <a:pt x="101030" y="35969"/>
                    <a:pt x="102294" y="35882"/>
                    <a:pt x="103533" y="35541"/>
                  </a:cubicBezTo>
                  <a:cubicBezTo>
                    <a:pt x="104612" y="35199"/>
                    <a:pt x="105759" y="34639"/>
                    <a:pt x="106442" y="33725"/>
                  </a:cubicBezTo>
                  <a:cubicBezTo>
                    <a:pt x="108312" y="31103"/>
                    <a:pt x="106032" y="27635"/>
                    <a:pt x="104216" y="24905"/>
                  </a:cubicBezTo>
                  <a:cubicBezTo>
                    <a:pt x="101718" y="21095"/>
                    <a:pt x="100066" y="16317"/>
                    <a:pt x="100516" y="11647"/>
                  </a:cubicBezTo>
                  <a:cubicBezTo>
                    <a:pt x="100912" y="8015"/>
                    <a:pt x="104216" y="2609"/>
                    <a:pt x="98700" y="779"/>
                  </a:cubicBezTo>
                  <a:cubicBezTo>
                    <a:pt x="97994" y="555"/>
                    <a:pt x="97274" y="464"/>
                    <a:pt x="96549" y="464"/>
                  </a:cubicBezTo>
                  <a:cubicBezTo>
                    <a:pt x="94708" y="464"/>
                    <a:pt x="92835" y="1056"/>
                    <a:pt x="91082" y="1585"/>
                  </a:cubicBezTo>
                  <a:cubicBezTo>
                    <a:pt x="83494" y="3968"/>
                    <a:pt x="75482" y="6031"/>
                    <a:pt x="67632" y="6031"/>
                  </a:cubicBezTo>
                  <a:cubicBezTo>
                    <a:pt x="63701" y="6031"/>
                    <a:pt x="59810" y="5514"/>
                    <a:pt x="56034" y="4261"/>
                  </a:cubicBezTo>
                  <a:cubicBezTo>
                    <a:pt x="52620" y="3114"/>
                    <a:pt x="49371" y="1407"/>
                    <a:pt x="45848" y="561"/>
                  </a:cubicBezTo>
                  <a:cubicBezTo>
                    <a:pt x="44292" y="182"/>
                    <a:pt x="42699" y="0"/>
                    <a:pt x="41106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0" name="Google Shape;70;p4"/>
            <p:cNvSpPr/>
            <p:nvPr/>
          </p:nvSpPr>
          <p:spPr>
            <a:xfrm flipH="1">
              <a:off x="1614297" y="2071933"/>
              <a:ext cx="287998" cy="222208"/>
            </a:xfrm>
            <a:custGeom>
              <a:rect b="b" l="l" r="r" t="t"/>
              <a:pathLst>
                <a:path extrusionOk="0" h="11109" w="11661">
                  <a:moveTo>
                    <a:pt x="10868" y="1"/>
                  </a:moveTo>
                  <a:cubicBezTo>
                    <a:pt x="10186" y="1"/>
                    <a:pt x="9899" y="861"/>
                    <a:pt x="9612" y="1312"/>
                  </a:cubicBezTo>
                  <a:cubicBezTo>
                    <a:pt x="8875" y="2513"/>
                    <a:pt x="8015" y="3537"/>
                    <a:pt x="7059" y="4561"/>
                  </a:cubicBezTo>
                  <a:cubicBezTo>
                    <a:pt x="5120" y="6555"/>
                    <a:pt x="2786" y="8193"/>
                    <a:pt x="574" y="9968"/>
                  </a:cubicBezTo>
                  <a:cubicBezTo>
                    <a:pt x="342" y="10186"/>
                    <a:pt x="0" y="10582"/>
                    <a:pt x="232" y="10869"/>
                  </a:cubicBezTo>
                  <a:cubicBezTo>
                    <a:pt x="342" y="10992"/>
                    <a:pt x="451" y="11046"/>
                    <a:pt x="628" y="11046"/>
                  </a:cubicBezTo>
                  <a:cubicBezTo>
                    <a:pt x="839" y="11089"/>
                    <a:pt x="1049" y="11108"/>
                    <a:pt x="1259" y="11108"/>
                  </a:cubicBezTo>
                  <a:cubicBezTo>
                    <a:pt x="2124" y="11108"/>
                    <a:pt x="2975" y="10781"/>
                    <a:pt x="3755" y="10418"/>
                  </a:cubicBezTo>
                  <a:cubicBezTo>
                    <a:pt x="6376" y="9162"/>
                    <a:pt x="8643" y="7169"/>
                    <a:pt x="10295" y="4780"/>
                  </a:cubicBezTo>
                  <a:cubicBezTo>
                    <a:pt x="10978" y="3756"/>
                    <a:pt x="11551" y="2622"/>
                    <a:pt x="11660" y="1366"/>
                  </a:cubicBezTo>
                  <a:cubicBezTo>
                    <a:pt x="11660" y="861"/>
                    <a:pt x="11551" y="69"/>
                    <a:pt x="10868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TITLE_AND_BODY_1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5"/>
          <p:cNvSpPr/>
          <p:nvPr/>
        </p:nvSpPr>
        <p:spPr>
          <a:xfrm flipH="1">
            <a:off x="8525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5"/>
          <p:cNvSpPr txBox="1"/>
          <p:nvPr>
            <p:ph type="ctrTitle"/>
          </p:nvPr>
        </p:nvSpPr>
        <p:spPr>
          <a:xfrm>
            <a:off x="3244350" y="2075450"/>
            <a:ext cx="2655300" cy="54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4" name="Google Shape;74;p5"/>
          <p:cNvSpPr txBox="1"/>
          <p:nvPr>
            <p:ph idx="1" type="subTitle"/>
          </p:nvPr>
        </p:nvSpPr>
        <p:spPr>
          <a:xfrm>
            <a:off x="3244350" y="2757100"/>
            <a:ext cx="2655300" cy="43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75" name="Google Shape;75;p5"/>
          <p:cNvGrpSpPr/>
          <p:nvPr/>
        </p:nvGrpSpPr>
        <p:grpSpPr>
          <a:xfrm flipH="1">
            <a:off x="5416526" y="1243553"/>
            <a:ext cx="3819030" cy="3897938"/>
            <a:chOff x="0" y="1863242"/>
            <a:chExt cx="3211968" cy="3278333"/>
          </a:xfrm>
        </p:grpSpPr>
        <p:sp>
          <p:nvSpPr>
            <p:cNvPr id="76" name="Google Shape;76;p5"/>
            <p:cNvSpPr/>
            <p:nvPr/>
          </p:nvSpPr>
          <p:spPr>
            <a:xfrm>
              <a:off x="0" y="1863242"/>
              <a:ext cx="3211968" cy="3278333"/>
            </a:xfrm>
            <a:custGeom>
              <a:rect b="b" l="l" r="r" t="t"/>
              <a:pathLst>
                <a:path extrusionOk="0" h="143897" w="114183">
                  <a:moveTo>
                    <a:pt x="61889" y="1"/>
                  </a:moveTo>
                  <a:cubicBezTo>
                    <a:pt x="60424" y="1"/>
                    <a:pt x="58961" y="90"/>
                    <a:pt x="57521" y="251"/>
                  </a:cubicBezTo>
                  <a:cubicBezTo>
                    <a:pt x="38065" y="2408"/>
                    <a:pt x="20248" y="18341"/>
                    <a:pt x="18377" y="37852"/>
                  </a:cubicBezTo>
                  <a:cubicBezTo>
                    <a:pt x="17353" y="48324"/>
                    <a:pt x="20589" y="59246"/>
                    <a:pt x="17244" y="69254"/>
                  </a:cubicBezTo>
                  <a:cubicBezTo>
                    <a:pt x="15592" y="74320"/>
                    <a:pt x="12288" y="78757"/>
                    <a:pt x="7960" y="81829"/>
                  </a:cubicBezTo>
                  <a:cubicBezTo>
                    <a:pt x="5803" y="83372"/>
                    <a:pt x="2840" y="84737"/>
                    <a:pt x="0" y="84846"/>
                  </a:cubicBezTo>
                  <a:lnTo>
                    <a:pt x="0" y="143897"/>
                  </a:lnTo>
                  <a:lnTo>
                    <a:pt x="114183" y="143897"/>
                  </a:lnTo>
                  <a:cubicBezTo>
                    <a:pt x="110018" y="137753"/>
                    <a:pt x="100243" y="135527"/>
                    <a:pt x="97334" y="128428"/>
                  </a:cubicBezTo>
                  <a:cubicBezTo>
                    <a:pt x="95409" y="123581"/>
                    <a:pt x="96543" y="116699"/>
                    <a:pt x="91873" y="114433"/>
                  </a:cubicBezTo>
                  <a:cubicBezTo>
                    <a:pt x="90685" y="113805"/>
                    <a:pt x="89375" y="113682"/>
                    <a:pt x="88064" y="113627"/>
                  </a:cubicBezTo>
                  <a:cubicBezTo>
                    <a:pt x="87933" y="113625"/>
                    <a:pt x="87802" y="113624"/>
                    <a:pt x="87672" y="113624"/>
                  </a:cubicBezTo>
                  <a:cubicBezTo>
                    <a:pt x="84275" y="113624"/>
                    <a:pt x="80830" y="114306"/>
                    <a:pt x="77715" y="115621"/>
                  </a:cubicBezTo>
                  <a:cubicBezTo>
                    <a:pt x="73177" y="117508"/>
                    <a:pt x="68601" y="120739"/>
                    <a:pt x="63918" y="120739"/>
                  </a:cubicBezTo>
                  <a:cubicBezTo>
                    <a:pt x="63078" y="120739"/>
                    <a:pt x="62233" y="120634"/>
                    <a:pt x="61385" y="120400"/>
                  </a:cubicBezTo>
                  <a:cubicBezTo>
                    <a:pt x="57453" y="119376"/>
                    <a:pt x="54668" y="115621"/>
                    <a:pt x="53698" y="111634"/>
                  </a:cubicBezTo>
                  <a:cubicBezTo>
                    <a:pt x="52743" y="107716"/>
                    <a:pt x="53193" y="103565"/>
                    <a:pt x="53821" y="99524"/>
                  </a:cubicBezTo>
                  <a:cubicBezTo>
                    <a:pt x="54613" y="94226"/>
                    <a:pt x="55692" y="88888"/>
                    <a:pt x="58477" y="84328"/>
                  </a:cubicBezTo>
                  <a:cubicBezTo>
                    <a:pt x="61440" y="79440"/>
                    <a:pt x="66109" y="75917"/>
                    <a:pt x="70260" y="72040"/>
                  </a:cubicBezTo>
                  <a:cubicBezTo>
                    <a:pt x="77769" y="64940"/>
                    <a:pt x="83968" y="56120"/>
                    <a:pt x="87040" y="46221"/>
                  </a:cubicBezTo>
                  <a:cubicBezTo>
                    <a:pt x="90166" y="36323"/>
                    <a:pt x="90057" y="25277"/>
                    <a:pt x="85784" y="15788"/>
                  </a:cubicBezTo>
                  <a:cubicBezTo>
                    <a:pt x="83340" y="10381"/>
                    <a:pt x="79421" y="5425"/>
                    <a:pt x="74178" y="2694"/>
                  </a:cubicBezTo>
                  <a:cubicBezTo>
                    <a:pt x="70420" y="754"/>
                    <a:pt x="66147" y="1"/>
                    <a:pt x="61889" y="1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5"/>
            <p:cNvSpPr/>
            <p:nvPr/>
          </p:nvSpPr>
          <p:spPr>
            <a:xfrm>
              <a:off x="0" y="2098350"/>
              <a:ext cx="2585935" cy="3043218"/>
            </a:xfrm>
            <a:custGeom>
              <a:rect b="b" l="l" r="r" t="t"/>
              <a:pathLst>
                <a:path extrusionOk="0" h="133577" w="91928">
                  <a:moveTo>
                    <a:pt x="62776" y="1"/>
                  </a:moveTo>
                  <a:cubicBezTo>
                    <a:pt x="59858" y="1"/>
                    <a:pt x="56921" y="681"/>
                    <a:pt x="54217" y="1713"/>
                  </a:cubicBezTo>
                  <a:cubicBezTo>
                    <a:pt x="42844" y="5973"/>
                    <a:pt x="33969" y="16268"/>
                    <a:pt x="31403" y="28105"/>
                  </a:cubicBezTo>
                  <a:cubicBezTo>
                    <a:pt x="30037" y="34481"/>
                    <a:pt x="30433" y="41130"/>
                    <a:pt x="29464" y="47561"/>
                  </a:cubicBezTo>
                  <a:cubicBezTo>
                    <a:pt x="27825" y="58880"/>
                    <a:pt x="22023" y="69570"/>
                    <a:pt x="13312" y="77025"/>
                  </a:cubicBezTo>
                  <a:cubicBezTo>
                    <a:pt x="9503" y="80384"/>
                    <a:pt x="4956" y="83114"/>
                    <a:pt x="0" y="84425"/>
                  </a:cubicBezTo>
                  <a:lnTo>
                    <a:pt x="0" y="133577"/>
                  </a:lnTo>
                  <a:lnTo>
                    <a:pt x="91928" y="133577"/>
                  </a:lnTo>
                  <a:cubicBezTo>
                    <a:pt x="89948" y="130792"/>
                    <a:pt x="88583" y="127665"/>
                    <a:pt x="87900" y="124306"/>
                  </a:cubicBezTo>
                  <a:cubicBezTo>
                    <a:pt x="87327" y="121685"/>
                    <a:pt x="87217" y="118790"/>
                    <a:pt x="85674" y="116565"/>
                  </a:cubicBezTo>
                  <a:cubicBezTo>
                    <a:pt x="83917" y="113872"/>
                    <a:pt x="80651" y="112750"/>
                    <a:pt x="77367" y="112750"/>
                  </a:cubicBezTo>
                  <a:cubicBezTo>
                    <a:pt x="76288" y="112750"/>
                    <a:pt x="75208" y="112871"/>
                    <a:pt x="74178" y="113097"/>
                  </a:cubicBezTo>
                  <a:cubicBezTo>
                    <a:pt x="70028" y="113943"/>
                    <a:pt x="66273" y="116224"/>
                    <a:pt x="62232" y="117589"/>
                  </a:cubicBezTo>
                  <a:cubicBezTo>
                    <a:pt x="60308" y="118241"/>
                    <a:pt x="58213" y="118672"/>
                    <a:pt x="56177" y="118672"/>
                  </a:cubicBezTo>
                  <a:cubicBezTo>
                    <a:pt x="53950" y="118672"/>
                    <a:pt x="51795" y="118157"/>
                    <a:pt x="50012" y="116852"/>
                  </a:cubicBezTo>
                  <a:cubicBezTo>
                    <a:pt x="45848" y="113780"/>
                    <a:pt x="45343" y="107922"/>
                    <a:pt x="45397" y="102748"/>
                  </a:cubicBezTo>
                  <a:cubicBezTo>
                    <a:pt x="45397" y="94952"/>
                    <a:pt x="45916" y="86978"/>
                    <a:pt x="48701" y="79756"/>
                  </a:cubicBezTo>
                  <a:cubicBezTo>
                    <a:pt x="51828" y="71741"/>
                    <a:pt x="57521" y="65133"/>
                    <a:pt x="62860" y="58429"/>
                  </a:cubicBezTo>
                  <a:cubicBezTo>
                    <a:pt x="66669" y="53596"/>
                    <a:pt x="70369" y="48640"/>
                    <a:pt x="73564" y="43410"/>
                  </a:cubicBezTo>
                  <a:cubicBezTo>
                    <a:pt x="78001" y="36010"/>
                    <a:pt x="81469" y="27532"/>
                    <a:pt x="80787" y="18944"/>
                  </a:cubicBezTo>
                  <a:cubicBezTo>
                    <a:pt x="80049" y="10356"/>
                    <a:pt x="74069" y="1768"/>
                    <a:pt x="65590" y="225"/>
                  </a:cubicBezTo>
                  <a:cubicBezTo>
                    <a:pt x="64660" y="72"/>
                    <a:pt x="63719" y="1"/>
                    <a:pt x="62776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5"/>
            <p:cNvSpPr/>
            <p:nvPr/>
          </p:nvSpPr>
          <p:spPr>
            <a:xfrm>
              <a:off x="0" y="2308808"/>
              <a:ext cx="2141199" cy="2832753"/>
            </a:xfrm>
            <a:custGeom>
              <a:rect b="b" l="l" r="r" t="t"/>
              <a:pathLst>
                <a:path extrusionOk="0" h="124339" w="76118">
                  <a:moveTo>
                    <a:pt x="62577" y="1"/>
                  </a:moveTo>
                  <a:cubicBezTo>
                    <a:pt x="57955" y="1"/>
                    <a:pt x="53148" y="2526"/>
                    <a:pt x="50012" y="6183"/>
                  </a:cubicBezTo>
                  <a:cubicBezTo>
                    <a:pt x="45629" y="11303"/>
                    <a:pt x="43745" y="18075"/>
                    <a:pt x="41820" y="24561"/>
                  </a:cubicBezTo>
                  <a:cubicBezTo>
                    <a:pt x="35389" y="46119"/>
                    <a:pt x="25887" y="68183"/>
                    <a:pt x="7400" y="81044"/>
                  </a:cubicBezTo>
                  <a:cubicBezTo>
                    <a:pt x="5120" y="82642"/>
                    <a:pt x="2499" y="83666"/>
                    <a:pt x="0" y="84799"/>
                  </a:cubicBezTo>
                  <a:lnTo>
                    <a:pt x="0" y="124339"/>
                  </a:lnTo>
                  <a:lnTo>
                    <a:pt x="76008" y="124339"/>
                  </a:lnTo>
                  <a:cubicBezTo>
                    <a:pt x="76117" y="121035"/>
                    <a:pt x="74929" y="117799"/>
                    <a:pt x="72253" y="115969"/>
                  </a:cubicBezTo>
                  <a:cubicBezTo>
                    <a:pt x="70387" y="114690"/>
                    <a:pt x="68264" y="114315"/>
                    <a:pt x="66031" y="114315"/>
                  </a:cubicBezTo>
                  <a:cubicBezTo>
                    <a:pt x="63021" y="114315"/>
                    <a:pt x="59812" y="114998"/>
                    <a:pt x="56770" y="115068"/>
                  </a:cubicBezTo>
                  <a:cubicBezTo>
                    <a:pt x="56596" y="115073"/>
                    <a:pt x="56422" y="115075"/>
                    <a:pt x="56248" y="115075"/>
                  </a:cubicBezTo>
                  <a:cubicBezTo>
                    <a:pt x="52269" y="115075"/>
                    <a:pt x="48283" y="113875"/>
                    <a:pt x="45288" y="111259"/>
                  </a:cubicBezTo>
                  <a:cubicBezTo>
                    <a:pt x="41137" y="107668"/>
                    <a:pt x="39362" y="101975"/>
                    <a:pt x="38912" y="96513"/>
                  </a:cubicBezTo>
                  <a:cubicBezTo>
                    <a:pt x="37888" y="84348"/>
                    <a:pt x="42161" y="72279"/>
                    <a:pt x="48128" y="61588"/>
                  </a:cubicBezTo>
                  <a:cubicBezTo>
                    <a:pt x="54108" y="50952"/>
                    <a:pt x="61672" y="41286"/>
                    <a:pt x="68157" y="30923"/>
                  </a:cubicBezTo>
                  <a:cubicBezTo>
                    <a:pt x="71106" y="26199"/>
                    <a:pt x="73837" y="21202"/>
                    <a:pt x="74411" y="15741"/>
                  </a:cubicBezTo>
                  <a:cubicBezTo>
                    <a:pt x="74984" y="10279"/>
                    <a:pt x="72936" y="4135"/>
                    <a:pt x="68103" y="1405"/>
                  </a:cubicBezTo>
                  <a:cubicBezTo>
                    <a:pt x="66381" y="436"/>
                    <a:pt x="64495" y="1"/>
                    <a:pt x="62577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5"/>
            <p:cNvSpPr/>
            <p:nvPr/>
          </p:nvSpPr>
          <p:spPr>
            <a:xfrm>
              <a:off x="22252" y="2492407"/>
              <a:ext cx="1943023" cy="2649149"/>
            </a:xfrm>
            <a:custGeom>
              <a:rect b="b" l="l" r="r" t="t"/>
              <a:pathLst>
                <a:path extrusionOk="0" h="116280" w="69073">
                  <a:moveTo>
                    <a:pt x="62414" y="0"/>
                  </a:moveTo>
                  <a:cubicBezTo>
                    <a:pt x="61900" y="0"/>
                    <a:pt x="61384" y="58"/>
                    <a:pt x="60881" y="172"/>
                  </a:cubicBezTo>
                  <a:cubicBezTo>
                    <a:pt x="58888" y="623"/>
                    <a:pt x="57126" y="1879"/>
                    <a:pt x="55638" y="3353"/>
                  </a:cubicBezTo>
                  <a:cubicBezTo>
                    <a:pt x="49494" y="9265"/>
                    <a:pt x="47678" y="18140"/>
                    <a:pt x="45125" y="26277"/>
                  </a:cubicBezTo>
                  <a:cubicBezTo>
                    <a:pt x="37834" y="48123"/>
                    <a:pt x="24413" y="64739"/>
                    <a:pt x="7401" y="79812"/>
                  </a:cubicBezTo>
                  <a:cubicBezTo>
                    <a:pt x="6609" y="80495"/>
                    <a:pt x="5804" y="81177"/>
                    <a:pt x="5244" y="82092"/>
                  </a:cubicBezTo>
                  <a:cubicBezTo>
                    <a:pt x="3018" y="85328"/>
                    <a:pt x="4506" y="89028"/>
                    <a:pt x="4220" y="92619"/>
                  </a:cubicBezTo>
                  <a:cubicBezTo>
                    <a:pt x="3933" y="95745"/>
                    <a:pt x="2390" y="98585"/>
                    <a:pt x="1366" y="101548"/>
                  </a:cubicBezTo>
                  <a:cubicBezTo>
                    <a:pt x="410" y="104497"/>
                    <a:pt x="1" y="108033"/>
                    <a:pt x="1830" y="110586"/>
                  </a:cubicBezTo>
                  <a:cubicBezTo>
                    <a:pt x="3397" y="112719"/>
                    <a:pt x="6101" y="113569"/>
                    <a:pt x="8769" y="113569"/>
                  </a:cubicBezTo>
                  <a:cubicBezTo>
                    <a:pt x="9380" y="113569"/>
                    <a:pt x="9989" y="113524"/>
                    <a:pt x="10582" y="113440"/>
                  </a:cubicBezTo>
                  <a:cubicBezTo>
                    <a:pt x="13777" y="112976"/>
                    <a:pt x="16794" y="111665"/>
                    <a:pt x="19976" y="111051"/>
                  </a:cubicBezTo>
                  <a:cubicBezTo>
                    <a:pt x="21078" y="110834"/>
                    <a:pt x="22097" y="110741"/>
                    <a:pt x="23068" y="110741"/>
                  </a:cubicBezTo>
                  <a:cubicBezTo>
                    <a:pt x="25960" y="110741"/>
                    <a:pt x="28429" y="111571"/>
                    <a:pt x="31403" y="112471"/>
                  </a:cubicBezTo>
                  <a:cubicBezTo>
                    <a:pt x="35786" y="113836"/>
                    <a:pt x="40510" y="113836"/>
                    <a:pt x="44893" y="115488"/>
                  </a:cubicBezTo>
                  <a:cubicBezTo>
                    <a:pt x="45630" y="115706"/>
                    <a:pt x="46313" y="115993"/>
                    <a:pt x="46996" y="116280"/>
                  </a:cubicBezTo>
                  <a:lnTo>
                    <a:pt x="68554" y="116280"/>
                  </a:lnTo>
                  <a:cubicBezTo>
                    <a:pt x="68895" y="115761"/>
                    <a:pt x="69073" y="115147"/>
                    <a:pt x="69073" y="114519"/>
                  </a:cubicBezTo>
                  <a:cubicBezTo>
                    <a:pt x="69073" y="113317"/>
                    <a:pt x="68336" y="112238"/>
                    <a:pt x="67421" y="111501"/>
                  </a:cubicBezTo>
                  <a:cubicBezTo>
                    <a:pt x="65562" y="109893"/>
                    <a:pt x="63611" y="109416"/>
                    <a:pt x="61609" y="109416"/>
                  </a:cubicBezTo>
                  <a:cubicBezTo>
                    <a:pt x="59140" y="109416"/>
                    <a:pt x="56595" y="110142"/>
                    <a:pt x="54054" y="110368"/>
                  </a:cubicBezTo>
                  <a:cubicBezTo>
                    <a:pt x="53124" y="110444"/>
                    <a:pt x="52164" y="110489"/>
                    <a:pt x="51191" y="110489"/>
                  </a:cubicBezTo>
                  <a:cubicBezTo>
                    <a:pt x="47111" y="110489"/>
                    <a:pt x="42815" y="109708"/>
                    <a:pt x="39595" y="107228"/>
                  </a:cubicBezTo>
                  <a:cubicBezTo>
                    <a:pt x="37616" y="105699"/>
                    <a:pt x="36128" y="103596"/>
                    <a:pt x="34762" y="101548"/>
                  </a:cubicBezTo>
                  <a:cubicBezTo>
                    <a:pt x="33520" y="99718"/>
                    <a:pt x="32264" y="97903"/>
                    <a:pt x="31581" y="95855"/>
                  </a:cubicBezTo>
                  <a:cubicBezTo>
                    <a:pt x="30898" y="93916"/>
                    <a:pt x="30721" y="91868"/>
                    <a:pt x="30666" y="89888"/>
                  </a:cubicBezTo>
                  <a:cubicBezTo>
                    <a:pt x="30379" y="78214"/>
                    <a:pt x="34940" y="66896"/>
                    <a:pt x="39664" y="56437"/>
                  </a:cubicBezTo>
                  <a:cubicBezTo>
                    <a:pt x="44320" y="46129"/>
                    <a:pt x="50245" y="36463"/>
                    <a:pt x="57345" y="27697"/>
                  </a:cubicBezTo>
                  <a:cubicBezTo>
                    <a:pt x="62465" y="21389"/>
                    <a:pt x="68554" y="14672"/>
                    <a:pt x="68267" y="6535"/>
                  </a:cubicBezTo>
                  <a:cubicBezTo>
                    <a:pt x="68213" y="4773"/>
                    <a:pt x="67817" y="2957"/>
                    <a:pt x="66629" y="1701"/>
                  </a:cubicBezTo>
                  <a:cubicBezTo>
                    <a:pt x="65547" y="548"/>
                    <a:pt x="63992" y="0"/>
                    <a:pt x="6241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" name="Google Shape;80;p5"/>
          <p:cNvGrpSpPr/>
          <p:nvPr/>
        </p:nvGrpSpPr>
        <p:grpSpPr>
          <a:xfrm flipH="1" rot="10800000">
            <a:off x="8526" y="28"/>
            <a:ext cx="3819030" cy="3897938"/>
            <a:chOff x="0" y="1863242"/>
            <a:chExt cx="3211968" cy="3278333"/>
          </a:xfrm>
        </p:grpSpPr>
        <p:sp>
          <p:nvSpPr>
            <p:cNvPr id="81" name="Google Shape;81;p5"/>
            <p:cNvSpPr/>
            <p:nvPr/>
          </p:nvSpPr>
          <p:spPr>
            <a:xfrm>
              <a:off x="0" y="1863242"/>
              <a:ext cx="3211968" cy="3278333"/>
            </a:xfrm>
            <a:custGeom>
              <a:rect b="b" l="l" r="r" t="t"/>
              <a:pathLst>
                <a:path extrusionOk="0" h="143897" w="114183">
                  <a:moveTo>
                    <a:pt x="61889" y="1"/>
                  </a:moveTo>
                  <a:cubicBezTo>
                    <a:pt x="60424" y="1"/>
                    <a:pt x="58961" y="90"/>
                    <a:pt x="57521" y="251"/>
                  </a:cubicBezTo>
                  <a:cubicBezTo>
                    <a:pt x="38065" y="2408"/>
                    <a:pt x="20248" y="18341"/>
                    <a:pt x="18377" y="37852"/>
                  </a:cubicBezTo>
                  <a:cubicBezTo>
                    <a:pt x="17353" y="48324"/>
                    <a:pt x="20589" y="59246"/>
                    <a:pt x="17244" y="69254"/>
                  </a:cubicBezTo>
                  <a:cubicBezTo>
                    <a:pt x="15592" y="74320"/>
                    <a:pt x="12288" y="78757"/>
                    <a:pt x="7960" y="81829"/>
                  </a:cubicBezTo>
                  <a:cubicBezTo>
                    <a:pt x="5803" y="83372"/>
                    <a:pt x="2840" y="84737"/>
                    <a:pt x="0" y="84846"/>
                  </a:cubicBezTo>
                  <a:lnTo>
                    <a:pt x="0" y="143897"/>
                  </a:lnTo>
                  <a:lnTo>
                    <a:pt x="114183" y="143897"/>
                  </a:lnTo>
                  <a:cubicBezTo>
                    <a:pt x="110018" y="137753"/>
                    <a:pt x="100243" y="135527"/>
                    <a:pt x="97334" y="128428"/>
                  </a:cubicBezTo>
                  <a:cubicBezTo>
                    <a:pt x="95409" y="123581"/>
                    <a:pt x="96543" y="116699"/>
                    <a:pt x="91873" y="114433"/>
                  </a:cubicBezTo>
                  <a:cubicBezTo>
                    <a:pt x="90685" y="113805"/>
                    <a:pt x="89375" y="113682"/>
                    <a:pt x="88064" y="113627"/>
                  </a:cubicBezTo>
                  <a:cubicBezTo>
                    <a:pt x="87933" y="113625"/>
                    <a:pt x="87802" y="113624"/>
                    <a:pt x="87672" y="113624"/>
                  </a:cubicBezTo>
                  <a:cubicBezTo>
                    <a:pt x="84275" y="113624"/>
                    <a:pt x="80830" y="114306"/>
                    <a:pt x="77715" y="115621"/>
                  </a:cubicBezTo>
                  <a:cubicBezTo>
                    <a:pt x="73177" y="117508"/>
                    <a:pt x="68601" y="120739"/>
                    <a:pt x="63918" y="120739"/>
                  </a:cubicBezTo>
                  <a:cubicBezTo>
                    <a:pt x="63078" y="120739"/>
                    <a:pt x="62233" y="120634"/>
                    <a:pt x="61385" y="120400"/>
                  </a:cubicBezTo>
                  <a:cubicBezTo>
                    <a:pt x="57453" y="119376"/>
                    <a:pt x="54668" y="115621"/>
                    <a:pt x="53698" y="111634"/>
                  </a:cubicBezTo>
                  <a:cubicBezTo>
                    <a:pt x="52743" y="107716"/>
                    <a:pt x="53193" y="103565"/>
                    <a:pt x="53821" y="99524"/>
                  </a:cubicBezTo>
                  <a:cubicBezTo>
                    <a:pt x="54613" y="94226"/>
                    <a:pt x="55692" y="88888"/>
                    <a:pt x="58477" y="84328"/>
                  </a:cubicBezTo>
                  <a:cubicBezTo>
                    <a:pt x="61440" y="79440"/>
                    <a:pt x="66109" y="75917"/>
                    <a:pt x="70260" y="72040"/>
                  </a:cubicBezTo>
                  <a:cubicBezTo>
                    <a:pt x="77769" y="64940"/>
                    <a:pt x="83968" y="56120"/>
                    <a:pt x="87040" y="46221"/>
                  </a:cubicBezTo>
                  <a:cubicBezTo>
                    <a:pt x="90166" y="36323"/>
                    <a:pt x="90057" y="25277"/>
                    <a:pt x="85784" y="15788"/>
                  </a:cubicBezTo>
                  <a:cubicBezTo>
                    <a:pt x="83340" y="10381"/>
                    <a:pt x="79421" y="5425"/>
                    <a:pt x="74178" y="2694"/>
                  </a:cubicBezTo>
                  <a:cubicBezTo>
                    <a:pt x="70420" y="754"/>
                    <a:pt x="66147" y="1"/>
                    <a:pt x="61889" y="1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5"/>
            <p:cNvSpPr/>
            <p:nvPr/>
          </p:nvSpPr>
          <p:spPr>
            <a:xfrm>
              <a:off x="0" y="2098350"/>
              <a:ext cx="2585935" cy="3043218"/>
            </a:xfrm>
            <a:custGeom>
              <a:rect b="b" l="l" r="r" t="t"/>
              <a:pathLst>
                <a:path extrusionOk="0" h="133577" w="91928">
                  <a:moveTo>
                    <a:pt x="62776" y="1"/>
                  </a:moveTo>
                  <a:cubicBezTo>
                    <a:pt x="59858" y="1"/>
                    <a:pt x="56921" y="681"/>
                    <a:pt x="54217" y="1713"/>
                  </a:cubicBezTo>
                  <a:cubicBezTo>
                    <a:pt x="42844" y="5973"/>
                    <a:pt x="33969" y="16268"/>
                    <a:pt x="31403" y="28105"/>
                  </a:cubicBezTo>
                  <a:cubicBezTo>
                    <a:pt x="30037" y="34481"/>
                    <a:pt x="30433" y="41130"/>
                    <a:pt x="29464" y="47561"/>
                  </a:cubicBezTo>
                  <a:cubicBezTo>
                    <a:pt x="27825" y="58880"/>
                    <a:pt x="22023" y="69570"/>
                    <a:pt x="13312" y="77025"/>
                  </a:cubicBezTo>
                  <a:cubicBezTo>
                    <a:pt x="9503" y="80384"/>
                    <a:pt x="4956" y="83114"/>
                    <a:pt x="0" y="84425"/>
                  </a:cubicBezTo>
                  <a:lnTo>
                    <a:pt x="0" y="133577"/>
                  </a:lnTo>
                  <a:lnTo>
                    <a:pt x="91928" y="133577"/>
                  </a:lnTo>
                  <a:cubicBezTo>
                    <a:pt x="89948" y="130792"/>
                    <a:pt x="88583" y="127665"/>
                    <a:pt x="87900" y="124306"/>
                  </a:cubicBezTo>
                  <a:cubicBezTo>
                    <a:pt x="87327" y="121685"/>
                    <a:pt x="87217" y="118790"/>
                    <a:pt x="85674" y="116565"/>
                  </a:cubicBezTo>
                  <a:cubicBezTo>
                    <a:pt x="83917" y="113872"/>
                    <a:pt x="80651" y="112750"/>
                    <a:pt x="77367" y="112750"/>
                  </a:cubicBezTo>
                  <a:cubicBezTo>
                    <a:pt x="76288" y="112750"/>
                    <a:pt x="75208" y="112871"/>
                    <a:pt x="74178" y="113097"/>
                  </a:cubicBezTo>
                  <a:cubicBezTo>
                    <a:pt x="70028" y="113943"/>
                    <a:pt x="66273" y="116224"/>
                    <a:pt x="62232" y="117589"/>
                  </a:cubicBezTo>
                  <a:cubicBezTo>
                    <a:pt x="60308" y="118241"/>
                    <a:pt x="58213" y="118672"/>
                    <a:pt x="56177" y="118672"/>
                  </a:cubicBezTo>
                  <a:cubicBezTo>
                    <a:pt x="53950" y="118672"/>
                    <a:pt x="51795" y="118157"/>
                    <a:pt x="50012" y="116852"/>
                  </a:cubicBezTo>
                  <a:cubicBezTo>
                    <a:pt x="45848" y="113780"/>
                    <a:pt x="45343" y="107922"/>
                    <a:pt x="45397" y="102748"/>
                  </a:cubicBezTo>
                  <a:cubicBezTo>
                    <a:pt x="45397" y="94952"/>
                    <a:pt x="45916" y="86978"/>
                    <a:pt x="48701" y="79756"/>
                  </a:cubicBezTo>
                  <a:cubicBezTo>
                    <a:pt x="51828" y="71741"/>
                    <a:pt x="57521" y="65133"/>
                    <a:pt x="62860" y="58429"/>
                  </a:cubicBezTo>
                  <a:cubicBezTo>
                    <a:pt x="66669" y="53596"/>
                    <a:pt x="70369" y="48640"/>
                    <a:pt x="73564" y="43410"/>
                  </a:cubicBezTo>
                  <a:cubicBezTo>
                    <a:pt x="78001" y="36010"/>
                    <a:pt x="81469" y="27532"/>
                    <a:pt x="80787" y="18944"/>
                  </a:cubicBezTo>
                  <a:cubicBezTo>
                    <a:pt x="80049" y="10356"/>
                    <a:pt x="74069" y="1768"/>
                    <a:pt x="65590" y="225"/>
                  </a:cubicBezTo>
                  <a:cubicBezTo>
                    <a:pt x="64660" y="72"/>
                    <a:pt x="63719" y="1"/>
                    <a:pt x="62776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5"/>
            <p:cNvSpPr/>
            <p:nvPr/>
          </p:nvSpPr>
          <p:spPr>
            <a:xfrm>
              <a:off x="0" y="2308808"/>
              <a:ext cx="2141199" cy="2832753"/>
            </a:xfrm>
            <a:custGeom>
              <a:rect b="b" l="l" r="r" t="t"/>
              <a:pathLst>
                <a:path extrusionOk="0" h="124339" w="76118">
                  <a:moveTo>
                    <a:pt x="62577" y="1"/>
                  </a:moveTo>
                  <a:cubicBezTo>
                    <a:pt x="57955" y="1"/>
                    <a:pt x="53148" y="2526"/>
                    <a:pt x="50012" y="6183"/>
                  </a:cubicBezTo>
                  <a:cubicBezTo>
                    <a:pt x="45629" y="11303"/>
                    <a:pt x="43745" y="18075"/>
                    <a:pt x="41820" y="24561"/>
                  </a:cubicBezTo>
                  <a:cubicBezTo>
                    <a:pt x="35389" y="46119"/>
                    <a:pt x="25887" y="68183"/>
                    <a:pt x="7400" y="81044"/>
                  </a:cubicBezTo>
                  <a:cubicBezTo>
                    <a:pt x="5120" y="82642"/>
                    <a:pt x="2499" y="83666"/>
                    <a:pt x="0" y="84799"/>
                  </a:cubicBezTo>
                  <a:lnTo>
                    <a:pt x="0" y="124339"/>
                  </a:lnTo>
                  <a:lnTo>
                    <a:pt x="76008" y="124339"/>
                  </a:lnTo>
                  <a:cubicBezTo>
                    <a:pt x="76117" y="121035"/>
                    <a:pt x="74929" y="117799"/>
                    <a:pt x="72253" y="115969"/>
                  </a:cubicBezTo>
                  <a:cubicBezTo>
                    <a:pt x="70387" y="114690"/>
                    <a:pt x="68264" y="114315"/>
                    <a:pt x="66031" y="114315"/>
                  </a:cubicBezTo>
                  <a:cubicBezTo>
                    <a:pt x="63021" y="114315"/>
                    <a:pt x="59812" y="114998"/>
                    <a:pt x="56770" y="115068"/>
                  </a:cubicBezTo>
                  <a:cubicBezTo>
                    <a:pt x="56596" y="115073"/>
                    <a:pt x="56422" y="115075"/>
                    <a:pt x="56248" y="115075"/>
                  </a:cubicBezTo>
                  <a:cubicBezTo>
                    <a:pt x="52269" y="115075"/>
                    <a:pt x="48283" y="113875"/>
                    <a:pt x="45288" y="111259"/>
                  </a:cubicBezTo>
                  <a:cubicBezTo>
                    <a:pt x="41137" y="107668"/>
                    <a:pt x="39362" y="101975"/>
                    <a:pt x="38912" y="96513"/>
                  </a:cubicBezTo>
                  <a:cubicBezTo>
                    <a:pt x="37888" y="84348"/>
                    <a:pt x="42161" y="72279"/>
                    <a:pt x="48128" y="61588"/>
                  </a:cubicBezTo>
                  <a:cubicBezTo>
                    <a:pt x="54108" y="50952"/>
                    <a:pt x="61672" y="41286"/>
                    <a:pt x="68157" y="30923"/>
                  </a:cubicBezTo>
                  <a:cubicBezTo>
                    <a:pt x="71106" y="26199"/>
                    <a:pt x="73837" y="21202"/>
                    <a:pt x="74411" y="15741"/>
                  </a:cubicBezTo>
                  <a:cubicBezTo>
                    <a:pt x="74984" y="10279"/>
                    <a:pt x="72936" y="4135"/>
                    <a:pt x="68103" y="1405"/>
                  </a:cubicBezTo>
                  <a:cubicBezTo>
                    <a:pt x="66381" y="436"/>
                    <a:pt x="64495" y="1"/>
                    <a:pt x="62577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5"/>
            <p:cNvSpPr/>
            <p:nvPr/>
          </p:nvSpPr>
          <p:spPr>
            <a:xfrm>
              <a:off x="22252" y="2492407"/>
              <a:ext cx="1943023" cy="2649149"/>
            </a:xfrm>
            <a:custGeom>
              <a:rect b="b" l="l" r="r" t="t"/>
              <a:pathLst>
                <a:path extrusionOk="0" h="116280" w="69073">
                  <a:moveTo>
                    <a:pt x="62414" y="0"/>
                  </a:moveTo>
                  <a:cubicBezTo>
                    <a:pt x="61900" y="0"/>
                    <a:pt x="61384" y="58"/>
                    <a:pt x="60881" y="172"/>
                  </a:cubicBezTo>
                  <a:cubicBezTo>
                    <a:pt x="58888" y="623"/>
                    <a:pt x="57126" y="1879"/>
                    <a:pt x="55638" y="3353"/>
                  </a:cubicBezTo>
                  <a:cubicBezTo>
                    <a:pt x="49494" y="9265"/>
                    <a:pt x="47678" y="18140"/>
                    <a:pt x="45125" y="26277"/>
                  </a:cubicBezTo>
                  <a:cubicBezTo>
                    <a:pt x="37834" y="48123"/>
                    <a:pt x="24413" y="64739"/>
                    <a:pt x="7401" y="79812"/>
                  </a:cubicBezTo>
                  <a:cubicBezTo>
                    <a:pt x="6609" y="80495"/>
                    <a:pt x="5804" y="81177"/>
                    <a:pt x="5244" y="82092"/>
                  </a:cubicBezTo>
                  <a:cubicBezTo>
                    <a:pt x="3018" y="85328"/>
                    <a:pt x="4506" y="89028"/>
                    <a:pt x="4220" y="92619"/>
                  </a:cubicBezTo>
                  <a:cubicBezTo>
                    <a:pt x="3933" y="95745"/>
                    <a:pt x="2390" y="98585"/>
                    <a:pt x="1366" y="101548"/>
                  </a:cubicBezTo>
                  <a:cubicBezTo>
                    <a:pt x="410" y="104497"/>
                    <a:pt x="1" y="108033"/>
                    <a:pt x="1830" y="110586"/>
                  </a:cubicBezTo>
                  <a:cubicBezTo>
                    <a:pt x="3397" y="112719"/>
                    <a:pt x="6101" y="113569"/>
                    <a:pt x="8769" y="113569"/>
                  </a:cubicBezTo>
                  <a:cubicBezTo>
                    <a:pt x="9380" y="113569"/>
                    <a:pt x="9989" y="113524"/>
                    <a:pt x="10582" y="113440"/>
                  </a:cubicBezTo>
                  <a:cubicBezTo>
                    <a:pt x="13777" y="112976"/>
                    <a:pt x="16794" y="111665"/>
                    <a:pt x="19976" y="111051"/>
                  </a:cubicBezTo>
                  <a:cubicBezTo>
                    <a:pt x="21078" y="110834"/>
                    <a:pt x="22097" y="110741"/>
                    <a:pt x="23068" y="110741"/>
                  </a:cubicBezTo>
                  <a:cubicBezTo>
                    <a:pt x="25960" y="110741"/>
                    <a:pt x="28429" y="111571"/>
                    <a:pt x="31403" y="112471"/>
                  </a:cubicBezTo>
                  <a:cubicBezTo>
                    <a:pt x="35786" y="113836"/>
                    <a:pt x="40510" y="113836"/>
                    <a:pt x="44893" y="115488"/>
                  </a:cubicBezTo>
                  <a:cubicBezTo>
                    <a:pt x="45630" y="115706"/>
                    <a:pt x="46313" y="115993"/>
                    <a:pt x="46996" y="116280"/>
                  </a:cubicBezTo>
                  <a:lnTo>
                    <a:pt x="68554" y="116280"/>
                  </a:lnTo>
                  <a:cubicBezTo>
                    <a:pt x="68895" y="115761"/>
                    <a:pt x="69073" y="115147"/>
                    <a:pt x="69073" y="114519"/>
                  </a:cubicBezTo>
                  <a:cubicBezTo>
                    <a:pt x="69073" y="113317"/>
                    <a:pt x="68336" y="112238"/>
                    <a:pt x="67421" y="111501"/>
                  </a:cubicBezTo>
                  <a:cubicBezTo>
                    <a:pt x="65562" y="109893"/>
                    <a:pt x="63611" y="109416"/>
                    <a:pt x="61609" y="109416"/>
                  </a:cubicBezTo>
                  <a:cubicBezTo>
                    <a:pt x="59140" y="109416"/>
                    <a:pt x="56595" y="110142"/>
                    <a:pt x="54054" y="110368"/>
                  </a:cubicBezTo>
                  <a:cubicBezTo>
                    <a:pt x="53124" y="110444"/>
                    <a:pt x="52164" y="110489"/>
                    <a:pt x="51191" y="110489"/>
                  </a:cubicBezTo>
                  <a:cubicBezTo>
                    <a:pt x="47111" y="110489"/>
                    <a:pt x="42815" y="109708"/>
                    <a:pt x="39595" y="107228"/>
                  </a:cubicBezTo>
                  <a:cubicBezTo>
                    <a:pt x="37616" y="105699"/>
                    <a:pt x="36128" y="103596"/>
                    <a:pt x="34762" y="101548"/>
                  </a:cubicBezTo>
                  <a:cubicBezTo>
                    <a:pt x="33520" y="99718"/>
                    <a:pt x="32264" y="97903"/>
                    <a:pt x="31581" y="95855"/>
                  </a:cubicBezTo>
                  <a:cubicBezTo>
                    <a:pt x="30898" y="93916"/>
                    <a:pt x="30721" y="91868"/>
                    <a:pt x="30666" y="89888"/>
                  </a:cubicBezTo>
                  <a:cubicBezTo>
                    <a:pt x="30379" y="78214"/>
                    <a:pt x="34940" y="66896"/>
                    <a:pt x="39664" y="56437"/>
                  </a:cubicBezTo>
                  <a:cubicBezTo>
                    <a:pt x="44320" y="46129"/>
                    <a:pt x="50245" y="36463"/>
                    <a:pt x="57345" y="27697"/>
                  </a:cubicBezTo>
                  <a:cubicBezTo>
                    <a:pt x="62465" y="21389"/>
                    <a:pt x="68554" y="14672"/>
                    <a:pt x="68267" y="6535"/>
                  </a:cubicBezTo>
                  <a:cubicBezTo>
                    <a:pt x="68213" y="4773"/>
                    <a:pt x="67817" y="2957"/>
                    <a:pt x="66629" y="1701"/>
                  </a:cubicBezTo>
                  <a:cubicBezTo>
                    <a:pt x="65547" y="548"/>
                    <a:pt x="63992" y="0"/>
                    <a:pt x="6241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85" name="Google Shape;85;p5"/>
          <p:cNvCxnSpPr/>
          <p:nvPr/>
        </p:nvCxnSpPr>
        <p:spPr>
          <a:xfrm>
            <a:off x="4133250" y="2672054"/>
            <a:ext cx="877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"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6"/>
          <p:cNvSpPr/>
          <p:nvPr/>
        </p:nvSpPr>
        <p:spPr>
          <a:xfrm>
            <a:off x="142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6"/>
          <p:cNvSpPr txBox="1"/>
          <p:nvPr>
            <p:ph type="ctrTitle"/>
          </p:nvPr>
        </p:nvSpPr>
        <p:spPr>
          <a:xfrm>
            <a:off x="1613535" y="482225"/>
            <a:ext cx="2149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9" name="Google Shape;89;p6"/>
          <p:cNvSpPr txBox="1"/>
          <p:nvPr>
            <p:ph idx="1" type="subTitle"/>
          </p:nvPr>
        </p:nvSpPr>
        <p:spPr>
          <a:xfrm>
            <a:off x="3688100" y="2658275"/>
            <a:ext cx="469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90" name="Google Shape;90;p6"/>
          <p:cNvGrpSpPr/>
          <p:nvPr/>
        </p:nvGrpSpPr>
        <p:grpSpPr>
          <a:xfrm flipH="1">
            <a:off x="104465" y="3533479"/>
            <a:ext cx="2958963" cy="1357697"/>
            <a:chOff x="5583367" y="3375400"/>
            <a:chExt cx="3303152" cy="1515625"/>
          </a:xfrm>
        </p:grpSpPr>
        <p:sp>
          <p:nvSpPr>
            <p:cNvPr id="91" name="Google Shape;91;p6"/>
            <p:cNvSpPr/>
            <p:nvPr/>
          </p:nvSpPr>
          <p:spPr>
            <a:xfrm flipH="1">
              <a:off x="5583367" y="3375400"/>
              <a:ext cx="3303152" cy="1515625"/>
            </a:xfrm>
            <a:custGeom>
              <a:rect b="b" l="l" r="r" t="t"/>
              <a:pathLst>
                <a:path extrusionOk="0" h="60625" w="107002">
                  <a:moveTo>
                    <a:pt x="94840" y="0"/>
                  </a:moveTo>
                  <a:cubicBezTo>
                    <a:pt x="87091" y="0"/>
                    <a:pt x="77907" y="7161"/>
                    <a:pt x="71216" y="9097"/>
                  </a:cubicBezTo>
                  <a:cubicBezTo>
                    <a:pt x="61318" y="12005"/>
                    <a:pt x="50805" y="11773"/>
                    <a:pt x="40442" y="12224"/>
                  </a:cubicBezTo>
                  <a:cubicBezTo>
                    <a:pt x="30147" y="12634"/>
                    <a:pt x="19457" y="13876"/>
                    <a:pt x="10691" y="19392"/>
                  </a:cubicBezTo>
                  <a:cubicBezTo>
                    <a:pt x="6827" y="21781"/>
                    <a:pt x="3414" y="25031"/>
                    <a:pt x="1707" y="29181"/>
                  </a:cubicBezTo>
                  <a:cubicBezTo>
                    <a:pt x="1" y="33387"/>
                    <a:pt x="219" y="38506"/>
                    <a:pt x="3073" y="41988"/>
                  </a:cubicBezTo>
                  <a:cubicBezTo>
                    <a:pt x="6022" y="45620"/>
                    <a:pt x="10978" y="46821"/>
                    <a:pt x="15647" y="47163"/>
                  </a:cubicBezTo>
                  <a:cubicBezTo>
                    <a:pt x="20248" y="47504"/>
                    <a:pt x="25027" y="47272"/>
                    <a:pt x="29410" y="48815"/>
                  </a:cubicBezTo>
                  <a:cubicBezTo>
                    <a:pt x="33847" y="50399"/>
                    <a:pt x="37424" y="53703"/>
                    <a:pt x="41302" y="56379"/>
                  </a:cubicBezTo>
                  <a:cubicBezTo>
                    <a:pt x="44568" y="58687"/>
                    <a:pt x="48410" y="60624"/>
                    <a:pt x="52299" y="60624"/>
                  </a:cubicBezTo>
                  <a:cubicBezTo>
                    <a:pt x="53011" y="60624"/>
                    <a:pt x="53724" y="60559"/>
                    <a:pt x="54436" y="60420"/>
                  </a:cubicBezTo>
                  <a:cubicBezTo>
                    <a:pt x="59734" y="59328"/>
                    <a:pt x="63311" y="54440"/>
                    <a:pt x="67871" y="51477"/>
                  </a:cubicBezTo>
                  <a:cubicBezTo>
                    <a:pt x="75312" y="46589"/>
                    <a:pt x="85102" y="46931"/>
                    <a:pt x="93007" y="42835"/>
                  </a:cubicBezTo>
                  <a:cubicBezTo>
                    <a:pt x="98018" y="40281"/>
                    <a:pt x="102114" y="35899"/>
                    <a:pt x="104326" y="30656"/>
                  </a:cubicBezTo>
                  <a:cubicBezTo>
                    <a:pt x="105814" y="27079"/>
                    <a:pt x="106496" y="23215"/>
                    <a:pt x="106715" y="19337"/>
                  </a:cubicBezTo>
                  <a:cubicBezTo>
                    <a:pt x="107002" y="14449"/>
                    <a:pt x="106606" y="9275"/>
                    <a:pt x="103875" y="5179"/>
                  </a:cubicBezTo>
                  <a:cubicBezTo>
                    <a:pt x="101361" y="1378"/>
                    <a:pt x="98238" y="0"/>
                    <a:pt x="9484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6"/>
            <p:cNvSpPr/>
            <p:nvPr/>
          </p:nvSpPr>
          <p:spPr>
            <a:xfrm flipH="1">
              <a:off x="5790320" y="3608500"/>
              <a:ext cx="2883783" cy="1047600"/>
            </a:xfrm>
            <a:custGeom>
              <a:rect b="b" l="l" r="r" t="t"/>
              <a:pathLst>
                <a:path extrusionOk="0" h="41904" w="93417">
                  <a:moveTo>
                    <a:pt x="81702" y="1"/>
                  </a:moveTo>
                  <a:cubicBezTo>
                    <a:pt x="81602" y="1"/>
                    <a:pt x="81502" y="2"/>
                    <a:pt x="81402" y="5"/>
                  </a:cubicBezTo>
                  <a:cubicBezTo>
                    <a:pt x="76965" y="169"/>
                    <a:pt x="73210" y="3132"/>
                    <a:pt x="69401" y="5357"/>
                  </a:cubicBezTo>
                  <a:cubicBezTo>
                    <a:pt x="59674" y="11092"/>
                    <a:pt x="48183" y="12410"/>
                    <a:pt x="36733" y="12410"/>
                  </a:cubicBezTo>
                  <a:cubicBezTo>
                    <a:pt x="33654" y="12410"/>
                    <a:pt x="30578" y="12314"/>
                    <a:pt x="27540" y="12184"/>
                  </a:cubicBezTo>
                  <a:cubicBezTo>
                    <a:pt x="25443" y="12087"/>
                    <a:pt x="23019" y="11902"/>
                    <a:pt x="20555" y="11902"/>
                  </a:cubicBezTo>
                  <a:cubicBezTo>
                    <a:pt x="17129" y="11902"/>
                    <a:pt x="13625" y="12260"/>
                    <a:pt x="10814" y="13713"/>
                  </a:cubicBezTo>
                  <a:cubicBezTo>
                    <a:pt x="10063" y="14055"/>
                    <a:pt x="9381" y="14505"/>
                    <a:pt x="8766" y="15024"/>
                  </a:cubicBezTo>
                  <a:cubicBezTo>
                    <a:pt x="5462" y="17864"/>
                    <a:pt x="1" y="23380"/>
                    <a:pt x="2677" y="28104"/>
                  </a:cubicBezTo>
                  <a:cubicBezTo>
                    <a:pt x="3414" y="29415"/>
                    <a:pt x="4725" y="30329"/>
                    <a:pt x="5967" y="31121"/>
                  </a:cubicBezTo>
                  <a:cubicBezTo>
                    <a:pt x="8789" y="32958"/>
                    <a:pt x="11716" y="33422"/>
                    <a:pt x="14691" y="33422"/>
                  </a:cubicBezTo>
                  <a:cubicBezTo>
                    <a:pt x="17732" y="33422"/>
                    <a:pt x="20823" y="32937"/>
                    <a:pt x="23901" y="32937"/>
                  </a:cubicBezTo>
                  <a:cubicBezTo>
                    <a:pt x="25825" y="32937"/>
                    <a:pt x="27744" y="33126"/>
                    <a:pt x="29642" y="33743"/>
                  </a:cubicBezTo>
                  <a:cubicBezTo>
                    <a:pt x="33274" y="34931"/>
                    <a:pt x="36128" y="37661"/>
                    <a:pt x="39418" y="39655"/>
                  </a:cubicBezTo>
                  <a:cubicBezTo>
                    <a:pt x="41496" y="40930"/>
                    <a:pt x="44016" y="41903"/>
                    <a:pt x="46409" y="41903"/>
                  </a:cubicBezTo>
                  <a:cubicBezTo>
                    <a:pt x="47757" y="41903"/>
                    <a:pt x="49065" y="41594"/>
                    <a:pt x="50231" y="40856"/>
                  </a:cubicBezTo>
                  <a:cubicBezTo>
                    <a:pt x="51938" y="39764"/>
                    <a:pt x="53071" y="38003"/>
                    <a:pt x="54437" y="36473"/>
                  </a:cubicBezTo>
                  <a:cubicBezTo>
                    <a:pt x="62014" y="27885"/>
                    <a:pt x="76009" y="28787"/>
                    <a:pt x="85157" y="21960"/>
                  </a:cubicBezTo>
                  <a:cubicBezTo>
                    <a:pt x="87778" y="19967"/>
                    <a:pt x="89935" y="17468"/>
                    <a:pt x="91423" y="14573"/>
                  </a:cubicBezTo>
                  <a:cubicBezTo>
                    <a:pt x="92666" y="12184"/>
                    <a:pt x="93417" y="9331"/>
                    <a:pt x="92611" y="6777"/>
                  </a:cubicBezTo>
                  <a:cubicBezTo>
                    <a:pt x="91765" y="4101"/>
                    <a:pt x="89321" y="2217"/>
                    <a:pt x="86699" y="1084"/>
                  </a:cubicBezTo>
                  <a:cubicBezTo>
                    <a:pt x="85086" y="439"/>
                    <a:pt x="83425" y="1"/>
                    <a:pt x="81702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6"/>
            <p:cNvSpPr/>
            <p:nvPr/>
          </p:nvSpPr>
          <p:spPr>
            <a:xfrm flipH="1">
              <a:off x="6043207" y="3783300"/>
              <a:ext cx="2276014" cy="694875"/>
            </a:xfrm>
            <a:custGeom>
              <a:rect b="b" l="l" r="r" t="t"/>
              <a:pathLst>
                <a:path extrusionOk="0" h="27795" w="73729">
                  <a:moveTo>
                    <a:pt x="69221" y="0"/>
                  </a:moveTo>
                  <a:cubicBezTo>
                    <a:pt x="67093" y="0"/>
                    <a:pt x="64727" y="1316"/>
                    <a:pt x="62806" y="2516"/>
                  </a:cubicBezTo>
                  <a:cubicBezTo>
                    <a:pt x="52058" y="9396"/>
                    <a:pt x="39298" y="13057"/>
                    <a:pt x="26546" y="13057"/>
                  </a:cubicBezTo>
                  <a:cubicBezTo>
                    <a:pt x="24444" y="13057"/>
                    <a:pt x="22342" y="12957"/>
                    <a:pt x="20249" y="12756"/>
                  </a:cubicBezTo>
                  <a:cubicBezTo>
                    <a:pt x="16704" y="12418"/>
                    <a:pt x="13159" y="11781"/>
                    <a:pt x="9571" y="11781"/>
                  </a:cubicBezTo>
                  <a:cubicBezTo>
                    <a:pt x="8958" y="11781"/>
                    <a:pt x="8344" y="11799"/>
                    <a:pt x="7729" y="11841"/>
                  </a:cubicBezTo>
                  <a:cubicBezTo>
                    <a:pt x="4834" y="12237"/>
                    <a:pt x="1298" y="13043"/>
                    <a:pt x="506" y="16388"/>
                  </a:cubicBezTo>
                  <a:cubicBezTo>
                    <a:pt x="1" y="18613"/>
                    <a:pt x="1080" y="20771"/>
                    <a:pt x="3073" y="21740"/>
                  </a:cubicBezTo>
                  <a:cubicBezTo>
                    <a:pt x="4631" y="22511"/>
                    <a:pt x="6413" y="22741"/>
                    <a:pt x="8296" y="22741"/>
                  </a:cubicBezTo>
                  <a:cubicBezTo>
                    <a:pt x="11091" y="22741"/>
                    <a:pt x="14108" y="22233"/>
                    <a:pt x="16946" y="22233"/>
                  </a:cubicBezTo>
                  <a:cubicBezTo>
                    <a:pt x="18394" y="22233"/>
                    <a:pt x="19794" y="22365"/>
                    <a:pt x="21095" y="22764"/>
                  </a:cubicBezTo>
                  <a:cubicBezTo>
                    <a:pt x="24003" y="23679"/>
                    <a:pt x="26502" y="25440"/>
                    <a:pt x="29287" y="26628"/>
                  </a:cubicBezTo>
                  <a:cubicBezTo>
                    <a:pt x="30885" y="27313"/>
                    <a:pt x="32660" y="27795"/>
                    <a:pt x="34377" y="27795"/>
                  </a:cubicBezTo>
                  <a:cubicBezTo>
                    <a:pt x="35668" y="27795"/>
                    <a:pt x="36927" y="27522"/>
                    <a:pt x="38053" y="26860"/>
                  </a:cubicBezTo>
                  <a:cubicBezTo>
                    <a:pt x="39650" y="25891"/>
                    <a:pt x="40729" y="24307"/>
                    <a:pt x="42039" y="22996"/>
                  </a:cubicBezTo>
                  <a:cubicBezTo>
                    <a:pt x="48921" y="15828"/>
                    <a:pt x="60635" y="16279"/>
                    <a:pt x="68950" y="10817"/>
                  </a:cubicBezTo>
                  <a:cubicBezTo>
                    <a:pt x="70589" y="9739"/>
                    <a:pt x="72241" y="8264"/>
                    <a:pt x="72978" y="6380"/>
                  </a:cubicBezTo>
                  <a:cubicBezTo>
                    <a:pt x="73729" y="4509"/>
                    <a:pt x="73387" y="2052"/>
                    <a:pt x="71735" y="809"/>
                  </a:cubicBezTo>
                  <a:cubicBezTo>
                    <a:pt x="70974" y="234"/>
                    <a:pt x="70119" y="0"/>
                    <a:pt x="69221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6"/>
            <p:cNvSpPr/>
            <p:nvPr/>
          </p:nvSpPr>
          <p:spPr>
            <a:xfrm flipH="1">
              <a:off x="6213887" y="3885525"/>
              <a:ext cx="1900049" cy="433425"/>
            </a:xfrm>
            <a:custGeom>
              <a:rect b="b" l="l" r="r" t="t"/>
              <a:pathLst>
                <a:path extrusionOk="0" h="17337" w="61550">
                  <a:moveTo>
                    <a:pt x="60206" y="1"/>
                  </a:moveTo>
                  <a:cubicBezTo>
                    <a:pt x="59572" y="1"/>
                    <a:pt x="58851" y="362"/>
                    <a:pt x="58259" y="694"/>
                  </a:cubicBezTo>
                  <a:cubicBezTo>
                    <a:pt x="50176" y="5814"/>
                    <a:pt x="40905" y="8776"/>
                    <a:pt x="31457" y="10196"/>
                  </a:cubicBezTo>
                  <a:cubicBezTo>
                    <a:pt x="28617" y="10660"/>
                    <a:pt x="25709" y="10934"/>
                    <a:pt x="22869" y="11111"/>
                  </a:cubicBezTo>
                  <a:cubicBezTo>
                    <a:pt x="20144" y="11291"/>
                    <a:pt x="17403" y="11361"/>
                    <a:pt x="14654" y="11361"/>
                  </a:cubicBezTo>
                  <a:cubicBezTo>
                    <a:pt x="12183" y="11361"/>
                    <a:pt x="9704" y="11304"/>
                    <a:pt x="7223" y="11220"/>
                  </a:cubicBezTo>
                  <a:cubicBezTo>
                    <a:pt x="6141" y="11182"/>
                    <a:pt x="4566" y="10828"/>
                    <a:pt x="3216" y="10828"/>
                  </a:cubicBezTo>
                  <a:cubicBezTo>
                    <a:pt x="2658" y="10828"/>
                    <a:pt x="2138" y="10889"/>
                    <a:pt x="1707" y="11056"/>
                  </a:cubicBezTo>
                  <a:cubicBezTo>
                    <a:pt x="0" y="11684"/>
                    <a:pt x="683" y="14006"/>
                    <a:pt x="2157" y="14470"/>
                  </a:cubicBezTo>
                  <a:cubicBezTo>
                    <a:pt x="2603" y="14590"/>
                    <a:pt x="3060" y="14628"/>
                    <a:pt x="3517" y="14628"/>
                  </a:cubicBezTo>
                  <a:cubicBezTo>
                    <a:pt x="3886" y="14628"/>
                    <a:pt x="4255" y="14603"/>
                    <a:pt x="4615" y="14579"/>
                  </a:cubicBezTo>
                  <a:cubicBezTo>
                    <a:pt x="6155" y="14434"/>
                    <a:pt x="7703" y="14362"/>
                    <a:pt x="9254" y="14362"/>
                  </a:cubicBezTo>
                  <a:cubicBezTo>
                    <a:pt x="13820" y="14362"/>
                    <a:pt x="18401" y="14984"/>
                    <a:pt x="22815" y="16176"/>
                  </a:cubicBezTo>
                  <a:cubicBezTo>
                    <a:pt x="24703" y="16679"/>
                    <a:pt x="26636" y="17336"/>
                    <a:pt x="28622" y="17336"/>
                  </a:cubicBezTo>
                  <a:cubicBezTo>
                    <a:pt x="28848" y="17336"/>
                    <a:pt x="29073" y="17328"/>
                    <a:pt x="29300" y="17310"/>
                  </a:cubicBezTo>
                  <a:cubicBezTo>
                    <a:pt x="32659" y="17146"/>
                    <a:pt x="35499" y="14975"/>
                    <a:pt x="38339" y="13159"/>
                  </a:cubicBezTo>
                  <a:cubicBezTo>
                    <a:pt x="42953" y="10142"/>
                    <a:pt x="48019" y="7643"/>
                    <a:pt x="53303" y="5882"/>
                  </a:cubicBezTo>
                  <a:cubicBezTo>
                    <a:pt x="55473" y="5131"/>
                    <a:pt x="57685" y="4516"/>
                    <a:pt x="59679" y="3424"/>
                  </a:cubicBezTo>
                  <a:cubicBezTo>
                    <a:pt x="60252" y="3083"/>
                    <a:pt x="60867" y="2742"/>
                    <a:pt x="61208" y="2182"/>
                  </a:cubicBezTo>
                  <a:cubicBezTo>
                    <a:pt x="61549" y="1608"/>
                    <a:pt x="61549" y="816"/>
                    <a:pt x="61099" y="352"/>
                  </a:cubicBezTo>
                  <a:cubicBezTo>
                    <a:pt x="60846" y="99"/>
                    <a:pt x="60538" y="1"/>
                    <a:pt x="60206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" name="Google Shape;95;p6"/>
          <p:cNvGrpSpPr/>
          <p:nvPr/>
        </p:nvGrpSpPr>
        <p:grpSpPr>
          <a:xfrm flipH="1">
            <a:off x="5520840" y="0"/>
            <a:ext cx="3456315" cy="2035406"/>
            <a:chOff x="104486" y="0"/>
            <a:chExt cx="4277088" cy="2518755"/>
          </a:xfrm>
        </p:grpSpPr>
        <p:sp>
          <p:nvSpPr>
            <p:cNvPr id="96" name="Google Shape;96;p6"/>
            <p:cNvSpPr/>
            <p:nvPr/>
          </p:nvSpPr>
          <p:spPr>
            <a:xfrm flipH="1">
              <a:off x="104486" y="0"/>
              <a:ext cx="4277088" cy="2518755"/>
            </a:xfrm>
            <a:custGeom>
              <a:rect b="b" l="l" r="r" t="t"/>
              <a:pathLst>
                <a:path extrusionOk="0" h="125922" w="173179">
                  <a:moveTo>
                    <a:pt x="26692" y="0"/>
                  </a:moveTo>
                  <a:cubicBezTo>
                    <a:pt x="27307" y="9899"/>
                    <a:pt x="23334" y="19798"/>
                    <a:pt x="18500" y="28672"/>
                  </a:cubicBezTo>
                  <a:cubicBezTo>
                    <a:pt x="13094" y="38516"/>
                    <a:pt x="6431" y="47842"/>
                    <a:pt x="3195" y="58600"/>
                  </a:cubicBezTo>
                  <a:cubicBezTo>
                    <a:pt x="0" y="69345"/>
                    <a:pt x="860" y="82316"/>
                    <a:pt x="8943" y="90112"/>
                  </a:cubicBezTo>
                  <a:cubicBezTo>
                    <a:pt x="13094" y="94099"/>
                    <a:pt x="18664" y="96365"/>
                    <a:pt x="24303" y="97444"/>
                  </a:cubicBezTo>
                  <a:cubicBezTo>
                    <a:pt x="27251" y="98006"/>
                    <a:pt x="30250" y="98293"/>
                    <a:pt x="33249" y="98293"/>
                  </a:cubicBezTo>
                  <a:cubicBezTo>
                    <a:pt x="36083" y="98293"/>
                    <a:pt x="38918" y="98036"/>
                    <a:pt x="41711" y="97512"/>
                  </a:cubicBezTo>
                  <a:cubicBezTo>
                    <a:pt x="46312" y="96707"/>
                    <a:pt x="50927" y="95123"/>
                    <a:pt x="54504" y="92051"/>
                  </a:cubicBezTo>
                  <a:cubicBezTo>
                    <a:pt x="59460" y="87887"/>
                    <a:pt x="61904" y="81633"/>
                    <a:pt x="64976" y="75885"/>
                  </a:cubicBezTo>
                  <a:cubicBezTo>
                    <a:pt x="67993" y="70206"/>
                    <a:pt x="72363" y="64458"/>
                    <a:pt x="78684" y="63201"/>
                  </a:cubicBezTo>
                  <a:cubicBezTo>
                    <a:pt x="79215" y="63094"/>
                    <a:pt x="79762" y="63027"/>
                    <a:pt x="80299" y="63027"/>
                  </a:cubicBezTo>
                  <a:cubicBezTo>
                    <a:pt x="81200" y="63027"/>
                    <a:pt x="82070" y="63216"/>
                    <a:pt x="82780" y="63720"/>
                  </a:cubicBezTo>
                  <a:cubicBezTo>
                    <a:pt x="83463" y="64171"/>
                    <a:pt x="83968" y="64799"/>
                    <a:pt x="84377" y="65536"/>
                  </a:cubicBezTo>
                  <a:cubicBezTo>
                    <a:pt x="87559" y="71161"/>
                    <a:pt x="84828" y="78111"/>
                    <a:pt x="83913" y="84473"/>
                  </a:cubicBezTo>
                  <a:cubicBezTo>
                    <a:pt x="83695" y="85907"/>
                    <a:pt x="83626" y="87436"/>
                    <a:pt x="84432" y="88569"/>
                  </a:cubicBezTo>
                  <a:cubicBezTo>
                    <a:pt x="85081" y="89579"/>
                    <a:pt x="86068" y="89998"/>
                    <a:pt x="87163" y="89998"/>
                  </a:cubicBezTo>
                  <a:cubicBezTo>
                    <a:pt x="89222" y="89998"/>
                    <a:pt x="91664" y="88517"/>
                    <a:pt x="92965" y="86699"/>
                  </a:cubicBezTo>
                  <a:cubicBezTo>
                    <a:pt x="95013" y="83859"/>
                    <a:pt x="96543" y="80159"/>
                    <a:pt x="99901" y="79353"/>
                  </a:cubicBezTo>
                  <a:cubicBezTo>
                    <a:pt x="100269" y="79269"/>
                    <a:pt x="100633" y="79228"/>
                    <a:pt x="100990" y="79228"/>
                  </a:cubicBezTo>
                  <a:cubicBezTo>
                    <a:pt x="104667" y="79228"/>
                    <a:pt x="107667" y="83482"/>
                    <a:pt x="107356" y="87327"/>
                  </a:cubicBezTo>
                  <a:cubicBezTo>
                    <a:pt x="107015" y="91532"/>
                    <a:pt x="104106" y="95055"/>
                    <a:pt x="101376" y="98304"/>
                  </a:cubicBezTo>
                  <a:cubicBezTo>
                    <a:pt x="98195" y="102004"/>
                    <a:pt x="95013" y="105704"/>
                    <a:pt x="91887" y="109391"/>
                  </a:cubicBezTo>
                  <a:cubicBezTo>
                    <a:pt x="88692" y="113091"/>
                    <a:pt x="85401" y="118333"/>
                    <a:pt x="88064" y="122361"/>
                  </a:cubicBezTo>
                  <a:cubicBezTo>
                    <a:pt x="89429" y="124477"/>
                    <a:pt x="91996" y="125433"/>
                    <a:pt x="94440" y="125775"/>
                  </a:cubicBezTo>
                  <a:cubicBezTo>
                    <a:pt x="95209" y="125874"/>
                    <a:pt x="95976" y="125922"/>
                    <a:pt x="96739" y="125922"/>
                  </a:cubicBezTo>
                  <a:cubicBezTo>
                    <a:pt x="104785" y="125922"/>
                    <a:pt x="112387" y="120587"/>
                    <a:pt x="116913" y="113828"/>
                  </a:cubicBezTo>
                  <a:cubicBezTo>
                    <a:pt x="121924" y="106441"/>
                    <a:pt x="124081" y="97512"/>
                    <a:pt x="126238" y="88856"/>
                  </a:cubicBezTo>
                  <a:cubicBezTo>
                    <a:pt x="128409" y="80159"/>
                    <a:pt x="130799" y="71284"/>
                    <a:pt x="136192" y="64171"/>
                  </a:cubicBezTo>
                  <a:cubicBezTo>
                    <a:pt x="137898" y="61938"/>
                    <a:pt x="140767" y="59879"/>
                    <a:pt x="143303" y="59879"/>
                  </a:cubicBezTo>
                  <a:cubicBezTo>
                    <a:pt x="144317" y="59879"/>
                    <a:pt x="145279" y="60209"/>
                    <a:pt x="146090" y="60990"/>
                  </a:cubicBezTo>
                  <a:cubicBezTo>
                    <a:pt x="147401" y="62232"/>
                    <a:pt x="147633" y="64225"/>
                    <a:pt x="147688" y="65987"/>
                  </a:cubicBezTo>
                  <a:cubicBezTo>
                    <a:pt x="147688" y="73278"/>
                    <a:pt x="144670" y="81237"/>
                    <a:pt x="148480" y="87436"/>
                  </a:cubicBezTo>
                  <a:cubicBezTo>
                    <a:pt x="149406" y="88946"/>
                    <a:pt x="151164" y="90271"/>
                    <a:pt x="152801" y="90271"/>
                  </a:cubicBezTo>
                  <a:cubicBezTo>
                    <a:pt x="153384" y="90271"/>
                    <a:pt x="153951" y="90103"/>
                    <a:pt x="154460" y="89716"/>
                  </a:cubicBezTo>
                  <a:cubicBezTo>
                    <a:pt x="155593" y="88856"/>
                    <a:pt x="155880" y="87327"/>
                    <a:pt x="156057" y="85962"/>
                  </a:cubicBezTo>
                  <a:cubicBezTo>
                    <a:pt x="156904" y="80104"/>
                    <a:pt x="157764" y="74302"/>
                    <a:pt x="158665" y="68431"/>
                  </a:cubicBezTo>
                  <a:cubicBezTo>
                    <a:pt x="158897" y="66669"/>
                    <a:pt x="159184" y="64854"/>
                    <a:pt x="160153" y="63311"/>
                  </a:cubicBezTo>
                  <a:cubicBezTo>
                    <a:pt x="161177" y="61782"/>
                    <a:pt x="162884" y="60812"/>
                    <a:pt x="164304" y="59624"/>
                  </a:cubicBezTo>
                  <a:cubicBezTo>
                    <a:pt x="171131" y="54095"/>
                    <a:pt x="173179" y="43513"/>
                    <a:pt x="168960" y="35840"/>
                  </a:cubicBezTo>
                  <a:cubicBezTo>
                    <a:pt x="166693" y="31744"/>
                    <a:pt x="162993" y="28672"/>
                    <a:pt x="159976" y="25027"/>
                  </a:cubicBezTo>
                  <a:cubicBezTo>
                    <a:pt x="157013" y="21450"/>
                    <a:pt x="154624" y="16726"/>
                    <a:pt x="155825" y="12179"/>
                  </a:cubicBezTo>
                  <a:cubicBezTo>
                    <a:pt x="157191" y="6718"/>
                    <a:pt x="162816" y="3864"/>
                    <a:pt x="167035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7" name="Google Shape;97;p6"/>
            <p:cNvSpPr/>
            <p:nvPr/>
          </p:nvSpPr>
          <p:spPr>
            <a:xfrm flipH="1">
              <a:off x="1497632" y="1960203"/>
              <a:ext cx="570586" cy="458437"/>
            </a:xfrm>
            <a:custGeom>
              <a:rect b="b" l="l" r="r" t="t"/>
              <a:pathLst>
                <a:path extrusionOk="0" h="22919" w="23103">
                  <a:moveTo>
                    <a:pt x="17829" y="0"/>
                  </a:moveTo>
                  <a:cubicBezTo>
                    <a:pt x="16970" y="0"/>
                    <a:pt x="16087" y="330"/>
                    <a:pt x="15252" y="1095"/>
                  </a:cubicBezTo>
                  <a:cubicBezTo>
                    <a:pt x="11265" y="4795"/>
                    <a:pt x="8193" y="9574"/>
                    <a:pt x="4097" y="13274"/>
                  </a:cubicBezTo>
                  <a:cubicBezTo>
                    <a:pt x="2226" y="15035"/>
                    <a:pt x="1" y="17315"/>
                    <a:pt x="684" y="19814"/>
                  </a:cubicBezTo>
                  <a:cubicBezTo>
                    <a:pt x="1148" y="21575"/>
                    <a:pt x="2909" y="22722"/>
                    <a:pt x="4670" y="22886"/>
                  </a:cubicBezTo>
                  <a:cubicBezTo>
                    <a:pt x="4889" y="22908"/>
                    <a:pt x="5108" y="22918"/>
                    <a:pt x="5326" y="22918"/>
                  </a:cubicBezTo>
                  <a:cubicBezTo>
                    <a:pt x="6867" y="22918"/>
                    <a:pt x="8391" y="22398"/>
                    <a:pt x="9790" y="21752"/>
                  </a:cubicBezTo>
                  <a:cubicBezTo>
                    <a:pt x="13204" y="20210"/>
                    <a:pt x="16276" y="18052"/>
                    <a:pt x="18829" y="15322"/>
                  </a:cubicBezTo>
                  <a:cubicBezTo>
                    <a:pt x="21163" y="12823"/>
                    <a:pt x="23102" y="9628"/>
                    <a:pt x="22993" y="6270"/>
                  </a:cubicBezTo>
                  <a:cubicBezTo>
                    <a:pt x="22900" y="3135"/>
                    <a:pt x="20479" y="0"/>
                    <a:pt x="1782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8" name="Google Shape;98;p6"/>
            <p:cNvSpPr/>
            <p:nvPr/>
          </p:nvSpPr>
          <p:spPr>
            <a:xfrm flipH="1">
              <a:off x="297021" y="0"/>
              <a:ext cx="3873803" cy="1908579"/>
            </a:xfrm>
            <a:custGeom>
              <a:rect b="b" l="l" r="r" t="t"/>
              <a:pathLst>
                <a:path extrusionOk="0" h="95417" w="156850">
                  <a:moveTo>
                    <a:pt x="23334" y="0"/>
                  </a:moveTo>
                  <a:cubicBezTo>
                    <a:pt x="23334" y="3987"/>
                    <a:pt x="22992" y="7906"/>
                    <a:pt x="22364" y="11838"/>
                  </a:cubicBezTo>
                  <a:cubicBezTo>
                    <a:pt x="20999" y="20030"/>
                    <a:pt x="18432" y="27935"/>
                    <a:pt x="14568" y="35267"/>
                  </a:cubicBezTo>
                  <a:cubicBezTo>
                    <a:pt x="11333" y="41643"/>
                    <a:pt x="7114" y="47500"/>
                    <a:pt x="4096" y="53931"/>
                  </a:cubicBezTo>
                  <a:cubicBezTo>
                    <a:pt x="1652" y="59160"/>
                    <a:pt x="0" y="64908"/>
                    <a:pt x="410" y="70711"/>
                  </a:cubicBezTo>
                  <a:cubicBezTo>
                    <a:pt x="970" y="80377"/>
                    <a:pt x="7687" y="87614"/>
                    <a:pt x="17135" y="89429"/>
                  </a:cubicBezTo>
                  <a:cubicBezTo>
                    <a:pt x="19300" y="89816"/>
                    <a:pt x="21585" y="90082"/>
                    <a:pt x="23860" y="90082"/>
                  </a:cubicBezTo>
                  <a:cubicBezTo>
                    <a:pt x="26249" y="90082"/>
                    <a:pt x="28627" y="89789"/>
                    <a:pt x="30843" y="89034"/>
                  </a:cubicBezTo>
                  <a:cubicBezTo>
                    <a:pt x="34762" y="87668"/>
                    <a:pt x="38352" y="85388"/>
                    <a:pt x="41370" y="82548"/>
                  </a:cubicBezTo>
                  <a:cubicBezTo>
                    <a:pt x="45684" y="78507"/>
                    <a:pt x="49043" y="73551"/>
                    <a:pt x="52511" y="68772"/>
                  </a:cubicBezTo>
                  <a:cubicBezTo>
                    <a:pt x="55638" y="64512"/>
                    <a:pt x="59051" y="60129"/>
                    <a:pt x="63830" y="57849"/>
                  </a:cubicBezTo>
                  <a:cubicBezTo>
                    <a:pt x="65652" y="56997"/>
                    <a:pt x="67714" y="56545"/>
                    <a:pt x="69741" y="56545"/>
                  </a:cubicBezTo>
                  <a:cubicBezTo>
                    <a:pt x="73105" y="56545"/>
                    <a:pt x="76372" y="57791"/>
                    <a:pt x="78288" y="60525"/>
                  </a:cubicBezTo>
                  <a:cubicBezTo>
                    <a:pt x="80623" y="63830"/>
                    <a:pt x="80336" y="68321"/>
                    <a:pt x="81920" y="72022"/>
                  </a:cubicBezTo>
                  <a:cubicBezTo>
                    <a:pt x="82548" y="73619"/>
                    <a:pt x="83804" y="75148"/>
                    <a:pt x="85456" y="75326"/>
                  </a:cubicBezTo>
                  <a:cubicBezTo>
                    <a:pt x="85557" y="75335"/>
                    <a:pt x="85657" y="75339"/>
                    <a:pt x="85757" y="75339"/>
                  </a:cubicBezTo>
                  <a:cubicBezTo>
                    <a:pt x="86838" y="75339"/>
                    <a:pt x="87882" y="74828"/>
                    <a:pt x="88870" y="74465"/>
                  </a:cubicBezTo>
                  <a:cubicBezTo>
                    <a:pt x="89951" y="74074"/>
                    <a:pt x="91075" y="73892"/>
                    <a:pt x="92200" y="73892"/>
                  </a:cubicBezTo>
                  <a:cubicBezTo>
                    <a:pt x="97939" y="73892"/>
                    <a:pt x="103712" y="78629"/>
                    <a:pt x="103998" y="84473"/>
                  </a:cubicBezTo>
                  <a:cubicBezTo>
                    <a:pt x="104107" y="86590"/>
                    <a:pt x="103656" y="88638"/>
                    <a:pt x="103888" y="90686"/>
                  </a:cubicBezTo>
                  <a:cubicBezTo>
                    <a:pt x="104107" y="92788"/>
                    <a:pt x="105363" y="94945"/>
                    <a:pt x="107356" y="95341"/>
                  </a:cubicBezTo>
                  <a:cubicBezTo>
                    <a:pt x="107607" y="95392"/>
                    <a:pt x="107850" y="95417"/>
                    <a:pt x="108086" y="95417"/>
                  </a:cubicBezTo>
                  <a:cubicBezTo>
                    <a:pt x="111006" y="95417"/>
                    <a:pt x="112767" y="91682"/>
                    <a:pt x="113500" y="88638"/>
                  </a:cubicBezTo>
                  <a:cubicBezTo>
                    <a:pt x="114756" y="83736"/>
                    <a:pt x="115944" y="78794"/>
                    <a:pt x="117200" y="73837"/>
                  </a:cubicBezTo>
                  <a:cubicBezTo>
                    <a:pt x="118443" y="68772"/>
                    <a:pt x="119876" y="63434"/>
                    <a:pt x="123344" y="59501"/>
                  </a:cubicBezTo>
                  <a:cubicBezTo>
                    <a:pt x="125662" y="56923"/>
                    <a:pt x="129217" y="55201"/>
                    <a:pt x="132590" y="55201"/>
                  </a:cubicBezTo>
                  <a:cubicBezTo>
                    <a:pt x="134343" y="55201"/>
                    <a:pt x="136046" y="55666"/>
                    <a:pt x="137503" y="56716"/>
                  </a:cubicBezTo>
                  <a:cubicBezTo>
                    <a:pt x="139100" y="57849"/>
                    <a:pt x="140233" y="59556"/>
                    <a:pt x="141885" y="60580"/>
                  </a:cubicBezTo>
                  <a:cubicBezTo>
                    <a:pt x="142644" y="61066"/>
                    <a:pt x="143583" y="61335"/>
                    <a:pt x="144472" y="61335"/>
                  </a:cubicBezTo>
                  <a:cubicBezTo>
                    <a:pt x="145582" y="61335"/>
                    <a:pt x="146614" y="60914"/>
                    <a:pt x="147115" y="59966"/>
                  </a:cubicBezTo>
                  <a:cubicBezTo>
                    <a:pt x="147579" y="59051"/>
                    <a:pt x="147456" y="57918"/>
                    <a:pt x="147634" y="56948"/>
                  </a:cubicBezTo>
                  <a:cubicBezTo>
                    <a:pt x="148316" y="53876"/>
                    <a:pt x="151839" y="52456"/>
                    <a:pt x="153887" y="50122"/>
                  </a:cubicBezTo>
                  <a:cubicBezTo>
                    <a:pt x="156849" y="46763"/>
                    <a:pt x="156508" y="41534"/>
                    <a:pt x="154624" y="37492"/>
                  </a:cubicBezTo>
                  <a:cubicBezTo>
                    <a:pt x="152753" y="33451"/>
                    <a:pt x="149572" y="30201"/>
                    <a:pt x="147060" y="26515"/>
                  </a:cubicBezTo>
                  <a:cubicBezTo>
                    <a:pt x="143428" y="21327"/>
                    <a:pt x="140971" y="15019"/>
                    <a:pt x="141653" y="8766"/>
                  </a:cubicBezTo>
                  <a:cubicBezTo>
                    <a:pt x="141995" y="5571"/>
                    <a:pt x="143305" y="2499"/>
                    <a:pt x="14529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9" name="Google Shape;99;p6"/>
            <p:cNvSpPr/>
            <p:nvPr/>
          </p:nvSpPr>
          <p:spPr>
            <a:xfrm flipH="1">
              <a:off x="1572166" y="2025389"/>
              <a:ext cx="406002" cy="323940"/>
            </a:xfrm>
            <a:custGeom>
              <a:rect b="b" l="l" r="r" t="t"/>
              <a:pathLst>
                <a:path extrusionOk="0" h="16195" w="16439">
                  <a:moveTo>
                    <a:pt x="13776" y="1"/>
                  </a:moveTo>
                  <a:cubicBezTo>
                    <a:pt x="12850" y="1"/>
                    <a:pt x="12244" y="807"/>
                    <a:pt x="11769" y="1714"/>
                  </a:cubicBezTo>
                  <a:cubicBezTo>
                    <a:pt x="10978" y="3188"/>
                    <a:pt x="10063" y="4499"/>
                    <a:pt x="8984" y="5741"/>
                  </a:cubicBezTo>
                  <a:cubicBezTo>
                    <a:pt x="6827" y="8308"/>
                    <a:pt x="4260" y="10411"/>
                    <a:pt x="1598" y="12349"/>
                  </a:cubicBezTo>
                  <a:cubicBezTo>
                    <a:pt x="915" y="12800"/>
                    <a:pt x="164" y="13373"/>
                    <a:pt x="55" y="14220"/>
                  </a:cubicBezTo>
                  <a:cubicBezTo>
                    <a:pt x="0" y="15080"/>
                    <a:pt x="738" y="15927"/>
                    <a:pt x="1652" y="16104"/>
                  </a:cubicBezTo>
                  <a:cubicBezTo>
                    <a:pt x="1899" y="16168"/>
                    <a:pt x="2151" y="16194"/>
                    <a:pt x="2407" y="16194"/>
                  </a:cubicBezTo>
                  <a:cubicBezTo>
                    <a:pt x="3031" y="16194"/>
                    <a:pt x="3680" y="16037"/>
                    <a:pt x="4328" y="15872"/>
                  </a:cubicBezTo>
                  <a:cubicBezTo>
                    <a:pt x="9380" y="14220"/>
                    <a:pt x="13995" y="10588"/>
                    <a:pt x="15811" y="5577"/>
                  </a:cubicBezTo>
                  <a:cubicBezTo>
                    <a:pt x="16152" y="4663"/>
                    <a:pt x="16439" y="3639"/>
                    <a:pt x="16330" y="2669"/>
                  </a:cubicBezTo>
                  <a:cubicBezTo>
                    <a:pt x="16207" y="1714"/>
                    <a:pt x="15702" y="744"/>
                    <a:pt x="14787" y="280"/>
                  </a:cubicBezTo>
                  <a:cubicBezTo>
                    <a:pt x="14412" y="86"/>
                    <a:pt x="14077" y="1"/>
                    <a:pt x="1377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0" name="Google Shape;100;p6"/>
            <p:cNvSpPr/>
            <p:nvPr/>
          </p:nvSpPr>
          <p:spPr>
            <a:xfrm flipH="1">
              <a:off x="569475" y="0"/>
              <a:ext cx="3346758" cy="1575557"/>
            </a:xfrm>
            <a:custGeom>
              <a:rect b="b" l="l" r="r" t="t"/>
              <a:pathLst>
                <a:path extrusionOk="0" h="78768" w="135510">
                  <a:moveTo>
                    <a:pt x="20822" y="0"/>
                  </a:moveTo>
                  <a:cubicBezTo>
                    <a:pt x="21327" y="5462"/>
                    <a:pt x="21505" y="10923"/>
                    <a:pt x="20822" y="16384"/>
                  </a:cubicBezTo>
                  <a:cubicBezTo>
                    <a:pt x="19334" y="27648"/>
                    <a:pt x="14446" y="38175"/>
                    <a:pt x="8984" y="48183"/>
                  </a:cubicBezTo>
                  <a:cubicBezTo>
                    <a:pt x="6486" y="52729"/>
                    <a:pt x="3864" y="57235"/>
                    <a:pt x="2103" y="62123"/>
                  </a:cubicBezTo>
                  <a:cubicBezTo>
                    <a:pt x="792" y="65768"/>
                    <a:pt x="1" y="69974"/>
                    <a:pt x="1707" y="73441"/>
                  </a:cubicBezTo>
                  <a:cubicBezTo>
                    <a:pt x="3453" y="77020"/>
                    <a:pt x="7462" y="78767"/>
                    <a:pt x="11516" y="78767"/>
                  </a:cubicBezTo>
                  <a:cubicBezTo>
                    <a:pt x="13138" y="78767"/>
                    <a:pt x="14767" y="78487"/>
                    <a:pt x="16262" y="77933"/>
                  </a:cubicBezTo>
                  <a:cubicBezTo>
                    <a:pt x="21505" y="76008"/>
                    <a:pt x="25423" y="71626"/>
                    <a:pt x="28891" y="67297"/>
                  </a:cubicBezTo>
                  <a:cubicBezTo>
                    <a:pt x="32768" y="62573"/>
                    <a:pt x="36400" y="57740"/>
                    <a:pt x="40551" y="53303"/>
                  </a:cubicBezTo>
                  <a:cubicBezTo>
                    <a:pt x="45111" y="48360"/>
                    <a:pt x="50518" y="43746"/>
                    <a:pt x="57112" y="42148"/>
                  </a:cubicBezTo>
                  <a:cubicBezTo>
                    <a:pt x="58480" y="41817"/>
                    <a:pt x="59905" y="41652"/>
                    <a:pt x="61333" y="41652"/>
                  </a:cubicBezTo>
                  <a:cubicBezTo>
                    <a:pt x="66734" y="41652"/>
                    <a:pt x="72182" y="44015"/>
                    <a:pt x="74752" y="48702"/>
                  </a:cubicBezTo>
                  <a:cubicBezTo>
                    <a:pt x="76391" y="51705"/>
                    <a:pt x="76678" y="55351"/>
                    <a:pt x="78097" y="58532"/>
                  </a:cubicBezTo>
                  <a:cubicBezTo>
                    <a:pt x="79349" y="61219"/>
                    <a:pt x="81962" y="63655"/>
                    <a:pt x="84719" y="63655"/>
                  </a:cubicBezTo>
                  <a:cubicBezTo>
                    <a:pt x="85240" y="63655"/>
                    <a:pt x="85766" y="63568"/>
                    <a:pt x="86289" y="63379"/>
                  </a:cubicBezTo>
                  <a:cubicBezTo>
                    <a:pt x="87491" y="62969"/>
                    <a:pt x="88515" y="62014"/>
                    <a:pt x="89703" y="61549"/>
                  </a:cubicBezTo>
                  <a:cubicBezTo>
                    <a:pt x="90230" y="61346"/>
                    <a:pt x="90783" y="61251"/>
                    <a:pt x="91337" y="61251"/>
                  </a:cubicBezTo>
                  <a:cubicBezTo>
                    <a:pt x="93426" y="61251"/>
                    <a:pt x="95519" y="62604"/>
                    <a:pt x="96188" y="64621"/>
                  </a:cubicBezTo>
                  <a:cubicBezTo>
                    <a:pt x="96598" y="65987"/>
                    <a:pt x="96420" y="67475"/>
                    <a:pt x="96762" y="68840"/>
                  </a:cubicBezTo>
                  <a:cubicBezTo>
                    <a:pt x="97077" y="70153"/>
                    <a:pt x="98128" y="71419"/>
                    <a:pt x="99364" y="71419"/>
                  </a:cubicBezTo>
                  <a:cubicBezTo>
                    <a:pt x="99465" y="71419"/>
                    <a:pt x="99567" y="71411"/>
                    <a:pt x="99670" y="71393"/>
                  </a:cubicBezTo>
                  <a:cubicBezTo>
                    <a:pt x="100748" y="71230"/>
                    <a:pt x="101431" y="70260"/>
                    <a:pt x="101882" y="69291"/>
                  </a:cubicBezTo>
                  <a:cubicBezTo>
                    <a:pt x="103766" y="65700"/>
                    <a:pt x="104380" y="61604"/>
                    <a:pt x="105691" y="57740"/>
                  </a:cubicBezTo>
                  <a:cubicBezTo>
                    <a:pt x="107002" y="53876"/>
                    <a:pt x="109282" y="49999"/>
                    <a:pt x="113036" y="48524"/>
                  </a:cubicBezTo>
                  <a:cubicBezTo>
                    <a:pt x="114500" y="47921"/>
                    <a:pt x="116033" y="47727"/>
                    <a:pt x="117594" y="47727"/>
                  </a:cubicBezTo>
                  <a:cubicBezTo>
                    <a:pt x="119847" y="47727"/>
                    <a:pt x="122159" y="48131"/>
                    <a:pt x="124409" y="48292"/>
                  </a:cubicBezTo>
                  <a:cubicBezTo>
                    <a:pt x="124773" y="48314"/>
                    <a:pt x="125143" y="48326"/>
                    <a:pt x="125517" y="48326"/>
                  </a:cubicBezTo>
                  <a:cubicBezTo>
                    <a:pt x="129062" y="48326"/>
                    <a:pt x="132930" y="47273"/>
                    <a:pt x="134363" y="44087"/>
                  </a:cubicBezTo>
                  <a:cubicBezTo>
                    <a:pt x="135510" y="41588"/>
                    <a:pt x="134595" y="38571"/>
                    <a:pt x="133120" y="36236"/>
                  </a:cubicBezTo>
                  <a:cubicBezTo>
                    <a:pt x="131632" y="33902"/>
                    <a:pt x="129584" y="32031"/>
                    <a:pt x="128055" y="29696"/>
                  </a:cubicBezTo>
                  <a:cubicBezTo>
                    <a:pt x="122757" y="21668"/>
                    <a:pt x="124860" y="11087"/>
                    <a:pt x="127031" y="1762"/>
                  </a:cubicBezTo>
                  <a:cubicBezTo>
                    <a:pt x="127195" y="1134"/>
                    <a:pt x="127318" y="574"/>
                    <a:pt x="127427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1" name="Google Shape;101;p6"/>
            <p:cNvSpPr/>
            <p:nvPr/>
          </p:nvSpPr>
          <p:spPr>
            <a:xfrm flipH="1">
              <a:off x="902609" y="49145"/>
              <a:ext cx="2675060" cy="1186248"/>
            </a:xfrm>
            <a:custGeom>
              <a:rect b="b" l="l" r="r" t="t"/>
              <a:pathLst>
                <a:path extrusionOk="0" h="59305" w="108313">
                  <a:moveTo>
                    <a:pt x="41106" y="0"/>
                  </a:moveTo>
                  <a:cubicBezTo>
                    <a:pt x="34079" y="0"/>
                    <a:pt x="27052" y="3547"/>
                    <a:pt x="23156" y="9435"/>
                  </a:cubicBezTo>
                  <a:cubicBezTo>
                    <a:pt x="20016" y="14037"/>
                    <a:pt x="18883" y="19675"/>
                    <a:pt x="16603" y="24795"/>
                  </a:cubicBezTo>
                  <a:cubicBezTo>
                    <a:pt x="13599" y="31445"/>
                    <a:pt x="8752" y="37029"/>
                    <a:pt x="4438" y="42886"/>
                  </a:cubicBezTo>
                  <a:cubicBezTo>
                    <a:pt x="2499" y="45562"/>
                    <a:pt x="629" y="48402"/>
                    <a:pt x="342" y="51638"/>
                  </a:cubicBezTo>
                  <a:cubicBezTo>
                    <a:pt x="0" y="54942"/>
                    <a:pt x="1871" y="58642"/>
                    <a:pt x="5120" y="59215"/>
                  </a:cubicBezTo>
                  <a:cubicBezTo>
                    <a:pt x="5446" y="59276"/>
                    <a:pt x="5771" y="59305"/>
                    <a:pt x="6095" y="59305"/>
                  </a:cubicBezTo>
                  <a:cubicBezTo>
                    <a:pt x="7580" y="59305"/>
                    <a:pt x="9038" y="58710"/>
                    <a:pt x="10350" y="57959"/>
                  </a:cubicBezTo>
                  <a:cubicBezTo>
                    <a:pt x="17067" y="54259"/>
                    <a:pt x="20876" y="47037"/>
                    <a:pt x="25996" y="41343"/>
                  </a:cubicBezTo>
                  <a:cubicBezTo>
                    <a:pt x="31062" y="35663"/>
                    <a:pt x="37766" y="31335"/>
                    <a:pt x="45220" y="30079"/>
                  </a:cubicBezTo>
                  <a:cubicBezTo>
                    <a:pt x="46503" y="29875"/>
                    <a:pt x="47807" y="29773"/>
                    <a:pt x="49114" y="29773"/>
                  </a:cubicBezTo>
                  <a:cubicBezTo>
                    <a:pt x="55401" y="29773"/>
                    <a:pt x="61738" y="32137"/>
                    <a:pt x="65932" y="36851"/>
                  </a:cubicBezTo>
                  <a:cubicBezTo>
                    <a:pt x="68827" y="40101"/>
                    <a:pt x="70602" y="44306"/>
                    <a:pt x="73838" y="47200"/>
                  </a:cubicBezTo>
                  <a:cubicBezTo>
                    <a:pt x="75610" y="48761"/>
                    <a:pt x="78118" y="49728"/>
                    <a:pt x="80431" y="49728"/>
                  </a:cubicBezTo>
                  <a:cubicBezTo>
                    <a:pt x="82429" y="49728"/>
                    <a:pt x="84281" y="49006"/>
                    <a:pt x="85388" y="47323"/>
                  </a:cubicBezTo>
                  <a:cubicBezTo>
                    <a:pt x="87040" y="44879"/>
                    <a:pt x="86358" y="41466"/>
                    <a:pt x="88010" y="39008"/>
                  </a:cubicBezTo>
                  <a:cubicBezTo>
                    <a:pt x="89484" y="36687"/>
                    <a:pt x="92556" y="35936"/>
                    <a:pt x="95287" y="35882"/>
                  </a:cubicBezTo>
                  <a:cubicBezTo>
                    <a:pt x="95454" y="35879"/>
                    <a:pt x="95622" y="35877"/>
                    <a:pt x="95789" y="35877"/>
                  </a:cubicBezTo>
                  <a:cubicBezTo>
                    <a:pt x="97116" y="35877"/>
                    <a:pt x="98442" y="35969"/>
                    <a:pt x="99754" y="35969"/>
                  </a:cubicBezTo>
                  <a:cubicBezTo>
                    <a:pt x="101030" y="35969"/>
                    <a:pt x="102294" y="35882"/>
                    <a:pt x="103533" y="35541"/>
                  </a:cubicBezTo>
                  <a:cubicBezTo>
                    <a:pt x="104612" y="35199"/>
                    <a:pt x="105759" y="34639"/>
                    <a:pt x="106442" y="33725"/>
                  </a:cubicBezTo>
                  <a:cubicBezTo>
                    <a:pt x="108312" y="31103"/>
                    <a:pt x="106032" y="27635"/>
                    <a:pt x="104216" y="24905"/>
                  </a:cubicBezTo>
                  <a:cubicBezTo>
                    <a:pt x="101718" y="21095"/>
                    <a:pt x="100066" y="16317"/>
                    <a:pt x="100516" y="11647"/>
                  </a:cubicBezTo>
                  <a:cubicBezTo>
                    <a:pt x="100912" y="8015"/>
                    <a:pt x="104216" y="2609"/>
                    <a:pt x="98700" y="779"/>
                  </a:cubicBezTo>
                  <a:cubicBezTo>
                    <a:pt x="97994" y="555"/>
                    <a:pt x="97274" y="464"/>
                    <a:pt x="96549" y="464"/>
                  </a:cubicBezTo>
                  <a:cubicBezTo>
                    <a:pt x="94708" y="464"/>
                    <a:pt x="92835" y="1056"/>
                    <a:pt x="91082" y="1585"/>
                  </a:cubicBezTo>
                  <a:cubicBezTo>
                    <a:pt x="83494" y="3968"/>
                    <a:pt x="75482" y="6031"/>
                    <a:pt x="67632" y="6031"/>
                  </a:cubicBezTo>
                  <a:cubicBezTo>
                    <a:pt x="63701" y="6031"/>
                    <a:pt x="59810" y="5514"/>
                    <a:pt x="56034" y="4261"/>
                  </a:cubicBezTo>
                  <a:cubicBezTo>
                    <a:pt x="52620" y="3114"/>
                    <a:pt x="49371" y="1407"/>
                    <a:pt x="45848" y="561"/>
                  </a:cubicBezTo>
                  <a:cubicBezTo>
                    <a:pt x="44292" y="182"/>
                    <a:pt x="42699" y="0"/>
                    <a:pt x="41106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2" name="Google Shape;102;p6"/>
            <p:cNvSpPr/>
            <p:nvPr/>
          </p:nvSpPr>
          <p:spPr>
            <a:xfrm flipH="1">
              <a:off x="1614297" y="2071933"/>
              <a:ext cx="287998" cy="222208"/>
            </a:xfrm>
            <a:custGeom>
              <a:rect b="b" l="l" r="r" t="t"/>
              <a:pathLst>
                <a:path extrusionOk="0" h="11109" w="11661">
                  <a:moveTo>
                    <a:pt x="10868" y="1"/>
                  </a:moveTo>
                  <a:cubicBezTo>
                    <a:pt x="10186" y="1"/>
                    <a:pt x="9899" y="861"/>
                    <a:pt x="9612" y="1312"/>
                  </a:cubicBezTo>
                  <a:cubicBezTo>
                    <a:pt x="8875" y="2513"/>
                    <a:pt x="8015" y="3537"/>
                    <a:pt x="7059" y="4561"/>
                  </a:cubicBezTo>
                  <a:cubicBezTo>
                    <a:pt x="5120" y="6555"/>
                    <a:pt x="2786" y="8193"/>
                    <a:pt x="574" y="9968"/>
                  </a:cubicBezTo>
                  <a:cubicBezTo>
                    <a:pt x="342" y="10186"/>
                    <a:pt x="0" y="10582"/>
                    <a:pt x="232" y="10869"/>
                  </a:cubicBezTo>
                  <a:cubicBezTo>
                    <a:pt x="342" y="10992"/>
                    <a:pt x="451" y="11046"/>
                    <a:pt x="628" y="11046"/>
                  </a:cubicBezTo>
                  <a:cubicBezTo>
                    <a:pt x="839" y="11089"/>
                    <a:pt x="1049" y="11108"/>
                    <a:pt x="1259" y="11108"/>
                  </a:cubicBezTo>
                  <a:cubicBezTo>
                    <a:pt x="2124" y="11108"/>
                    <a:pt x="2975" y="10781"/>
                    <a:pt x="3755" y="10418"/>
                  </a:cubicBezTo>
                  <a:cubicBezTo>
                    <a:pt x="6376" y="9162"/>
                    <a:pt x="8643" y="7169"/>
                    <a:pt x="10295" y="4780"/>
                  </a:cubicBezTo>
                  <a:cubicBezTo>
                    <a:pt x="10978" y="3756"/>
                    <a:pt x="11551" y="2622"/>
                    <a:pt x="11660" y="1366"/>
                  </a:cubicBezTo>
                  <a:cubicBezTo>
                    <a:pt x="11660" y="861"/>
                    <a:pt x="11551" y="69"/>
                    <a:pt x="10868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03" name="Google Shape;103;p6"/>
          <p:cNvGrpSpPr/>
          <p:nvPr/>
        </p:nvGrpSpPr>
        <p:grpSpPr>
          <a:xfrm flipH="1" rot="-8100000">
            <a:off x="8303412" y="1803644"/>
            <a:ext cx="676413" cy="461692"/>
            <a:chOff x="5583367" y="3375400"/>
            <a:chExt cx="3303152" cy="1515625"/>
          </a:xfrm>
        </p:grpSpPr>
        <p:sp>
          <p:nvSpPr>
            <p:cNvPr id="104" name="Google Shape;104;p6"/>
            <p:cNvSpPr/>
            <p:nvPr/>
          </p:nvSpPr>
          <p:spPr>
            <a:xfrm flipH="1">
              <a:off x="5583367" y="3375400"/>
              <a:ext cx="3303152" cy="1515625"/>
            </a:xfrm>
            <a:custGeom>
              <a:rect b="b" l="l" r="r" t="t"/>
              <a:pathLst>
                <a:path extrusionOk="0" h="60625" w="107002">
                  <a:moveTo>
                    <a:pt x="94840" y="0"/>
                  </a:moveTo>
                  <a:cubicBezTo>
                    <a:pt x="87091" y="0"/>
                    <a:pt x="77907" y="7161"/>
                    <a:pt x="71216" y="9097"/>
                  </a:cubicBezTo>
                  <a:cubicBezTo>
                    <a:pt x="61318" y="12005"/>
                    <a:pt x="50805" y="11773"/>
                    <a:pt x="40442" y="12224"/>
                  </a:cubicBezTo>
                  <a:cubicBezTo>
                    <a:pt x="30147" y="12634"/>
                    <a:pt x="19457" y="13876"/>
                    <a:pt x="10691" y="19392"/>
                  </a:cubicBezTo>
                  <a:cubicBezTo>
                    <a:pt x="6827" y="21781"/>
                    <a:pt x="3414" y="25031"/>
                    <a:pt x="1707" y="29181"/>
                  </a:cubicBezTo>
                  <a:cubicBezTo>
                    <a:pt x="1" y="33387"/>
                    <a:pt x="219" y="38506"/>
                    <a:pt x="3073" y="41988"/>
                  </a:cubicBezTo>
                  <a:cubicBezTo>
                    <a:pt x="6022" y="45620"/>
                    <a:pt x="10978" y="46821"/>
                    <a:pt x="15647" y="47163"/>
                  </a:cubicBezTo>
                  <a:cubicBezTo>
                    <a:pt x="20248" y="47504"/>
                    <a:pt x="25027" y="47272"/>
                    <a:pt x="29410" y="48815"/>
                  </a:cubicBezTo>
                  <a:cubicBezTo>
                    <a:pt x="33847" y="50399"/>
                    <a:pt x="37424" y="53703"/>
                    <a:pt x="41302" y="56379"/>
                  </a:cubicBezTo>
                  <a:cubicBezTo>
                    <a:pt x="44568" y="58687"/>
                    <a:pt x="48410" y="60624"/>
                    <a:pt x="52299" y="60624"/>
                  </a:cubicBezTo>
                  <a:cubicBezTo>
                    <a:pt x="53011" y="60624"/>
                    <a:pt x="53724" y="60559"/>
                    <a:pt x="54436" y="60420"/>
                  </a:cubicBezTo>
                  <a:cubicBezTo>
                    <a:pt x="59734" y="59328"/>
                    <a:pt x="63311" y="54440"/>
                    <a:pt x="67871" y="51477"/>
                  </a:cubicBezTo>
                  <a:cubicBezTo>
                    <a:pt x="75312" y="46589"/>
                    <a:pt x="85102" y="46931"/>
                    <a:pt x="93007" y="42835"/>
                  </a:cubicBezTo>
                  <a:cubicBezTo>
                    <a:pt x="98018" y="40281"/>
                    <a:pt x="102114" y="35899"/>
                    <a:pt x="104326" y="30656"/>
                  </a:cubicBezTo>
                  <a:cubicBezTo>
                    <a:pt x="105814" y="27079"/>
                    <a:pt x="106496" y="23215"/>
                    <a:pt x="106715" y="19337"/>
                  </a:cubicBezTo>
                  <a:cubicBezTo>
                    <a:pt x="107002" y="14449"/>
                    <a:pt x="106606" y="9275"/>
                    <a:pt x="103875" y="5179"/>
                  </a:cubicBezTo>
                  <a:cubicBezTo>
                    <a:pt x="101361" y="1378"/>
                    <a:pt x="98238" y="0"/>
                    <a:pt x="9484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6"/>
            <p:cNvSpPr/>
            <p:nvPr/>
          </p:nvSpPr>
          <p:spPr>
            <a:xfrm flipH="1">
              <a:off x="5790320" y="3608500"/>
              <a:ext cx="2883783" cy="1047600"/>
            </a:xfrm>
            <a:custGeom>
              <a:rect b="b" l="l" r="r" t="t"/>
              <a:pathLst>
                <a:path extrusionOk="0" h="41904" w="93417">
                  <a:moveTo>
                    <a:pt x="81702" y="1"/>
                  </a:moveTo>
                  <a:cubicBezTo>
                    <a:pt x="81602" y="1"/>
                    <a:pt x="81502" y="2"/>
                    <a:pt x="81402" y="5"/>
                  </a:cubicBezTo>
                  <a:cubicBezTo>
                    <a:pt x="76965" y="169"/>
                    <a:pt x="73210" y="3132"/>
                    <a:pt x="69401" y="5357"/>
                  </a:cubicBezTo>
                  <a:cubicBezTo>
                    <a:pt x="59674" y="11092"/>
                    <a:pt x="48183" y="12410"/>
                    <a:pt x="36733" y="12410"/>
                  </a:cubicBezTo>
                  <a:cubicBezTo>
                    <a:pt x="33654" y="12410"/>
                    <a:pt x="30578" y="12314"/>
                    <a:pt x="27540" y="12184"/>
                  </a:cubicBezTo>
                  <a:cubicBezTo>
                    <a:pt x="25443" y="12087"/>
                    <a:pt x="23019" y="11902"/>
                    <a:pt x="20555" y="11902"/>
                  </a:cubicBezTo>
                  <a:cubicBezTo>
                    <a:pt x="17129" y="11902"/>
                    <a:pt x="13625" y="12260"/>
                    <a:pt x="10814" y="13713"/>
                  </a:cubicBezTo>
                  <a:cubicBezTo>
                    <a:pt x="10063" y="14055"/>
                    <a:pt x="9381" y="14505"/>
                    <a:pt x="8766" y="15024"/>
                  </a:cubicBezTo>
                  <a:cubicBezTo>
                    <a:pt x="5462" y="17864"/>
                    <a:pt x="1" y="23380"/>
                    <a:pt x="2677" y="28104"/>
                  </a:cubicBezTo>
                  <a:cubicBezTo>
                    <a:pt x="3414" y="29415"/>
                    <a:pt x="4725" y="30329"/>
                    <a:pt x="5967" y="31121"/>
                  </a:cubicBezTo>
                  <a:cubicBezTo>
                    <a:pt x="8789" y="32958"/>
                    <a:pt x="11716" y="33422"/>
                    <a:pt x="14691" y="33422"/>
                  </a:cubicBezTo>
                  <a:cubicBezTo>
                    <a:pt x="17732" y="33422"/>
                    <a:pt x="20823" y="32937"/>
                    <a:pt x="23901" y="32937"/>
                  </a:cubicBezTo>
                  <a:cubicBezTo>
                    <a:pt x="25825" y="32937"/>
                    <a:pt x="27744" y="33126"/>
                    <a:pt x="29642" y="33743"/>
                  </a:cubicBezTo>
                  <a:cubicBezTo>
                    <a:pt x="33274" y="34931"/>
                    <a:pt x="36128" y="37661"/>
                    <a:pt x="39418" y="39655"/>
                  </a:cubicBezTo>
                  <a:cubicBezTo>
                    <a:pt x="41496" y="40930"/>
                    <a:pt x="44016" y="41903"/>
                    <a:pt x="46409" y="41903"/>
                  </a:cubicBezTo>
                  <a:cubicBezTo>
                    <a:pt x="47757" y="41903"/>
                    <a:pt x="49065" y="41594"/>
                    <a:pt x="50231" y="40856"/>
                  </a:cubicBezTo>
                  <a:cubicBezTo>
                    <a:pt x="51938" y="39764"/>
                    <a:pt x="53071" y="38003"/>
                    <a:pt x="54437" y="36473"/>
                  </a:cubicBezTo>
                  <a:cubicBezTo>
                    <a:pt x="62014" y="27885"/>
                    <a:pt x="76009" y="28787"/>
                    <a:pt x="85157" y="21960"/>
                  </a:cubicBezTo>
                  <a:cubicBezTo>
                    <a:pt x="87778" y="19967"/>
                    <a:pt x="89935" y="17468"/>
                    <a:pt x="91423" y="14573"/>
                  </a:cubicBezTo>
                  <a:cubicBezTo>
                    <a:pt x="92666" y="12184"/>
                    <a:pt x="93417" y="9331"/>
                    <a:pt x="92611" y="6777"/>
                  </a:cubicBezTo>
                  <a:cubicBezTo>
                    <a:pt x="91765" y="4101"/>
                    <a:pt x="89321" y="2217"/>
                    <a:pt x="86699" y="1084"/>
                  </a:cubicBezTo>
                  <a:cubicBezTo>
                    <a:pt x="85086" y="439"/>
                    <a:pt x="83425" y="1"/>
                    <a:pt x="81702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6"/>
            <p:cNvSpPr/>
            <p:nvPr/>
          </p:nvSpPr>
          <p:spPr>
            <a:xfrm flipH="1">
              <a:off x="6043207" y="3783300"/>
              <a:ext cx="2276014" cy="694875"/>
            </a:xfrm>
            <a:custGeom>
              <a:rect b="b" l="l" r="r" t="t"/>
              <a:pathLst>
                <a:path extrusionOk="0" h="27795" w="73729">
                  <a:moveTo>
                    <a:pt x="69221" y="0"/>
                  </a:moveTo>
                  <a:cubicBezTo>
                    <a:pt x="67093" y="0"/>
                    <a:pt x="64727" y="1316"/>
                    <a:pt x="62806" y="2516"/>
                  </a:cubicBezTo>
                  <a:cubicBezTo>
                    <a:pt x="52058" y="9396"/>
                    <a:pt x="39298" y="13057"/>
                    <a:pt x="26546" y="13057"/>
                  </a:cubicBezTo>
                  <a:cubicBezTo>
                    <a:pt x="24444" y="13057"/>
                    <a:pt x="22342" y="12957"/>
                    <a:pt x="20249" y="12756"/>
                  </a:cubicBezTo>
                  <a:cubicBezTo>
                    <a:pt x="16704" y="12418"/>
                    <a:pt x="13159" y="11781"/>
                    <a:pt x="9571" y="11781"/>
                  </a:cubicBezTo>
                  <a:cubicBezTo>
                    <a:pt x="8958" y="11781"/>
                    <a:pt x="8344" y="11799"/>
                    <a:pt x="7729" y="11841"/>
                  </a:cubicBezTo>
                  <a:cubicBezTo>
                    <a:pt x="4834" y="12237"/>
                    <a:pt x="1298" y="13043"/>
                    <a:pt x="506" y="16388"/>
                  </a:cubicBezTo>
                  <a:cubicBezTo>
                    <a:pt x="1" y="18613"/>
                    <a:pt x="1080" y="20771"/>
                    <a:pt x="3073" y="21740"/>
                  </a:cubicBezTo>
                  <a:cubicBezTo>
                    <a:pt x="4631" y="22511"/>
                    <a:pt x="6413" y="22741"/>
                    <a:pt x="8296" y="22741"/>
                  </a:cubicBezTo>
                  <a:cubicBezTo>
                    <a:pt x="11091" y="22741"/>
                    <a:pt x="14108" y="22233"/>
                    <a:pt x="16946" y="22233"/>
                  </a:cubicBezTo>
                  <a:cubicBezTo>
                    <a:pt x="18394" y="22233"/>
                    <a:pt x="19794" y="22365"/>
                    <a:pt x="21095" y="22764"/>
                  </a:cubicBezTo>
                  <a:cubicBezTo>
                    <a:pt x="24003" y="23679"/>
                    <a:pt x="26502" y="25440"/>
                    <a:pt x="29287" y="26628"/>
                  </a:cubicBezTo>
                  <a:cubicBezTo>
                    <a:pt x="30885" y="27313"/>
                    <a:pt x="32660" y="27795"/>
                    <a:pt x="34377" y="27795"/>
                  </a:cubicBezTo>
                  <a:cubicBezTo>
                    <a:pt x="35668" y="27795"/>
                    <a:pt x="36927" y="27522"/>
                    <a:pt x="38053" y="26860"/>
                  </a:cubicBezTo>
                  <a:cubicBezTo>
                    <a:pt x="39650" y="25891"/>
                    <a:pt x="40729" y="24307"/>
                    <a:pt x="42039" y="22996"/>
                  </a:cubicBezTo>
                  <a:cubicBezTo>
                    <a:pt x="48921" y="15828"/>
                    <a:pt x="60635" y="16279"/>
                    <a:pt x="68950" y="10817"/>
                  </a:cubicBezTo>
                  <a:cubicBezTo>
                    <a:pt x="70589" y="9739"/>
                    <a:pt x="72241" y="8264"/>
                    <a:pt x="72978" y="6380"/>
                  </a:cubicBezTo>
                  <a:cubicBezTo>
                    <a:pt x="73729" y="4509"/>
                    <a:pt x="73387" y="2052"/>
                    <a:pt x="71735" y="809"/>
                  </a:cubicBezTo>
                  <a:cubicBezTo>
                    <a:pt x="70974" y="234"/>
                    <a:pt x="70119" y="0"/>
                    <a:pt x="69221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6"/>
            <p:cNvSpPr/>
            <p:nvPr/>
          </p:nvSpPr>
          <p:spPr>
            <a:xfrm flipH="1">
              <a:off x="6213887" y="3885525"/>
              <a:ext cx="1900049" cy="433425"/>
            </a:xfrm>
            <a:custGeom>
              <a:rect b="b" l="l" r="r" t="t"/>
              <a:pathLst>
                <a:path extrusionOk="0" h="17337" w="61550">
                  <a:moveTo>
                    <a:pt x="60206" y="1"/>
                  </a:moveTo>
                  <a:cubicBezTo>
                    <a:pt x="59572" y="1"/>
                    <a:pt x="58851" y="362"/>
                    <a:pt x="58259" y="694"/>
                  </a:cubicBezTo>
                  <a:cubicBezTo>
                    <a:pt x="50176" y="5814"/>
                    <a:pt x="40905" y="8776"/>
                    <a:pt x="31457" y="10196"/>
                  </a:cubicBezTo>
                  <a:cubicBezTo>
                    <a:pt x="28617" y="10660"/>
                    <a:pt x="25709" y="10934"/>
                    <a:pt x="22869" y="11111"/>
                  </a:cubicBezTo>
                  <a:cubicBezTo>
                    <a:pt x="20144" y="11291"/>
                    <a:pt x="17403" y="11361"/>
                    <a:pt x="14654" y="11361"/>
                  </a:cubicBezTo>
                  <a:cubicBezTo>
                    <a:pt x="12183" y="11361"/>
                    <a:pt x="9704" y="11304"/>
                    <a:pt x="7223" y="11220"/>
                  </a:cubicBezTo>
                  <a:cubicBezTo>
                    <a:pt x="6141" y="11182"/>
                    <a:pt x="4566" y="10828"/>
                    <a:pt x="3216" y="10828"/>
                  </a:cubicBezTo>
                  <a:cubicBezTo>
                    <a:pt x="2658" y="10828"/>
                    <a:pt x="2138" y="10889"/>
                    <a:pt x="1707" y="11056"/>
                  </a:cubicBezTo>
                  <a:cubicBezTo>
                    <a:pt x="0" y="11684"/>
                    <a:pt x="683" y="14006"/>
                    <a:pt x="2157" y="14470"/>
                  </a:cubicBezTo>
                  <a:cubicBezTo>
                    <a:pt x="2603" y="14590"/>
                    <a:pt x="3060" y="14628"/>
                    <a:pt x="3517" y="14628"/>
                  </a:cubicBezTo>
                  <a:cubicBezTo>
                    <a:pt x="3886" y="14628"/>
                    <a:pt x="4255" y="14603"/>
                    <a:pt x="4615" y="14579"/>
                  </a:cubicBezTo>
                  <a:cubicBezTo>
                    <a:pt x="6155" y="14434"/>
                    <a:pt x="7703" y="14362"/>
                    <a:pt x="9254" y="14362"/>
                  </a:cubicBezTo>
                  <a:cubicBezTo>
                    <a:pt x="13820" y="14362"/>
                    <a:pt x="18401" y="14984"/>
                    <a:pt x="22815" y="16176"/>
                  </a:cubicBezTo>
                  <a:cubicBezTo>
                    <a:pt x="24703" y="16679"/>
                    <a:pt x="26636" y="17336"/>
                    <a:pt x="28622" y="17336"/>
                  </a:cubicBezTo>
                  <a:cubicBezTo>
                    <a:pt x="28848" y="17336"/>
                    <a:pt x="29073" y="17328"/>
                    <a:pt x="29300" y="17310"/>
                  </a:cubicBezTo>
                  <a:cubicBezTo>
                    <a:pt x="32659" y="17146"/>
                    <a:pt x="35499" y="14975"/>
                    <a:pt x="38339" y="13159"/>
                  </a:cubicBezTo>
                  <a:cubicBezTo>
                    <a:pt x="42953" y="10142"/>
                    <a:pt x="48019" y="7643"/>
                    <a:pt x="53303" y="5882"/>
                  </a:cubicBezTo>
                  <a:cubicBezTo>
                    <a:pt x="55473" y="5131"/>
                    <a:pt x="57685" y="4516"/>
                    <a:pt x="59679" y="3424"/>
                  </a:cubicBezTo>
                  <a:cubicBezTo>
                    <a:pt x="60252" y="3083"/>
                    <a:pt x="60867" y="2742"/>
                    <a:pt x="61208" y="2182"/>
                  </a:cubicBezTo>
                  <a:cubicBezTo>
                    <a:pt x="61549" y="1608"/>
                    <a:pt x="61549" y="816"/>
                    <a:pt x="61099" y="352"/>
                  </a:cubicBezTo>
                  <a:cubicBezTo>
                    <a:pt x="60846" y="99"/>
                    <a:pt x="60538" y="1"/>
                    <a:pt x="60206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7"/>
          <p:cNvSpPr/>
          <p:nvPr/>
        </p:nvSpPr>
        <p:spPr>
          <a:xfrm>
            <a:off x="150" y="0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7"/>
          <p:cNvSpPr/>
          <p:nvPr/>
        </p:nvSpPr>
        <p:spPr>
          <a:xfrm rot="10800000">
            <a:off x="1256282" y="2211436"/>
            <a:ext cx="3123468" cy="3042414"/>
          </a:xfrm>
          <a:prstGeom prst="rect">
            <a:avLst/>
          </a:prstGeom>
          <a:noFill/>
          <a:ln cap="flat" cmpd="sng" w="38100">
            <a:solidFill>
              <a:srgbClr val="9C1B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7"/>
          <p:cNvSpPr/>
          <p:nvPr/>
        </p:nvSpPr>
        <p:spPr>
          <a:xfrm flipH="1" rot="10800000">
            <a:off x="4786070" y="2211436"/>
            <a:ext cx="3123468" cy="3042414"/>
          </a:xfrm>
          <a:prstGeom prst="rect">
            <a:avLst/>
          </a:prstGeom>
          <a:noFill/>
          <a:ln cap="flat" cmpd="sng" w="38100">
            <a:solidFill>
              <a:srgbClr val="ED5F5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" name="Google Shape;112;p7"/>
          <p:cNvGrpSpPr/>
          <p:nvPr/>
        </p:nvGrpSpPr>
        <p:grpSpPr>
          <a:xfrm>
            <a:off x="0" y="0"/>
            <a:ext cx="5866600" cy="2796458"/>
            <a:chOff x="0" y="0"/>
            <a:chExt cx="3980864" cy="1897576"/>
          </a:xfrm>
        </p:grpSpPr>
        <p:sp>
          <p:nvSpPr>
            <p:cNvPr id="113" name="Google Shape;113;p7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" name="Google Shape;117;p7"/>
          <p:cNvSpPr txBox="1"/>
          <p:nvPr>
            <p:ph type="ctrTitle"/>
          </p:nvPr>
        </p:nvSpPr>
        <p:spPr>
          <a:xfrm>
            <a:off x="1490375" y="2940250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8" name="Google Shape;118;p7"/>
          <p:cNvSpPr txBox="1"/>
          <p:nvPr>
            <p:ph idx="1" type="subTitle"/>
          </p:nvPr>
        </p:nvSpPr>
        <p:spPr>
          <a:xfrm>
            <a:off x="1490375" y="3621900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9" name="Google Shape;119;p7"/>
          <p:cNvSpPr txBox="1"/>
          <p:nvPr>
            <p:ph idx="2" type="ctrTitle"/>
          </p:nvPr>
        </p:nvSpPr>
        <p:spPr>
          <a:xfrm>
            <a:off x="5020150" y="2940250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0" name="Google Shape;120;p7"/>
          <p:cNvSpPr txBox="1"/>
          <p:nvPr>
            <p:ph idx="3" type="subTitle"/>
          </p:nvPr>
        </p:nvSpPr>
        <p:spPr>
          <a:xfrm>
            <a:off x="5020150" y="3621900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1" name="Google Shape;121;p7"/>
          <p:cNvSpPr txBox="1"/>
          <p:nvPr>
            <p:ph idx="4" type="ctrTitle"/>
          </p:nvPr>
        </p:nvSpPr>
        <p:spPr>
          <a:xfrm>
            <a:off x="5867548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8"/>
          <p:cNvSpPr/>
          <p:nvPr/>
        </p:nvSpPr>
        <p:spPr>
          <a:xfrm flipH="1">
            <a:off x="158" y="0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8"/>
          <p:cNvSpPr/>
          <p:nvPr/>
        </p:nvSpPr>
        <p:spPr>
          <a:xfrm>
            <a:off x="3516150" y="2602650"/>
            <a:ext cx="2169600" cy="2597400"/>
          </a:xfrm>
          <a:prstGeom prst="rect">
            <a:avLst/>
          </a:prstGeom>
          <a:noFill/>
          <a:ln cap="flat" cmpd="sng" w="28575">
            <a:solidFill>
              <a:srgbClr val="5CE6D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25" name="Google Shape;125;p8"/>
          <p:cNvSpPr/>
          <p:nvPr/>
        </p:nvSpPr>
        <p:spPr>
          <a:xfrm>
            <a:off x="6167150" y="2602650"/>
            <a:ext cx="2169600" cy="25974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26" name="Google Shape;126;p8"/>
          <p:cNvSpPr/>
          <p:nvPr/>
        </p:nvSpPr>
        <p:spPr>
          <a:xfrm>
            <a:off x="865150" y="2602650"/>
            <a:ext cx="2169600" cy="2597400"/>
          </a:xfrm>
          <a:prstGeom prst="rect">
            <a:avLst/>
          </a:prstGeom>
          <a:noFill/>
          <a:ln cap="flat" cmpd="sng" w="28575">
            <a:solidFill>
              <a:srgbClr val="FA726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grpSp>
        <p:nvGrpSpPr>
          <p:cNvPr id="127" name="Google Shape;127;p8"/>
          <p:cNvGrpSpPr/>
          <p:nvPr/>
        </p:nvGrpSpPr>
        <p:grpSpPr>
          <a:xfrm flipH="1">
            <a:off x="3294158" y="0"/>
            <a:ext cx="5866600" cy="2796458"/>
            <a:chOff x="0" y="0"/>
            <a:chExt cx="3980864" cy="1897576"/>
          </a:xfrm>
        </p:grpSpPr>
        <p:sp>
          <p:nvSpPr>
            <p:cNvPr id="128" name="Google Shape;128;p8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8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8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8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" name="Google Shape;132;p8"/>
          <p:cNvSpPr txBox="1"/>
          <p:nvPr>
            <p:ph type="ctrTitle"/>
          </p:nvPr>
        </p:nvSpPr>
        <p:spPr>
          <a:xfrm flipH="1">
            <a:off x="722851" y="284100"/>
            <a:ext cx="2793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3" name="Google Shape;133;p8"/>
          <p:cNvSpPr txBox="1"/>
          <p:nvPr>
            <p:ph idx="2"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4" name="Google Shape;134;p8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5" name="Google Shape;135;p8"/>
          <p:cNvSpPr txBox="1"/>
          <p:nvPr>
            <p:ph idx="3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6" name="Google Shape;136;p8"/>
          <p:cNvSpPr txBox="1"/>
          <p:nvPr>
            <p:ph idx="4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7" name="Google Shape;137;p8"/>
          <p:cNvSpPr txBox="1"/>
          <p:nvPr>
            <p:ph idx="5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8" name="Google Shape;138;p8"/>
          <p:cNvSpPr txBox="1"/>
          <p:nvPr>
            <p:ph idx="6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_2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9"/>
          <p:cNvSpPr/>
          <p:nvPr/>
        </p:nvSpPr>
        <p:spPr>
          <a:xfrm flipH="1">
            <a:off x="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9"/>
          <p:cNvSpPr/>
          <p:nvPr/>
        </p:nvSpPr>
        <p:spPr>
          <a:xfrm>
            <a:off x="484650" y="1630875"/>
            <a:ext cx="8174400" cy="32127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" name="Google Shape;142;p9"/>
          <p:cNvGrpSpPr/>
          <p:nvPr/>
        </p:nvGrpSpPr>
        <p:grpSpPr>
          <a:xfrm flipH="1" rot="-5400000">
            <a:off x="-1351423" y="1351275"/>
            <a:ext cx="5164773" cy="2461916"/>
            <a:chOff x="0" y="0"/>
            <a:chExt cx="3980864" cy="1897576"/>
          </a:xfrm>
        </p:grpSpPr>
        <p:sp>
          <p:nvSpPr>
            <p:cNvPr id="143" name="Google Shape;143;p9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9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9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9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" name="Google Shape;147;p9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8" name="Google Shape;148;p9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9" name="Google Shape;149;p9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0" name="Google Shape;150;p9"/>
          <p:cNvSpPr txBox="1"/>
          <p:nvPr>
            <p:ph idx="3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1" name="Google Shape;151;p9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2" name="Google Shape;152;p9"/>
          <p:cNvSpPr txBox="1"/>
          <p:nvPr>
            <p:ph idx="5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3" name="Google Shape;153;p9"/>
          <p:cNvSpPr txBox="1"/>
          <p:nvPr>
            <p:ph idx="6" type="ctrTitle"/>
          </p:nvPr>
        </p:nvSpPr>
        <p:spPr>
          <a:xfrm>
            <a:off x="4495951" y="417850"/>
            <a:ext cx="3639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54" name="Google Shape;154;p9"/>
          <p:cNvCxnSpPr/>
          <p:nvPr/>
        </p:nvCxnSpPr>
        <p:spPr>
          <a:xfrm>
            <a:off x="3269800" y="3332475"/>
            <a:ext cx="0" cy="912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5" name="Google Shape;155;p9"/>
          <p:cNvCxnSpPr/>
          <p:nvPr/>
        </p:nvCxnSpPr>
        <p:spPr>
          <a:xfrm>
            <a:off x="5988300" y="3332475"/>
            <a:ext cx="0" cy="912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CUSTOM_1_1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10"/>
          <p:cNvSpPr/>
          <p:nvPr/>
        </p:nvSpPr>
        <p:spPr>
          <a:xfrm>
            <a:off x="16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" name="Google Shape;158;p10"/>
          <p:cNvGrpSpPr/>
          <p:nvPr/>
        </p:nvGrpSpPr>
        <p:grpSpPr>
          <a:xfrm>
            <a:off x="16180" y="0"/>
            <a:ext cx="5704180" cy="2719037"/>
            <a:chOff x="0" y="0"/>
            <a:chExt cx="3980864" cy="1897576"/>
          </a:xfrm>
        </p:grpSpPr>
        <p:sp>
          <p:nvSpPr>
            <p:cNvPr id="159" name="Google Shape;159;p10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10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10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10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" name="Google Shape;163;p10"/>
          <p:cNvGrpSpPr/>
          <p:nvPr/>
        </p:nvGrpSpPr>
        <p:grpSpPr>
          <a:xfrm>
            <a:off x="3610800" y="1596601"/>
            <a:ext cx="5549929" cy="3547093"/>
            <a:chOff x="3594639" y="1596601"/>
            <a:chExt cx="5549929" cy="3547093"/>
          </a:xfrm>
        </p:grpSpPr>
        <p:sp>
          <p:nvSpPr>
            <p:cNvPr id="164" name="Google Shape;164;p10"/>
            <p:cNvSpPr/>
            <p:nvPr/>
          </p:nvSpPr>
          <p:spPr>
            <a:xfrm>
              <a:off x="3594639" y="1596601"/>
              <a:ext cx="5549796" cy="3547093"/>
            </a:xfrm>
            <a:custGeom>
              <a:rect b="b" l="l" r="r" t="t"/>
              <a:pathLst>
                <a:path extrusionOk="0" h="115016" w="145750">
                  <a:moveTo>
                    <a:pt x="136750" y="0"/>
                  </a:moveTo>
                  <a:cubicBezTo>
                    <a:pt x="136334" y="0"/>
                    <a:pt x="135918" y="101"/>
                    <a:pt x="135509" y="328"/>
                  </a:cubicBezTo>
                  <a:cubicBezTo>
                    <a:pt x="134595" y="902"/>
                    <a:pt x="134089" y="1980"/>
                    <a:pt x="133803" y="3004"/>
                  </a:cubicBezTo>
                  <a:cubicBezTo>
                    <a:pt x="131932" y="9367"/>
                    <a:pt x="134376" y="16084"/>
                    <a:pt x="136137" y="22460"/>
                  </a:cubicBezTo>
                  <a:cubicBezTo>
                    <a:pt x="138131" y="29737"/>
                    <a:pt x="139264" y="37192"/>
                    <a:pt x="139551" y="44756"/>
                  </a:cubicBezTo>
                  <a:cubicBezTo>
                    <a:pt x="139715" y="48743"/>
                    <a:pt x="139155" y="53576"/>
                    <a:pt x="135564" y="55392"/>
                  </a:cubicBezTo>
                  <a:cubicBezTo>
                    <a:pt x="134712" y="55823"/>
                    <a:pt x="133777" y="56011"/>
                    <a:pt x="132824" y="56011"/>
                  </a:cubicBezTo>
                  <a:cubicBezTo>
                    <a:pt x="131243" y="56011"/>
                    <a:pt x="129612" y="55493"/>
                    <a:pt x="128232" y="54709"/>
                  </a:cubicBezTo>
                  <a:cubicBezTo>
                    <a:pt x="126007" y="53399"/>
                    <a:pt x="124300" y="51473"/>
                    <a:pt x="122430" y="49712"/>
                  </a:cubicBezTo>
                  <a:cubicBezTo>
                    <a:pt x="119016" y="46353"/>
                    <a:pt x="115139" y="43445"/>
                    <a:pt x="110933" y="41111"/>
                  </a:cubicBezTo>
                  <a:cubicBezTo>
                    <a:pt x="109903" y="40523"/>
                    <a:pt x="108822" y="39974"/>
                    <a:pt x="107680" y="39974"/>
                  </a:cubicBezTo>
                  <a:cubicBezTo>
                    <a:pt x="107627" y="39974"/>
                    <a:pt x="107573" y="39975"/>
                    <a:pt x="107520" y="39977"/>
                  </a:cubicBezTo>
                  <a:cubicBezTo>
                    <a:pt x="104844" y="40087"/>
                    <a:pt x="103260" y="42995"/>
                    <a:pt x="102919" y="45616"/>
                  </a:cubicBezTo>
                  <a:cubicBezTo>
                    <a:pt x="102509" y="48224"/>
                    <a:pt x="102851" y="51009"/>
                    <a:pt x="101717" y="53399"/>
                  </a:cubicBezTo>
                  <a:cubicBezTo>
                    <a:pt x="100014" y="56805"/>
                    <a:pt x="95911" y="58049"/>
                    <a:pt x="91924" y="58049"/>
                  </a:cubicBezTo>
                  <a:cubicBezTo>
                    <a:pt x="91117" y="58049"/>
                    <a:pt x="90315" y="57998"/>
                    <a:pt x="89539" y="57904"/>
                  </a:cubicBezTo>
                  <a:cubicBezTo>
                    <a:pt x="86180" y="57480"/>
                    <a:pt x="82754" y="56498"/>
                    <a:pt x="79404" y="56498"/>
                  </a:cubicBezTo>
                  <a:cubicBezTo>
                    <a:pt x="78220" y="56498"/>
                    <a:pt x="77045" y="56621"/>
                    <a:pt x="75885" y="56935"/>
                  </a:cubicBezTo>
                  <a:cubicBezTo>
                    <a:pt x="70083" y="58409"/>
                    <a:pt x="66110" y="65632"/>
                    <a:pt x="69004" y="70806"/>
                  </a:cubicBezTo>
                  <a:cubicBezTo>
                    <a:pt x="70424" y="73373"/>
                    <a:pt x="73100" y="75189"/>
                    <a:pt x="73728" y="78043"/>
                  </a:cubicBezTo>
                  <a:cubicBezTo>
                    <a:pt x="74698" y="82698"/>
                    <a:pt x="69400" y="86166"/>
                    <a:pt x="64799" y="87532"/>
                  </a:cubicBezTo>
                  <a:cubicBezTo>
                    <a:pt x="60250" y="88846"/>
                    <a:pt x="55549" y="89528"/>
                    <a:pt x="50782" y="89528"/>
                  </a:cubicBezTo>
                  <a:cubicBezTo>
                    <a:pt x="50598" y="89528"/>
                    <a:pt x="50415" y="89527"/>
                    <a:pt x="50231" y="89525"/>
                  </a:cubicBezTo>
                  <a:cubicBezTo>
                    <a:pt x="40826" y="89392"/>
                    <a:pt x="31456" y="86677"/>
                    <a:pt x="22130" y="86677"/>
                  </a:cubicBezTo>
                  <a:cubicBezTo>
                    <a:pt x="19948" y="86677"/>
                    <a:pt x="17769" y="86825"/>
                    <a:pt x="15592" y="87190"/>
                  </a:cubicBezTo>
                  <a:cubicBezTo>
                    <a:pt x="12466" y="87709"/>
                    <a:pt x="9271" y="88788"/>
                    <a:pt x="6827" y="90781"/>
                  </a:cubicBezTo>
                  <a:cubicBezTo>
                    <a:pt x="4383" y="92829"/>
                    <a:pt x="2731" y="96010"/>
                    <a:pt x="3127" y="99205"/>
                  </a:cubicBezTo>
                  <a:cubicBezTo>
                    <a:pt x="3414" y="101363"/>
                    <a:pt x="4547" y="103411"/>
                    <a:pt x="4383" y="105568"/>
                  </a:cubicBezTo>
                  <a:cubicBezTo>
                    <a:pt x="4096" y="108981"/>
                    <a:pt x="519" y="111370"/>
                    <a:pt x="0" y="114784"/>
                  </a:cubicBezTo>
                  <a:lnTo>
                    <a:pt x="0" y="115016"/>
                  </a:lnTo>
                  <a:lnTo>
                    <a:pt x="145749" y="115016"/>
                  </a:lnTo>
                  <a:lnTo>
                    <a:pt x="145749" y="10677"/>
                  </a:lnTo>
                  <a:cubicBezTo>
                    <a:pt x="144384" y="8233"/>
                    <a:pt x="142910" y="5844"/>
                    <a:pt x="141367" y="3509"/>
                  </a:cubicBezTo>
                  <a:cubicBezTo>
                    <a:pt x="140304" y="1849"/>
                    <a:pt x="138532" y="0"/>
                    <a:pt x="13675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10"/>
            <p:cNvSpPr/>
            <p:nvPr/>
          </p:nvSpPr>
          <p:spPr>
            <a:xfrm>
              <a:off x="3872998" y="3246035"/>
              <a:ext cx="5271547" cy="1897535"/>
            </a:xfrm>
            <a:custGeom>
              <a:rect b="b" l="l" r="r" t="t"/>
              <a:pathLst>
                <a:path extrusionOk="0" h="59845" w="134650">
                  <a:moveTo>
                    <a:pt x="104305" y="0"/>
                  </a:moveTo>
                  <a:cubicBezTo>
                    <a:pt x="103934" y="0"/>
                    <a:pt x="103562" y="68"/>
                    <a:pt x="103192" y="221"/>
                  </a:cubicBezTo>
                  <a:cubicBezTo>
                    <a:pt x="101431" y="1081"/>
                    <a:pt x="101144" y="3525"/>
                    <a:pt x="101431" y="5464"/>
                  </a:cubicBezTo>
                  <a:cubicBezTo>
                    <a:pt x="101718" y="7443"/>
                    <a:pt x="102332" y="9560"/>
                    <a:pt x="101486" y="11321"/>
                  </a:cubicBezTo>
                  <a:cubicBezTo>
                    <a:pt x="100349" y="13491"/>
                    <a:pt x="97634" y="13978"/>
                    <a:pt x="95054" y="13978"/>
                  </a:cubicBezTo>
                  <a:cubicBezTo>
                    <a:pt x="94535" y="13978"/>
                    <a:pt x="94020" y="13959"/>
                    <a:pt x="93526" y="13929"/>
                  </a:cubicBezTo>
                  <a:cubicBezTo>
                    <a:pt x="90112" y="13656"/>
                    <a:pt x="86699" y="13424"/>
                    <a:pt x="83286" y="13192"/>
                  </a:cubicBezTo>
                  <a:cubicBezTo>
                    <a:pt x="82584" y="13138"/>
                    <a:pt x="81851" y="13103"/>
                    <a:pt x="81112" y="13103"/>
                  </a:cubicBezTo>
                  <a:cubicBezTo>
                    <a:pt x="77896" y="13103"/>
                    <a:pt x="74573" y="13775"/>
                    <a:pt x="73319" y="16550"/>
                  </a:cubicBezTo>
                  <a:cubicBezTo>
                    <a:pt x="71216" y="21165"/>
                    <a:pt x="77196" y="25712"/>
                    <a:pt x="77073" y="30832"/>
                  </a:cubicBezTo>
                  <a:cubicBezTo>
                    <a:pt x="76964" y="34190"/>
                    <a:pt x="74179" y="36921"/>
                    <a:pt x="71216" y="38628"/>
                  </a:cubicBezTo>
                  <a:cubicBezTo>
                    <a:pt x="65412" y="42022"/>
                    <a:pt x="58792" y="43091"/>
                    <a:pt x="52003" y="43091"/>
                  </a:cubicBezTo>
                  <a:cubicBezTo>
                    <a:pt x="46749" y="43091"/>
                    <a:pt x="41394" y="42451"/>
                    <a:pt x="36236" y="41754"/>
                  </a:cubicBezTo>
                  <a:cubicBezTo>
                    <a:pt x="29806" y="40962"/>
                    <a:pt x="23375" y="40102"/>
                    <a:pt x="16944" y="39256"/>
                  </a:cubicBezTo>
                  <a:cubicBezTo>
                    <a:pt x="15323" y="39052"/>
                    <a:pt x="13599" y="38884"/>
                    <a:pt x="11900" y="38884"/>
                  </a:cubicBezTo>
                  <a:cubicBezTo>
                    <a:pt x="8362" y="38884"/>
                    <a:pt x="4935" y="39612"/>
                    <a:pt x="2786" y="42259"/>
                  </a:cubicBezTo>
                  <a:cubicBezTo>
                    <a:pt x="1" y="45796"/>
                    <a:pt x="956" y="50793"/>
                    <a:pt x="1530" y="55230"/>
                  </a:cubicBezTo>
                  <a:cubicBezTo>
                    <a:pt x="1762" y="56827"/>
                    <a:pt x="1816" y="58370"/>
                    <a:pt x="1707" y="59845"/>
                  </a:cubicBezTo>
                  <a:lnTo>
                    <a:pt x="134649" y="59845"/>
                  </a:lnTo>
                  <a:lnTo>
                    <a:pt x="134649" y="7170"/>
                  </a:lnTo>
                  <a:cubicBezTo>
                    <a:pt x="134308" y="7170"/>
                    <a:pt x="133967" y="7170"/>
                    <a:pt x="133680" y="7225"/>
                  </a:cubicBezTo>
                  <a:cubicBezTo>
                    <a:pt x="132260" y="7389"/>
                    <a:pt x="130895" y="7853"/>
                    <a:pt x="129529" y="8194"/>
                  </a:cubicBezTo>
                  <a:cubicBezTo>
                    <a:pt x="127978" y="8576"/>
                    <a:pt x="126397" y="8757"/>
                    <a:pt x="124815" y="8757"/>
                  </a:cubicBezTo>
                  <a:cubicBezTo>
                    <a:pt x="119090" y="8757"/>
                    <a:pt x="113360" y="6385"/>
                    <a:pt x="108995" y="2556"/>
                  </a:cubicBezTo>
                  <a:cubicBezTo>
                    <a:pt x="107641" y="1392"/>
                    <a:pt x="105986" y="0"/>
                    <a:pt x="104305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10"/>
            <p:cNvSpPr/>
            <p:nvPr/>
          </p:nvSpPr>
          <p:spPr>
            <a:xfrm>
              <a:off x="4213493" y="3680253"/>
              <a:ext cx="4931060" cy="1463301"/>
            </a:xfrm>
            <a:custGeom>
              <a:rect b="b" l="l" r="r" t="t"/>
              <a:pathLst>
                <a:path extrusionOk="0" h="46150" w="125953">
                  <a:moveTo>
                    <a:pt x="104196" y="1"/>
                  </a:moveTo>
                  <a:cubicBezTo>
                    <a:pt x="103640" y="1"/>
                    <a:pt x="103095" y="138"/>
                    <a:pt x="102578" y="466"/>
                  </a:cubicBezTo>
                  <a:cubicBezTo>
                    <a:pt x="100298" y="1831"/>
                    <a:pt x="101035" y="5299"/>
                    <a:pt x="100011" y="7743"/>
                  </a:cubicBezTo>
                  <a:cubicBezTo>
                    <a:pt x="99165" y="9791"/>
                    <a:pt x="97048" y="11047"/>
                    <a:pt x="94891" y="11443"/>
                  </a:cubicBezTo>
                  <a:cubicBezTo>
                    <a:pt x="94358" y="11530"/>
                    <a:pt x="93817" y="11569"/>
                    <a:pt x="93272" y="11569"/>
                  </a:cubicBezTo>
                  <a:cubicBezTo>
                    <a:pt x="91668" y="11569"/>
                    <a:pt x="90030" y="11229"/>
                    <a:pt x="88460" y="10760"/>
                  </a:cubicBezTo>
                  <a:cubicBezTo>
                    <a:pt x="86757" y="10321"/>
                    <a:pt x="84861" y="9811"/>
                    <a:pt x="83123" y="9811"/>
                  </a:cubicBezTo>
                  <a:cubicBezTo>
                    <a:pt x="81726" y="9811"/>
                    <a:pt x="80432" y="10141"/>
                    <a:pt x="79422" y="11102"/>
                  </a:cubicBezTo>
                  <a:cubicBezTo>
                    <a:pt x="77196" y="13150"/>
                    <a:pt x="77770" y="16618"/>
                    <a:pt x="77538" y="19581"/>
                  </a:cubicBezTo>
                  <a:cubicBezTo>
                    <a:pt x="77142" y="24646"/>
                    <a:pt x="73838" y="29192"/>
                    <a:pt x="69633" y="32046"/>
                  </a:cubicBezTo>
                  <a:cubicBezTo>
                    <a:pt x="65482" y="34886"/>
                    <a:pt x="60417" y="36197"/>
                    <a:pt x="55351" y="36879"/>
                  </a:cubicBezTo>
                  <a:cubicBezTo>
                    <a:pt x="52557" y="37251"/>
                    <a:pt x="49744" y="37441"/>
                    <a:pt x="46923" y="37441"/>
                  </a:cubicBezTo>
                  <a:cubicBezTo>
                    <a:pt x="44974" y="37441"/>
                    <a:pt x="43022" y="37350"/>
                    <a:pt x="41070" y="37166"/>
                  </a:cubicBezTo>
                  <a:cubicBezTo>
                    <a:pt x="32605" y="36360"/>
                    <a:pt x="24290" y="33862"/>
                    <a:pt x="15811" y="33288"/>
                  </a:cubicBezTo>
                  <a:cubicBezTo>
                    <a:pt x="15033" y="33245"/>
                    <a:pt x="14250" y="33217"/>
                    <a:pt x="13466" y="33217"/>
                  </a:cubicBezTo>
                  <a:cubicBezTo>
                    <a:pt x="11282" y="33217"/>
                    <a:pt x="9095" y="33435"/>
                    <a:pt x="7005" y="34149"/>
                  </a:cubicBezTo>
                  <a:cubicBezTo>
                    <a:pt x="4206" y="35118"/>
                    <a:pt x="1707" y="37166"/>
                    <a:pt x="683" y="39951"/>
                  </a:cubicBezTo>
                  <a:cubicBezTo>
                    <a:pt x="55" y="41658"/>
                    <a:pt x="1" y="43815"/>
                    <a:pt x="110" y="46150"/>
                  </a:cubicBezTo>
                  <a:lnTo>
                    <a:pt x="125952" y="46150"/>
                  </a:lnTo>
                  <a:lnTo>
                    <a:pt x="125952" y="5982"/>
                  </a:lnTo>
                  <a:cubicBezTo>
                    <a:pt x="124597" y="6255"/>
                    <a:pt x="123216" y="6389"/>
                    <a:pt x="121835" y="6389"/>
                  </a:cubicBezTo>
                  <a:cubicBezTo>
                    <a:pt x="117415" y="6389"/>
                    <a:pt x="112994" y="5018"/>
                    <a:pt x="109405" y="2459"/>
                  </a:cubicBezTo>
                  <a:cubicBezTo>
                    <a:pt x="107848" y="1380"/>
                    <a:pt x="105960" y="1"/>
                    <a:pt x="10419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10"/>
            <p:cNvSpPr/>
            <p:nvPr/>
          </p:nvSpPr>
          <p:spPr>
            <a:xfrm>
              <a:off x="4812738" y="4001502"/>
              <a:ext cx="4331830" cy="1142041"/>
            </a:xfrm>
            <a:custGeom>
              <a:rect b="b" l="l" r="r" t="t"/>
              <a:pathLst>
                <a:path extrusionOk="0" h="36018" w="110647">
                  <a:moveTo>
                    <a:pt x="99875" y="1"/>
                  </a:moveTo>
                  <a:cubicBezTo>
                    <a:pt x="99457" y="1"/>
                    <a:pt x="99042" y="67"/>
                    <a:pt x="98645" y="233"/>
                  </a:cubicBezTo>
                  <a:cubicBezTo>
                    <a:pt x="97334" y="806"/>
                    <a:pt x="96829" y="2335"/>
                    <a:pt x="96201" y="3646"/>
                  </a:cubicBezTo>
                  <a:cubicBezTo>
                    <a:pt x="94111" y="7864"/>
                    <a:pt x="89468" y="10686"/>
                    <a:pt x="84715" y="10686"/>
                  </a:cubicBezTo>
                  <a:cubicBezTo>
                    <a:pt x="84407" y="10686"/>
                    <a:pt x="84099" y="10674"/>
                    <a:pt x="83790" y="10650"/>
                  </a:cubicBezTo>
                  <a:cubicBezTo>
                    <a:pt x="81346" y="10418"/>
                    <a:pt x="79012" y="9503"/>
                    <a:pt x="76568" y="9339"/>
                  </a:cubicBezTo>
                  <a:cubicBezTo>
                    <a:pt x="76431" y="9332"/>
                    <a:pt x="76293" y="9329"/>
                    <a:pt x="76154" y="9329"/>
                  </a:cubicBezTo>
                  <a:cubicBezTo>
                    <a:pt x="73812" y="9329"/>
                    <a:pt x="71236" y="10313"/>
                    <a:pt x="70424" y="12466"/>
                  </a:cubicBezTo>
                  <a:cubicBezTo>
                    <a:pt x="69864" y="13886"/>
                    <a:pt x="70205" y="15429"/>
                    <a:pt x="70082" y="16958"/>
                  </a:cubicBezTo>
                  <a:cubicBezTo>
                    <a:pt x="69919" y="19975"/>
                    <a:pt x="68089" y="22651"/>
                    <a:pt x="66219" y="25041"/>
                  </a:cubicBezTo>
                  <a:cubicBezTo>
                    <a:pt x="63201" y="28904"/>
                    <a:pt x="59733" y="32714"/>
                    <a:pt x="55064" y="34202"/>
                  </a:cubicBezTo>
                  <a:cubicBezTo>
                    <a:pt x="52620" y="34994"/>
                    <a:pt x="49998" y="35048"/>
                    <a:pt x="47445" y="35103"/>
                  </a:cubicBezTo>
                  <a:cubicBezTo>
                    <a:pt x="41806" y="35103"/>
                    <a:pt x="36181" y="34885"/>
                    <a:pt x="30665" y="33861"/>
                  </a:cubicBezTo>
                  <a:cubicBezTo>
                    <a:pt x="25941" y="32946"/>
                    <a:pt x="21326" y="31526"/>
                    <a:pt x="16548" y="30952"/>
                  </a:cubicBezTo>
                  <a:cubicBezTo>
                    <a:pt x="15452" y="30837"/>
                    <a:pt x="14338" y="30771"/>
                    <a:pt x="13224" y="30771"/>
                  </a:cubicBezTo>
                  <a:cubicBezTo>
                    <a:pt x="9481" y="30771"/>
                    <a:pt x="5738" y="31512"/>
                    <a:pt x="2676" y="33574"/>
                  </a:cubicBezTo>
                  <a:cubicBezTo>
                    <a:pt x="1652" y="34257"/>
                    <a:pt x="737" y="35048"/>
                    <a:pt x="0" y="36018"/>
                  </a:cubicBezTo>
                  <a:lnTo>
                    <a:pt x="110646" y="36018"/>
                  </a:lnTo>
                  <a:lnTo>
                    <a:pt x="110646" y="4096"/>
                  </a:lnTo>
                  <a:cubicBezTo>
                    <a:pt x="107807" y="2799"/>
                    <a:pt x="104953" y="1434"/>
                    <a:pt x="102004" y="410"/>
                  </a:cubicBezTo>
                  <a:cubicBezTo>
                    <a:pt x="101323" y="194"/>
                    <a:pt x="100592" y="1"/>
                    <a:pt x="99875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" name="Google Shape;168;p10"/>
          <p:cNvSpPr txBox="1"/>
          <p:nvPr>
            <p:ph idx="1" type="subTitle"/>
          </p:nvPr>
        </p:nvSpPr>
        <p:spPr>
          <a:xfrm flipH="1">
            <a:off x="2988137" y="1153775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169" name="Google Shape;169;p10"/>
          <p:cNvSpPr txBox="1"/>
          <p:nvPr>
            <p:ph idx="2" type="subTitle"/>
          </p:nvPr>
        </p:nvSpPr>
        <p:spPr>
          <a:xfrm flipH="1">
            <a:off x="2988137" y="1873234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170" name="Google Shape;170;p10"/>
          <p:cNvSpPr txBox="1"/>
          <p:nvPr>
            <p:ph idx="3" type="subTitle"/>
          </p:nvPr>
        </p:nvSpPr>
        <p:spPr>
          <a:xfrm flipH="1">
            <a:off x="2988144" y="2574853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171" name="Google Shape;171;p10"/>
          <p:cNvSpPr txBox="1"/>
          <p:nvPr>
            <p:ph idx="4" type="subTitle"/>
          </p:nvPr>
        </p:nvSpPr>
        <p:spPr>
          <a:xfrm>
            <a:off x="2986635" y="1530075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2" name="Google Shape;172;p10"/>
          <p:cNvSpPr txBox="1"/>
          <p:nvPr>
            <p:ph idx="5" type="subTitle"/>
          </p:nvPr>
        </p:nvSpPr>
        <p:spPr>
          <a:xfrm>
            <a:off x="2986635" y="2248923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3" name="Google Shape;173;p10"/>
          <p:cNvSpPr txBox="1"/>
          <p:nvPr>
            <p:ph idx="6" type="subTitle"/>
          </p:nvPr>
        </p:nvSpPr>
        <p:spPr>
          <a:xfrm>
            <a:off x="2986635" y="2960400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4" name="Google Shape;174;p10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5" name="Google Shape;175;p10"/>
          <p:cNvSpPr txBox="1"/>
          <p:nvPr>
            <p:ph idx="7" type="subTitle"/>
          </p:nvPr>
        </p:nvSpPr>
        <p:spPr>
          <a:xfrm flipH="1">
            <a:off x="2988137" y="3276475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Condensed"/>
              <a:buNone/>
              <a:defRPr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9pPr>
          </a:lstStyle>
          <a:p/>
        </p:txBody>
      </p:sp>
      <p:sp>
        <p:nvSpPr>
          <p:cNvPr id="176" name="Google Shape;176;p10"/>
          <p:cNvSpPr txBox="1"/>
          <p:nvPr>
            <p:ph idx="8" type="subTitle"/>
          </p:nvPr>
        </p:nvSpPr>
        <p:spPr>
          <a:xfrm>
            <a:off x="2986635" y="3662025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7" name="Google Shape;177;p10"/>
          <p:cNvSpPr txBox="1"/>
          <p:nvPr>
            <p:ph hasCustomPrompt="1" idx="9" type="title"/>
          </p:nvPr>
        </p:nvSpPr>
        <p:spPr>
          <a:xfrm>
            <a:off x="2252349" y="1191069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8" name="Google Shape;178;p10"/>
          <p:cNvSpPr txBox="1"/>
          <p:nvPr>
            <p:ph hasCustomPrompt="1" idx="13" type="title"/>
          </p:nvPr>
        </p:nvSpPr>
        <p:spPr>
          <a:xfrm>
            <a:off x="2252349" y="1899947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9" name="Google Shape;179;p10"/>
          <p:cNvSpPr txBox="1"/>
          <p:nvPr>
            <p:ph hasCustomPrompt="1" idx="14" type="title"/>
          </p:nvPr>
        </p:nvSpPr>
        <p:spPr>
          <a:xfrm>
            <a:off x="2252349" y="2621718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0" name="Google Shape;180;p10"/>
          <p:cNvSpPr txBox="1"/>
          <p:nvPr>
            <p:ph hasCustomPrompt="1" idx="15" type="title"/>
          </p:nvPr>
        </p:nvSpPr>
        <p:spPr>
          <a:xfrm>
            <a:off x="2252349" y="3306653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1780">
          <p15:clr>
            <a:srgbClr val="FA7B17"/>
          </p15:clr>
        </p15:guide>
        <p15:guide id="2" orient="horz" pos="987">
          <p15:clr>
            <a:srgbClr val="FA7B17"/>
          </p15:clr>
        </p15:guide>
        <p15:guide id="3" orient="horz" pos="1440">
          <p15:clr>
            <a:srgbClr val="FA7B17"/>
          </p15:clr>
        </p15:guide>
        <p15:guide id="4" orient="horz" pos="1892">
          <p15:clr>
            <a:srgbClr val="FA7B17"/>
          </p15:clr>
        </p15:guide>
        <p15:guide id="5" orient="horz" pos="2324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APTION_ONLY"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11"/>
          <p:cNvSpPr/>
          <p:nvPr/>
        </p:nvSpPr>
        <p:spPr>
          <a:xfrm flipH="1">
            <a:off x="-761" y="25"/>
            <a:ext cx="9152986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11"/>
          <p:cNvSpPr txBox="1"/>
          <p:nvPr>
            <p:ph type="ctrTitle"/>
          </p:nvPr>
        </p:nvSpPr>
        <p:spPr>
          <a:xfrm>
            <a:off x="-1892344" y="24464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4" name="Google Shape;184;p11"/>
          <p:cNvSpPr txBox="1"/>
          <p:nvPr>
            <p:ph idx="1" type="subTitle"/>
          </p:nvPr>
        </p:nvSpPr>
        <p:spPr>
          <a:xfrm>
            <a:off x="4596356" y="29546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85" name="Google Shape;185;p11"/>
          <p:cNvCxnSpPr/>
          <p:nvPr/>
        </p:nvCxnSpPr>
        <p:spPr>
          <a:xfrm rot="10800000">
            <a:off x="6611475" y="2942125"/>
            <a:ext cx="894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86" name="Google Shape;186;p11"/>
          <p:cNvGrpSpPr/>
          <p:nvPr/>
        </p:nvGrpSpPr>
        <p:grpSpPr>
          <a:xfrm flipH="1">
            <a:off x="-505" y="2018575"/>
            <a:ext cx="4890130" cy="3125343"/>
            <a:chOff x="3597869" y="1598665"/>
            <a:chExt cx="5546881" cy="3545081"/>
          </a:xfrm>
        </p:grpSpPr>
        <p:sp>
          <p:nvSpPr>
            <p:cNvPr id="187" name="Google Shape;187;p11"/>
            <p:cNvSpPr/>
            <p:nvPr/>
          </p:nvSpPr>
          <p:spPr>
            <a:xfrm>
              <a:off x="3597869" y="1598665"/>
              <a:ext cx="5546881" cy="3545081"/>
            </a:xfrm>
            <a:custGeom>
              <a:rect b="b" l="l" r="r" t="t"/>
              <a:pathLst>
                <a:path extrusionOk="0" h="115016" w="145750">
                  <a:moveTo>
                    <a:pt x="136750" y="0"/>
                  </a:moveTo>
                  <a:cubicBezTo>
                    <a:pt x="136334" y="0"/>
                    <a:pt x="135918" y="101"/>
                    <a:pt x="135509" y="328"/>
                  </a:cubicBezTo>
                  <a:cubicBezTo>
                    <a:pt x="134595" y="902"/>
                    <a:pt x="134089" y="1980"/>
                    <a:pt x="133803" y="3004"/>
                  </a:cubicBezTo>
                  <a:cubicBezTo>
                    <a:pt x="131932" y="9367"/>
                    <a:pt x="134376" y="16084"/>
                    <a:pt x="136137" y="22460"/>
                  </a:cubicBezTo>
                  <a:cubicBezTo>
                    <a:pt x="138131" y="29737"/>
                    <a:pt x="139264" y="37192"/>
                    <a:pt x="139551" y="44756"/>
                  </a:cubicBezTo>
                  <a:cubicBezTo>
                    <a:pt x="139715" y="48743"/>
                    <a:pt x="139155" y="53576"/>
                    <a:pt x="135564" y="55392"/>
                  </a:cubicBezTo>
                  <a:cubicBezTo>
                    <a:pt x="134712" y="55823"/>
                    <a:pt x="133777" y="56011"/>
                    <a:pt x="132824" y="56011"/>
                  </a:cubicBezTo>
                  <a:cubicBezTo>
                    <a:pt x="131243" y="56011"/>
                    <a:pt x="129612" y="55493"/>
                    <a:pt x="128232" y="54709"/>
                  </a:cubicBezTo>
                  <a:cubicBezTo>
                    <a:pt x="126007" y="53399"/>
                    <a:pt x="124300" y="51473"/>
                    <a:pt x="122430" y="49712"/>
                  </a:cubicBezTo>
                  <a:cubicBezTo>
                    <a:pt x="119016" y="46353"/>
                    <a:pt x="115139" y="43445"/>
                    <a:pt x="110933" y="41111"/>
                  </a:cubicBezTo>
                  <a:cubicBezTo>
                    <a:pt x="109903" y="40523"/>
                    <a:pt x="108822" y="39974"/>
                    <a:pt x="107680" y="39974"/>
                  </a:cubicBezTo>
                  <a:cubicBezTo>
                    <a:pt x="107627" y="39974"/>
                    <a:pt x="107573" y="39975"/>
                    <a:pt x="107520" y="39977"/>
                  </a:cubicBezTo>
                  <a:cubicBezTo>
                    <a:pt x="104844" y="40087"/>
                    <a:pt x="103260" y="42995"/>
                    <a:pt x="102919" y="45616"/>
                  </a:cubicBezTo>
                  <a:cubicBezTo>
                    <a:pt x="102509" y="48224"/>
                    <a:pt x="102851" y="51009"/>
                    <a:pt x="101717" y="53399"/>
                  </a:cubicBezTo>
                  <a:cubicBezTo>
                    <a:pt x="100014" y="56805"/>
                    <a:pt x="95911" y="58049"/>
                    <a:pt x="91924" y="58049"/>
                  </a:cubicBezTo>
                  <a:cubicBezTo>
                    <a:pt x="91117" y="58049"/>
                    <a:pt x="90315" y="57998"/>
                    <a:pt x="89539" y="57904"/>
                  </a:cubicBezTo>
                  <a:cubicBezTo>
                    <a:pt x="86180" y="57480"/>
                    <a:pt x="82754" y="56498"/>
                    <a:pt x="79404" y="56498"/>
                  </a:cubicBezTo>
                  <a:cubicBezTo>
                    <a:pt x="78220" y="56498"/>
                    <a:pt x="77045" y="56621"/>
                    <a:pt x="75885" y="56935"/>
                  </a:cubicBezTo>
                  <a:cubicBezTo>
                    <a:pt x="70083" y="58409"/>
                    <a:pt x="66110" y="65632"/>
                    <a:pt x="69004" y="70806"/>
                  </a:cubicBezTo>
                  <a:cubicBezTo>
                    <a:pt x="70424" y="73373"/>
                    <a:pt x="73100" y="75189"/>
                    <a:pt x="73728" y="78043"/>
                  </a:cubicBezTo>
                  <a:cubicBezTo>
                    <a:pt x="74698" y="82698"/>
                    <a:pt x="69400" y="86166"/>
                    <a:pt x="64799" y="87532"/>
                  </a:cubicBezTo>
                  <a:cubicBezTo>
                    <a:pt x="60250" y="88846"/>
                    <a:pt x="55549" y="89528"/>
                    <a:pt x="50782" y="89528"/>
                  </a:cubicBezTo>
                  <a:cubicBezTo>
                    <a:pt x="50598" y="89528"/>
                    <a:pt x="50415" y="89527"/>
                    <a:pt x="50231" y="89525"/>
                  </a:cubicBezTo>
                  <a:cubicBezTo>
                    <a:pt x="40826" y="89392"/>
                    <a:pt x="31456" y="86677"/>
                    <a:pt x="22130" y="86677"/>
                  </a:cubicBezTo>
                  <a:cubicBezTo>
                    <a:pt x="19948" y="86677"/>
                    <a:pt x="17769" y="86825"/>
                    <a:pt x="15592" y="87190"/>
                  </a:cubicBezTo>
                  <a:cubicBezTo>
                    <a:pt x="12466" y="87709"/>
                    <a:pt x="9271" y="88788"/>
                    <a:pt x="6827" y="90781"/>
                  </a:cubicBezTo>
                  <a:cubicBezTo>
                    <a:pt x="4383" y="92829"/>
                    <a:pt x="2731" y="96010"/>
                    <a:pt x="3127" y="99205"/>
                  </a:cubicBezTo>
                  <a:cubicBezTo>
                    <a:pt x="3414" y="101363"/>
                    <a:pt x="4547" y="103411"/>
                    <a:pt x="4383" y="105568"/>
                  </a:cubicBezTo>
                  <a:cubicBezTo>
                    <a:pt x="4096" y="108981"/>
                    <a:pt x="519" y="111370"/>
                    <a:pt x="0" y="114784"/>
                  </a:cubicBezTo>
                  <a:lnTo>
                    <a:pt x="0" y="115016"/>
                  </a:lnTo>
                  <a:lnTo>
                    <a:pt x="145749" y="115016"/>
                  </a:lnTo>
                  <a:lnTo>
                    <a:pt x="145749" y="10677"/>
                  </a:lnTo>
                  <a:cubicBezTo>
                    <a:pt x="144384" y="8233"/>
                    <a:pt x="142910" y="5844"/>
                    <a:pt x="141367" y="3509"/>
                  </a:cubicBezTo>
                  <a:cubicBezTo>
                    <a:pt x="140304" y="1849"/>
                    <a:pt x="138532" y="0"/>
                    <a:pt x="13675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11"/>
            <p:cNvSpPr/>
            <p:nvPr/>
          </p:nvSpPr>
          <p:spPr>
            <a:xfrm>
              <a:off x="3872998" y="3246035"/>
              <a:ext cx="5271547" cy="1897535"/>
            </a:xfrm>
            <a:custGeom>
              <a:rect b="b" l="l" r="r" t="t"/>
              <a:pathLst>
                <a:path extrusionOk="0" h="59845" w="134650">
                  <a:moveTo>
                    <a:pt x="104305" y="0"/>
                  </a:moveTo>
                  <a:cubicBezTo>
                    <a:pt x="103934" y="0"/>
                    <a:pt x="103562" y="68"/>
                    <a:pt x="103192" y="221"/>
                  </a:cubicBezTo>
                  <a:cubicBezTo>
                    <a:pt x="101431" y="1081"/>
                    <a:pt x="101144" y="3525"/>
                    <a:pt x="101431" y="5464"/>
                  </a:cubicBezTo>
                  <a:cubicBezTo>
                    <a:pt x="101718" y="7443"/>
                    <a:pt x="102332" y="9560"/>
                    <a:pt x="101486" y="11321"/>
                  </a:cubicBezTo>
                  <a:cubicBezTo>
                    <a:pt x="100349" y="13491"/>
                    <a:pt x="97634" y="13978"/>
                    <a:pt x="95054" y="13978"/>
                  </a:cubicBezTo>
                  <a:cubicBezTo>
                    <a:pt x="94535" y="13978"/>
                    <a:pt x="94020" y="13959"/>
                    <a:pt x="93526" y="13929"/>
                  </a:cubicBezTo>
                  <a:cubicBezTo>
                    <a:pt x="90112" y="13656"/>
                    <a:pt x="86699" y="13424"/>
                    <a:pt x="83286" y="13192"/>
                  </a:cubicBezTo>
                  <a:cubicBezTo>
                    <a:pt x="82584" y="13138"/>
                    <a:pt x="81851" y="13103"/>
                    <a:pt x="81112" y="13103"/>
                  </a:cubicBezTo>
                  <a:cubicBezTo>
                    <a:pt x="77896" y="13103"/>
                    <a:pt x="74573" y="13775"/>
                    <a:pt x="73319" y="16550"/>
                  </a:cubicBezTo>
                  <a:cubicBezTo>
                    <a:pt x="71216" y="21165"/>
                    <a:pt x="77196" y="25712"/>
                    <a:pt x="77073" y="30832"/>
                  </a:cubicBezTo>
                  <a:cubicBezTo>
                    <a:pt x="76964" y="34190"/>
                    <a:pt x="74179" y="36921"/>
                    <a:pt x="71216" y="38628"/>
                  </a:cubicBezTo>
                  <a:cubicBezTo>
                    <a:pt x="65412" y="42022"/>
                    <a:pt x="58792" y="43091"/>
                    <a:pt x="52003" y="43091"/>
                  </a:cubicBezTo>
                  <a:cubicBezTo>
                    <a:pt x="46749" y="43091"/>
                    <a:pt x="41394" y="42451"/>
                    <a:pt x="36236" y="41754"/>
                  </a:cubicBezTo>
                  <a:cubicBezTo>
                    <a:pt x="29806" y="40962"/>
                    <a:pt x="23375" y="40102"/>
                    <a:pt x="16944" y="39256"/>
                  </a:cubicBezTo>
                  <a:cubicBezTo>
                    <a:pt x="15323" y="39052"/>
                    <a:pt x="13599" y="38884"/>
                    <a:pt x="11900" y="38884"/>
                  </a:cubicBezTo>
                  <a:cubicBezTo>
                    <a:pt x="8362" y="38884"/>
                    <a:pt x="4935" y="39612"/>
                    <a:pt x="2786" y="42259"/>
                  </a:cubicBezTo>
                  <a:cubicBezTo>
                    <a:pt x="1" y="45796"/>
                    <a:pt x="956" y="50793"/>
                    <a:pt x="1530" y="55230"/>
                  </a:cubicBezTo>
                  <a:cubicBezTo>
                    <a:pt x="1762" y="56827"/>
                    <a:pt x="1816" y="58370"/>
                    <a:pt x="1707" y="59845"/>
                  </a:cubicBezTo>
                  <a:lnTo>
                    <a:pt x="134649" y="59845"/>
                  </a:lnTo>
                  <a:lnTo>
                    <a:pt x="134649" y="7170"/>
                  </a:lnTo>
                  <a:cubicBezTo>
                    <a:pt x="134308" y="7170"/>
                    <a:pt x="133967" y="7170"/>
                    <a:pt x="133680" y="7225"/>
                  </a:cubicBezTo>
                  <a:cubicBezTo>
                    <a:pt x="132260" y="7389"/>
                    <a:pt x="130895" y="7853"/>
                    <a:pt x="129529" y="8194"/>
                  </a:cubicBezTo>
                  <a:cubicBezTo>
                    <a:pt x="127978" y="8576"/>
                    <a:pt x="126397" y="8757"/>
                    <a:pt x="124815" y="8757"/>
                  </a:cubicBezTo>
                  <a:cubicBezTo>
                    <a:pt x="119090" y="8757"/>
                    <a:pt x="113360" y="6385"/>
                    <a:pt x="108995" y="2556"/>
                  </a:cubicBezTo>
                  <a:cubicBezTo>
                    <a:pt x="107641" y="1392"/>
                    <a:pt x="105986" y="0"/>
                    <a:pt x="104305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11"/>
            <p:cNvSpPr/>
            <p:nvPr/>
          </p:nvSpPr>
          <p:spPr>
            <a:xfrm>
              <a:off x="4213493" y="3680253"/>
              <a:ext cx="4931060" cy="1463301"/>
            </a:xfrm>
            <a:custGeom>
              <a:rect b="b" l="l" r="r" t="t"/>
              <a:pathLst>
                <a:path extrusionOk="0" h="46150" w="125953">
                  <a:moveTo>
                    <a:pt x="104196" y="1"/>
                  </a:moveTo>
                  <a:cubicBezTo>
                    <a:pt x="103640" y="1"/>
                    <a:pt x="103095" y="138"/>
                    <a:pt x="102578" y="466"/>
                  </a:cubicBezTo>
                  <a:cubicBezTo>
                    <a:pt x="100298" y="1831"/>
                    <a:pt x="101035" y="5299"/>
                    <a:pt x="100011" y="7743"/>
                  </a:cubicBezTo>
                  <a:cubicBezTo>
                    <a:pt x="99165" y="9791"/>
                    <a:pt x="97048" y="11047"/>
                    <a:pt x="94891" y="11443"/>
                  </a:cubicBezTo>
                  <a:cubicBezTo>
                    <a:pt x="94358" y="11530"/>
                    <a:pt x="93817" y="11569"/>
                    <a:pt x="93272" y="11569"/>
                  </a:cubicBezTo>
                  <a:cubicBezTo>
                    <a:pt x="91668" y="11569"/>
                    <a:pt x="90030" y="11229"/>
                    <a:pt x="88460" y="10760"/>
                  </a:cubicBezTo>
                  <a:cubicBezTo>
                    <a:pt x="86757" y="10321"/>
                    <a:pt x="84861" y="9811"/>
                    <a:pt x="83123" y="9811"/>
                  </a:cubicBezTo>
                  <a:cubicBezTo>
                    <a:pt x="81726" y="9811"/>
                    <a:pt x="80432" y="10141"/>
                    <a:pt x="79422" y="11102"/>
                  </a:cubicBezTo>
                  <a:cubicBezTo>
                    <a:pt x="77196" y="13150"/>
                    <a:pt x="77770" y="16618"/>
                    <a:pt x="77538" y="19581"/>
                  </a:cubicBezTo>
                  <a:cubicBezTo>
                    <a:pt x="77142" y="24646"/>
                    <a:pt x="73838" y="29192"/>
                    <a:pt x="69633" y="32046"/>
                  </a:cubicBezTo>
                  <a:cubicBezTo>
                    <a:pt x="65482" y="34886"/>
                    <a:pt x="60417" y="36197"/>
                    <a:pt x="55351" y="36879"/>
                  </a:cubicBezTo>
                  <a:cubicBezTo>
                    <a:pt x="52557" y="37251"/>
                    <a:pt x="49744" y="37441"/>
                    <a:pt x="46923" y="37441"/>
                  </a:cubicBezTo>
                  <a:cubicBezTo>
                    <a:pt x="44974" y="37441"/>
                    <a:pt x="43022" y="37350"/>
                    <a:pt x="41070" y="37166"/>
                  </a:cubicBezTo>
                  <a:cubicBezTo>
                    <a:pt x="32605" y="36360"/>
                    <a:pt x="24290" y="33862"/>
                    <a:pt x="15811" y="33288"/>
                  </a:cubicBezTo>
                  <a:cubicBezTo>
                    <a:pt x="15033" y="33245"/>
                    <a:pt x="14250" y="33217"/>
                    <a:pt x="13466" y="33217"/>
                  </a:cubicBezTo>
                  <a:cubicBezTo>
                    <a:pt x="11282" y="33217"/>
                    <a:pt x="9095" y="33435"/>
                    <a:pt x="7005" y="34149"/>
                  </a:cubicBezTo>
                  <a:cubicBezTo>
                    <a:pt x="4206" y="35118"/>
                    <a:pt x="1707" y="37166"/>
                    <a:pt x="683" y="39951"/>
                  </a:cubicBezTo>
                  <a:cubicBezTo>
                    <a:pt x="55" y="41658"/>
                    <a:pt x="1" y="43815"/>
                    <a:pt x="110" y="46150"/>
                  </a:cubicBezTo>
                  <a:lnTo>
                    <a:pt x="125952" y="46150"/>
                  </a:lnTo>
                  <a:lnTo>
                    <a:pt x="125952" y="5982"/>
                  </a:lnTo>
                  <a:cubicBezTo>
                    <a:pt x="124597" y="6255"/>
                    <a:pt x="123216" y="6389"/>
                    <a:pt x="121835" y="6389"/>
                  </a:cubicBezTo>
                  <a:cubicBezTo>
                    <a:pt x="117415" y="6389"/>
                    <a:pt x="112994" y="5018"/>
                    <a:pt x="109405" y="2459"/>
                  </a:cubicBezTo>
                  <a:cubicBezTo>
                    <a:pt x="107848" y="1380"/>
                    <a:pt x="105960" y="1"/>
                    <a:pt x="10419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11"/>
            <p:cNvSpPr/>
            <p:nvPr/>
          </p:nvSpPr>
          <p:spPr>
            <a:xfrm>
              <a:off x="4812738" y="4001502"/>
              <a:ext cx="4331830" cy="1142041"/>
            </a:xfrm>
            <a:custGeom>
              <a:rect b="b" l="l" r="r" t="t"/>
              <a:pathLst>
                <a:path extrusionOk="0" h="36018" w="110647">
                  <a:moveTo>
                    <a:pt x="99875" y="1"/>
                  </a:moveTo>
                  <a:cubicBezTo>
                    <a:pt x="99457" y="1"/>
                    <a:pt x="99042" y="67"/>
                    <a:pt x="98645" y="233"/>
                  </a:cubicBezTo>
                  <a:cubicBezTo>
                    <a:pt x="97334" y="806"/>
                    <a:pt x="96829" y="2335"/>
                    <a:pt x="96201" y="3646"/>
                  </a:cubicBezTo>
                  <a:cubicBezTo>
                    <a:pt x="94111" y="7864"/>
                    <a:pt x="89468" y="10686"/>
                    <a:pt x="84715" y="10686"/>
                  </a:cubicBezTo>
                  <a:cubicBezTo>
                    <a:pt x="84407" y="10686"/>
                    <a:pt x="84099" y="10674"/>
                    <a:pt x="83790" y="10650"/>
                  </a:cubicBezTo>
                  <a:cubicBezTo>
                    <a:pt x="81346" y="10418"/>
                    <a:pt x="79012" y="9503"/>
                    <a:pt x="76568" y="9339"/>
                  </a:cubicBezTo>
                  <a:cubicBezTo>
                    <a:pt x="76431" y="9332"/>
                    <a:pt x="76293" y="9329"/>
                    <a:pt x="76154" y="9329"/>
                  </a:cubicBezTo>
                  <a:cubicBezTo>
                    <a:pt x="73812" y="9329"/>
                    <a:pt x="71236" y="10313"/>
                    <a:pt x="70424" y="12466"/>
                  </a:cubicBezTo>
                  <a:cubicBezTo>
                    <a:pt x="69864" y="13886"/>
                    <a:pt x="70205" y="15429"/>
                    <a:pt x="70082" y="16958"/>
                  </a:cubicBezTo>
                  <a:cubicBezTo>
                    <a:pt x="69919" y="19975"/>
                    <a:pt x="68089" y="22651"/>
                    <a:pt x="66219" y="25041"/>
                  </a:cubicBezTo>
                  <a:cubicBezTo>
                    <a:pt x="63201" y="28904"/>
                    <a:pt x="59733" y="32714"/>
                    <a:pt x="55064" y="34202"/>
                  </a:cubicBezTo>
                  <a:cubicBezTo>
                    <a:pt x="52620" y="34994"/>
                    <a:pt x="49998" y="35048"/>
                    <a:pt x="47445" y="35103"/>
                  </a:cubicBezTo>
                  <a:cubicBezTo>
                    <a:pt x="41806" y="35103"/>
                    <a:pt x="36181" y="34885"/>
                    <a:pt x="30665" y="33861"/>
                  </a:cubicBezTo>
                  <a:cubicBezTo>
                    <a:pt x="25941" y="32946"/>
                    <a:pt x="21326" y="31526"/>
                    <a:pt x="16548" y="30952"/>
                  </a:cubicBezTo>
                  <a:cubicBezTo>
                    <a:pt x="15452" y="30837"/>
                    <a:pt x="14338" y="30771"/>
                    <a:pt x="13224" y="30771"/>
                  </a:cubicBezTo>
                  <a:cubicBezTo>
                    <a:pt x="9481" y="30771"/>
                    <a:pt x="5738" y="31512"/>
                    <a:pt x="2676" y="33574"/>
                  </a:cubicBezTo>
                  <a:cubicBezTo>
                    <a:pt x="1652" y="34257"/>
                    <a:pt x="737" y="35048"/>
                    <a:pt x="0" y="36018"/>
                  </a:cubicBezTo>
                  <a:lnTo>
                    <a:pt x="110646" y="36018"/>
                  </a:lnTo>
                  <a:lnTo>
                    <a:pt x="110646" y="4096"/>
                  </a:lnTo>
                  <a:cubicBezTo>
                    <a:pt x="107807" y="2799"/>
                    <a:pt x="104953" y="1434"/>
                    <a:pt x="102004" y="410"/>
                  </a:cubicBezTo>
                  <a:cubicBezTo>
                    <a:pt x="101323" y="194"/>
                    <a:pt x="100592" y="1"/>
                    <a:pt x="99875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" name="Google Shape;191;p11"/>
          <p:cNvGrpSpPr/>
          <p:nvPr/>
        </p:nvGrpSpPr>
        <p:grpSpPr>
          <a:xfrm flipH="1">
            <a:off x="4630510" y="0"/>
            <a:ext cx="4513504" cy="2151472"/>
            <a:chOff x="0" y="0"/>
            <a:chExt cx="3980864" cy="1897576"/>
          </a:xfrm>
        </p:grpSpPr>
        <p:sp>
          <p:nvSpPr>
            <p:cNvPr id="192" name="Google Shape;192;p11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11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11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11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6" name="Google Shape;196;p11"/>
          <p:cNvSpPr txBox="1"/>
          <p:nvPr>
            <p:ph hasCustomPrompt="1" idx="2" type="title"/>
          </p:nvPr>
        </p:nvSpPr>
        <p:spPr>
          <a:xfrm>
            <a:off x="6114547" y="1856144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4497">
          <p15:clr>
            <a:srgbClr val="FA7B17"/>
          </p15:clr>
        </p15:guide>
        <p15:guide id="2" orient="horz" pos="1442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CUSTOM_9"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12"/>
          <p:cNvSpPr/>
          <p:nvPr/>
        </p:nvSpPr>
        <p:spPr>
          <a:xfrm>
            <a:off x="1156" y="48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12"/>
          <p:cNvSpPr txBox="1"/>
          <p:nvPr>
            <p:ph type="ctrTitle"/>
          </p:nvPr>
        </p:nvSpPr>
        <p:spPr>
          <a:xfrm flipH="1">
            <a:off x="1901725" y="24512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0" name="Google Shape;200;p12"/>
          <p:cNvSpPr txBox="1"/>
          <p:nvPr>
            <p:ph idx="1" type="subTitle"/>
          </p:nvPr>
        </p:nvSpPr>
        <p:spPr>
          <a:xfrm flipH="1">
            <a:off x="1901725" y="29594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01" name="Google Shape;201;p12"/>
          <p:cNvCxnSpPr/>
          <p:nvPr/>
        </p:nvCxnSpPr>
        <p:spPr>
          <a:xfrm>
            <a:off x="1647606" y="2946925"/>
            <a:ext cx="894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02" name="Google Shape;202;p12"/>
          <p:cNvGrpSpPr/>
          <p:nvPr/>
        </p:nvGrpSpPr>
        <p:grpSpPr>
          <a:xfrm>
            <a:off x="4263756" y="2023375"/>
            <a:ext cx="4890130" cy="3125343"/>
            <a:chOff x="3597869" y="1598665"/>
            <a:chExt cx="5546881" cy="3545081"/>
          </a:xfrm>
        </p:grpSpPr>
        <p:sp>
          <p:nvSpPr>
            <p:cNvPr id="203" name="Google Shape;203;p12"/>
            <p:cNvSpPr/>
            <p:nvPr/>
          </p:nvSpPr>
          <p:spPr>
            <a:xfrm>
              <a:off x="3597869" y="1598665"/>
              <a:ext cx="5546881" cy="3545081"/>
            </a:xfrm>
            <a:custGeom>
              <a:rect b="b" l="l" r="r" t="t"/>
              <a:pathLst>
                <a:path extrusionOk="0" h="115016" w="145750">
                  <a:moveTo>
                    <a:pt x="136750" y="0"/>
                  </a:moveTo>
                  <a:cubicBezTo>
                    <a:pt x="136334" y="0"/>
                    <a:pt x="135918" y="101"/>
                    <a:pt x="135509" y="328"/>
                  </a:cubicBezTo>
                  <a:cubicBezTo>
                    <a:pt x="134595" y="902"/>
                    <a:pt x="134089" y="1980"/>
                    <a:pt x="133803" y="3004"/>
                  </a:cubicBezTo>
                  <a:cubicBezTo>
                    <a:pt x="131932" y="9367"/>
                    <a:pt x="134376" y="16084"/>
                    <a:pt x="136137" y="22460"/>
                  </a:cubicBezTo>
                  <a:cubicBezTo>
                    <a:pt x="138131" y="29737"/>
                    <a:pt x="139264" y="37192"/>
                    <a:pt x="139551" y="44756"/>
                  </a:cubicBezTo>
                  <a:cubicBezTo>
                    <a:pt x="139715" y="48743"/>
                    <a:pt x="139155" y="53576"/>
                    <a:pt x="135564" y="55392"/>
                  </a:cubicBezTo>
                  <a:cubicBezTo>
                    <a:pt x="134712" y="55823"/>
                    <a:pt x="133777" y="56011"/>
                    <a:pt x="132824" y="56011"/>
                  </a:cubicBezTo>
                  <a:cubicBezTo>
                    <a:pt x="131243" y="56011"/>
                    <a:pt x="129612" y="55493"/>
                    <a:pt x="128232" y="54709"/>
                  </a:cubicBezTo>
                  <a:cubicBezTo>
                    <a:pt x="126007" y="53399"/>
                    <a:pt x="124300" y="51473"/>
                    <a:pt x="122430" y="49712"/>
                  </a:cubicBezTo>
                  <a:cubicBezTo>
                    <a:pt x="119016" y="46353"/>
                    <a:pt x="115139" y="43445"/>
                    <a:pt x="110933" y="41111"/>
                  </a:cubicBezTo>
                  <a:cubicBezTo>
                    <a:pt x="109903" y="40523"/>
                    <a:pt x="108822" y="39974"/>
                    <a:pt x="107680" y="39974"/>
                  </a:cubicBezTo>
                  <a:cubicBezTo>
                    <a:pt x="107627" y="39974"/>
                    <a:pt x="107573" y="39975"/>
                    <a:pt x="107520" y="39977"/>
                  </a:cubicBezTo>
                  <a:cubicBezTo>
                    <a:pt x="104844" y="40087"/>
                    <a:pt x="103260" y="42995"/>
                    <a:pt x="102919" y="45616"/>
                  </a:cubicBezTo>
                  <a:cubicBezTo>
                    <a:pt x="102509" y="48224"/>
                    <a:pt x="102851" y="51009"/>
                    <a:pt x="101717" y="53399"/>
                  </a:cubicBezTo>
                  <a:cubicBezTo>
                    <a:pt x="100014" y="56805"/>
                    <a:pt x="95911" y="58049"/>
                    <a:pt x="91924" y="58049"/>
                  </a:cubicBezTo>
                  <a:cubicBezTo>
                    <a:pt x="91117" y="58049"/>
                    <a:pt x="90315" y="57998"/>
                    <a:pt x="89539" y="57904"/>
                  </a:cubicBezTo>
                  <a:cubicBezTo>
                    <a:pt x="86180" y="57480"/>
                    <a:pt x="82754" y="56498"/>
                    <a:pt x="79404" y="56498"/>
                  </a:cubicBezTo>
                  <a:cubicBezTo>
                    <a:pt x="78220" y="56498"/>
                    <a:pt x="77045" y="56621"/>
                    <a:pt x="75885" y="56935"/>
                  </a:cubicBezTo>
                  <a:cubicBezTo>
                    <a:pt x="70083" y="58409"/>
                    <a:pt x="66110" y="65632"/>
                    <a:pt x="69004" y="70806"/>
                  </a:cubicBezTo>
                  <a:cubicBezTo>
                    <a:pt x="70424" y="73373"/>
                    <a:pt x="73100" y="75189"/>
                    <a:pt x="73728" y="78043"/>
                  </a:cubicBezTo>
                  <a:cubicBezTo>
                    <a:pt x="74698" y="82698"/>
                    <a:pt x="69400" y="86166"/>
                    <a:pt x="64799" y="87532"/>
                  </a:cubicBezTo>
                  <a:cubicBezTo>
                    <a:pt x="60250" y="88846"/>
                    <a:pt x="55549" y="89528"/>
                    <a:pt x="50782" y="89528"/>
                  </a:cubicBezTo>
                  <a:cubicBezTo>
                    <a:pt x="50598" y="89528"/>
                    <a:pt x="50415" y="89527"/>
                    <a:pt x="50231" y="89525"/>
                  </a:cubicBezTo>
                  <a:cubicBezTo>
                    <a:pt x="40826" y="89392"/>
                    <a:pt x="31456" y="86677"/>
                    <a:pt x="22130" y="86677"/>
                  </a:cubicBezTo>
                  <a:cubicBezTo>
                    <a:pt x="19948" y="86677"/>
                    <a:pt x="17769" y="86825"/>
                    <a:pt x="15592" y="87190"/>
                  </a:cubicBezTo>
                  <a:cubicBezTo>
                    <a:pt x="12466" y="87709"/>
                    <a:pt x="9271" y="88788"/>
                    <a:pt x="6827" y="90781"/>
                  </a:cubicBezTo>
                  <a:cubicBezTo>
                    <a:pt x="4383" y="92829"/>
                    <a:pt x="2731" y="96010"/>
                    <a:pt x="3127" y="99205"/>
                  </a:cubicBezTo>
                  <a:cubicBezTo>
                    <a:pt x="3414" y="101363"/>
                    <a:pt x="4547" y="103411"/>
                    <a:pt x="4383" y="105568"/>
                  </a:cubicBezTo>
                  <a:cubicBezTo>
                    <a:pt x="4096" y="108981"/>
                    <a:pt x="519" y="111370"/>
                    <a:pt x="0" y="114784"/>
                  </a:cubicBezTo>
                  <a:lnTo>
                    <a:pt x="0" y="115016"/>
                  </a:lnTo>
                  <a:lnTo>
                    <a:pt x="145749" y="115016"/>
                  </a:lnTo>
                  <a:lnTo>
                    <a:pt x="145749" y="10677"/>
                  </a:lnTo>
                  <a:cubicBezTo>
                    <a:pt x="144384" y="8233"/>
                    <a:pt x="142910" y="5844"/>
                    <a:pt x="141367" y="3509"/>
                  </a:cubicBezTo>
                  <a:cubicBezTo>
                    <a:pt x="140304" y="1849"/>
                    <a:pt x="138532" y="0"/>
                    <a:pt x="13675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12"/>
            <p:cNvSpPr/>
            <p:nvPr/>
          </p:nvSpPr>
          <p:spPr>
            <a:xfrm>
              <a:off x="3872998" y="3246035"/>
              <a:ext cx="5271547" cy="1897535"/>
            </a:xfrm>
            <a:custGeom>
              <a:rect b="b" l="l" r="r" t="t"/>
              <a:pathLst>
                <a:path extrusionOk="0" h="59845" w="134650">
                  <a:moveTo>
                    <a:pt x="104305" y="0"/>
                  </a:moveTo>
                  <a:cubicBezTo>
                    <a:pt x="103934" y="0"/>
                    <a:pt x="103562" y="68"/>
                    <a:pt x="103192" y="221"/>
                  </a:cubicBezTo>
                  <a:cubicBezTo>
                    <a:pt x="101431" y="1081"/>
                    <a:pt x="101144" y="3525"/>
                    <a:pt x="101431" y="5464"/>
                  </a:cubicBezTo>
                  <a:cubicBezTo>
                    <a:pt x="101718" y="7443"/>
                    <a:pt x="102332" y="9560"/>
                    <a:pt x="101486" y="11321"/>
                  </a:cubicBezTo>
                  <a:cubicBezTo>
                    <a:pt x="100349" y="13491"/>
                    <a:pt x="97634" y="13978"/>
                    <a:pt x="95054" y="13978"/>
                  </a:cubicBezTo>
                  <a:cubicBezTo>
                    <a:pt x="94535" y="13978"/>
                    <a:pt x="94020" y="13959"/>
                    <a:pt x="93526" y="13929"/>
                  </a:cubicBezTo>
                  <a:cubicBezTo>
                    <a:pt x="90112" y="13656"/>
                    <a:pt x="86699" y="13424"/>
                    <a:pt x="83286" y="13192"/>
                  </a:cubicBezTo>
                  <a:cubicBezTo>
                    <a:pt x="82584" y="13138"/>
                    <a:pt x="81851" y="13103"/>
                    <a:pt x="81112" y="13103"/>
                  </a:cubicBezTo>
                  <a:cubicBezTo>
                    <a:pt x="77896" y="13103"/>
                    <a:pt x="74573" y="13775"/>
                    <a:pt x="73319" y="16550"/>
                  </a:cubicBezTo>
                  <a:cubicBezTo>
                    <a:pt x="71216" y="21165"/>
                    <a:pt x="77196" y="25712"/>
                    <a:pt x="77073" y="30832"/>
                  </a:cubicBezTo>
                  <a:cubicBezTo>
                    <a:pt x="76964" y="34190"/>
                    <a:pt x="74179" y="36921"/>
                    <a:pt x="71216" y="38628"/>
                  </a:cubicBezTo>
                  <a:cubicBezTo>
                    <a:pt x="65412" y="42022"/>
                    <a:pt x="58792" y="43091"/>
                    <a:pt x="52003" y="43091"/>
                  </a:cubicBezTo>
                  <a:cubicBezTo>
                    <a:pt x="46749" y="43091"/>
                    <a:pt x="41394" y="42451"/>
                    <a:pt x="36236" y="41754"/>
                  </a:cubicBezTo>
                  <a:cubicBezTo>
                    <a:pt x="29806" y="40962"/>
                    <a:pt x="23375" y="40102"/>
                    <a:pt x="16944" y="39256"/>
                  </a:cubicBezTo>
                  <a:cubicBezTo>
                    <a:pt x="15323" y="39052"/>
                    <a:pt x="13599" y="38884"/>
                    <a:pt x="11900" y="38884"/>
                  </a:cubicBezTo>
                  <a:cubicBezTo>
                    <a:pt x="8362" y="38884"/>
                    <a:pt x="4935" y="39612"/>
                    <a:pt x="2786" y="42259"/>
                  </a:cubicBezTo>
                  <a:cubicBezTo>
                    <a:pt x="1" y="45796"/>
                    <a:pt x="956" y="50793"/>
                    <a:pt x="1530" y="55230"/>
                  </a:cubicBezTo>
                  <a:cubicBezTo>
                    <a:pt x="1762" y="56827"/>
                    <a:pt x="1816" y="58370"/>
                    <a:pt x="1707" y="59845"/>
                  </a:cubicBezTo>
                  <a:lnTo>
                    <a:pt x="134649" y="59845"/>
                  </a:lnTo>
                  <a:lnTo>
                    <a:pt x="134649" y="7170"/>
                  </a:lnTo>
                  <a:cubicBezTo>
                    <a:pt x="134308" y="7170"/>
                    <a:pt x="133967" y="7170"/>
                    <a:pt x="133680" y="7225"/>
                  </a:cubicBezTo>
                  <a:cubicBezTo>
                    <a:pt x="132260" y="7389"/>
                    <a:pt x="130895" y="7853"/>
                    <a:pt x="129529" y="8194"/>
                  </a:cubicBezTo>
                  <a:cubicBezTo>
                    <a:pt x="127978" y="8576"/>
                    <a:pt x="126397" y="8757"/>
                    <a:pt x="124815" y="8757"/>
                  </a:cubicBezTo>
                  <a:cubicBezTo>
                    <a:pt x="119090" y="8757"/>
                    <a:pt x="113360" y="6385"/>
                    <a:pt x="108995" y="2556"/>
                  </a:cubicBezTo>
                  <a:cubicBezTo>
                    <a:pt x="107641" y="1392"/>
                    <a:pt x="105986" y="0"/>
                    <a:pt x="104305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12"/>
            <p:cNvSpPr/>
            <p:nvPr/>
          </p:nvSpPr>
          <p:spPr>
            <a:xfrm>
              <a:off x="4213493" y="3680253"/>
              <a:ext cx="4931060" cy="1463301"/>
            </a:xfrm>
            <a:custGeom>
              <a:rect b="b" l="l" r="r" t="t"/>
              <a:pathLst>
                <a:path extrusionOk="0" h="46150" w="125953">
                  <a:moveTo>
                    <a:pt x="104196" y="1"/>
                  </a:moveTo>
                  <a:cubicBezTo>
                    <a:pt x="103640" y="1"/>
                    <a:pt x="103095" y="138"/>
                    <a:pt x="102578" y="466"/>
                  </a:cubicBezTo>
                  <a:cubicBezTo>
                    <a:pt x="100298" y="1831"/>
                    <a:pt x="101035" y="5299"/>
                    <a:pt x="100011" y="7743"/>
                  </a:cubicBezTo>
                  <a:cubicBezTo>
                    <a:pt x="99165" y="9791"/>
                    <a:pt x="97048" y="11047"/>
                    <a:pt x="94891" y="11443"/>
                  </a:cubicBezTo>
                  <a:cubicBezTo>
                    <a:pt x="94358" y="11530"/>
                    <a:pt x="93817" y="11569"/>
                    <a:pt x="93272" y="11569"/>
                  </a:cubicBezTo>
                  <a:cubicBezTo>
                    <a:pt x="91668" y="11569"/>
                    <a:pt x="90030" y="11229"/>
                    <a:pt x="88460" y="10760"/>
                  </a:cubicBezTo>
                  <a:cubicBezTo>
                    <a:pt x="86757" y="10321"/>
                    <a:pt x="84861" y="9811"/>
                    <a:pt x="83123" y="9811"/>
                  </a:cubicBezTo>
                  <a:cubicBezTo>
                    <a:pt x="81726" y="9811"/>
                    <a:pt x="80432" y="10141"/>
                    <a:pt x="79422" y="11102"/>
                  </a:cubicBezTo>
                  <a:cubicBezTo>
                    <a:pt x="77196" y="13150"/>
                    <a:pt x="77770" y="16618"/>
                    <a:pt x="77538" y="19581"/>
                  </a:cubicBezTo>
                  <a:cubicBezTo>
                    <a:pt x="77142" y="24646"/>
                    <a:pt x="73838" y="29192"/>
                    <a:pt x="69633" y="32046"/>
                  </a:cubicBezTo>
                  <a:cubicBezTo>
                    <a:pt x="65482" y="34886"/>
                    <a:pt x="60417" y="36197"/>
                    <a:pt x="55351" y="36879"/>
                  </a:cubicBezTo>
                  <a:cubicBezTo>
                    <a:pt x="52557" y="37251"/>
                    <a:pt x="49744" y="37441"/>
                    <a:pt x="46923" y="37441"/>
                  </a:cubicBezTo>
                  <a:cubicBezTo>
                    <a:pt x="44974" y="37441"/>
                    <a:pt x="43022" y="37350"/>
                    <a:pt x="41070" y="37166"/>
                  </a:cubicBezTo>
                  <a:cubicBezTo>
                    <a:pt x="32605" y="36360"/>
                    <a:pt x="24290" y="33862"/>
                    <a:pt x="15811" y="33288"/>
                  </a:cubicBezTo>
                  <a:cubicBezTo>
                    <a:pt x="15033" y="33245"/>
                    <a:pt x="14250" y="33217"/>
                    <a:pt x="13466" y="33217"/>
                  </a:cubicBezTo>
                  <a:cubicBezTo>
                    <a:pt x="11282" y="33217"/>
                    <a:pt x="9095" y="33435"/>
                    <a:pt x="7005" y="34149"/>
                  </a:cubicBezTo>
                  <a:cubicBezTo>
                    <a:pt x="4206" y="35118"/>
                    <a:pt x="1707" y="37166"/>
                    <a:pt x="683" y="39951"/>
                  </a:cubicBezTo>
                  <a:cubicBezTo>
                    <a:pt x="55" y="41658"/>
                    <a:pt x="1" y="43815"/>
                    <a:pt x="110" y="46150"/>
                  </a:cubicBezTo>
                  <a:lnTo>
                    <a:pt x="125952" y="46150"/>
                  </a:lnTo>
                  <a:lnTo>
                    <a:pt x="125952" y="5982"/>
                  </a:lnTo>
                  <a:cubicBezTo>
                    <a:pt x="124597" y="6255"/>
                    <a:pt x="123216" y="6389"/>
                    <a:pt x="121835" y="6389"/>
                  </a:cubicBezTo>
                  <a:cubicBezTo>
                    <a:pt x="117415" y="6389"/>
                    <a:pt x="112994" y="5018"/>
                    <a:pt x="109405" y="2459"/>
                  </a:cubicBezTo>
                  <a:cubicBezTo>
                    <a:pt x="107848" y="1380"/>
                    <a:pt x="105960" y="1"/>
                    <a:pt x="10419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12"/>
            <p:cNvSpPr/>
            <p:nvPr/>
          </p:nvSpPr>
          <p:spPr>
            <a:xfrm>
              <a:off x="4812738" y="4001502"/>
              <a:ext cx="4331830" cy="1142041"/>
            </a:xfrm>
            <a:custGeom>
              <a:rect b="b" l="l" r="r" t="t"/>
              <a:pathLst>
                <a:path extrusionOk="0" h="36018" w="110647">
                  <a:moveTo>
                    <a:pt x="99875" y="1"/>
                  </a:moveTo>
                  <a:cubicBezTo>
                    <a:pt x="99457" y="1"/>
                    <a:pt x="99042" y="67"/>
                    <a:pt x="98645" y="233"/>
                  </a:cubicBezTo>
                  <a:cubicBezTo>
                    <a:pt x="97334" y="806"/>
                    <a:pt x="96829" y="2335"/>
                    <a:pt x="96201" y="3646"/>
                  </a:cubicBezTo>
                  <a:cubicBezTo>
                    <a:pt x="94111" y="7864"/>
                    <a:pt x="89468" y="10686"/>
                    <a:pt x="84715" y="10686"/>
                  </a:cubicBezTo>
                  <a:cubicBezTo>
                    <a:pt x="84407" y="10686"/>
                    <a:pt x="84099" y="10674"/>
                    <a:pt x="83790" y="10650"/>
                  </a:cubicBezTo>
                  <a:cubicBezTo>
                    <a:pt x="81346" y="10418"/>
                    <a:pt x="79012" y="9503"/>
                    <a:pt x="76568" y="9339"/>
                  </a:cubicBezTo>
                  <a:cubicBezTo>
                    <a:pt x="76431" y="9332"/>
                    <a:pt x="76293" y="9329"/>
                    <a:pt x="76154" y="9329"/>
                  </a:cubicBezTo>
                  <a:cubicBezTo>
                    <a:pt x="73812" y="9329"/>
                    <a:pt x="71236" y="10313"/>
                    <a:pt x="70424" y="12466"/>
                  </a:cubicBezTo>
                  <a:cubicBezTo>
                    <a:pt x="69864" y="13886"/>
                    <a:pt x="70205" y="15429"/>
                    <a:pt x="70082" y="16958"/>
                  </a:cubicBezTo>
                  <a:cubicBezTo>
                    <a:pt x="69919" y="19975"/>
                    <a:pt x="68089" y="22651"/>
                    <a:pt x="66219" y="25041"/>
                  </a:cubicBezTo>
                  <a:cubicBezTo>
                    <a:pt x="63201" y="28904"/>
                    <a:pt x="59733" y="32714"/>
                    <a:pt x="55064" y="34202"/>
                  </a:cubicBezTo>
                  <a:cubicBezTo>
                    <a:pt x="52620" y="34994"/>
                    <a:pt x="49998" y="35048"/>
                    <a:pt x="47445" y="35103"/>
                  </a:cubicBezTo>
                  <a:cubicBezTo>
                    <a:pt x="41806" y="35103"/>
                    <a:pt x="36181" y="34885"/>
                    <a:pt x="30665" y="33861"/>
                  </a:cubicBezTo>
                  <a:cubicBezTo>
                    <a:pt x="25941" y="32946"/>
                    <a:pt x="21326" y="31526"/>
                    <a:pt x="16548" y="30952"/>
                  </a:cubicBezTo>
                  <a:cubicBezTo>
                    <a:pt x="15452" y="30837"/>
                    <a:pt x="14338" y="30771"/>
                    <a:pt x="13224" y="30771"/>
                  </a:cubicBezTo>
                  <a:cubicBezTo>
                    <a:pt x="9481" y="30771"/>
                    <a:pt x="5738" y="31512"/>
                    <a:pt x="2676" y="33574"/>
                  </a:cubicBezTo>
                  <a:cubicBezTo>
                    <a:pt x="1652" y="34257"/>
                    <a:pt x="737" y="35048"/>
                    <a:pt x="0" y="36018"/>
                  </a:cubicBezTo>
                  <a:lnTo>
                    <a:pt x="110646" y="36018"/>
                  </a:lnTo>
                  <a:lnTo>
                    <a:pt x="110646" y="4096"/>
                  </a:lnTo>
                  <a:cubicBezTo>
                    <a:pt x="107807" y="2799"/>
                    <a:pt x="104953" y="1434"/>
                    <a:pt x="102004" y="410"/>
                  </a:cubicBezTo>
                  <a:cubicBezTo>
                    <a:pt x="101323" y="194"/>
                    <a:pt x="100592" y="1"/>
                    <a:pt x="99875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" name="Google Shape;207;p12"/>
          <p:cNvGrpSpPr/>
          <p:nvPr/>
        </p:nvGrpSpPr>
        <p:grpSpPr>
          <a:xfrm>
            <a:off x="9367" y="4800"/>
            <a:ext cx="4513504" cy="2151472"/>
            <a:chOff x="0" y="0"/>
            <a:chExt cx="3980864" cy="1897576"/>
          </a:xfrm>
        </p:grpSpPr>
        <p:sp>
          <p:nvSpPr>
            <p:cNvPr id="208" name="Google Shape;208;p12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12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12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12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" name="Google Shape;212;p12"/>
          <p:cNvSpPr txBox="1"/>
          <p:nvPr>
            <p:ph hasCustomPrompt="1" idx="2" type="title"/>
          </p:nvPr>
        </p:nvSpPr>
        <p:spPr>
          <a:xfrm>
            <a:off x="1914903" y="1869319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452">
          <p15:clr>
            <a:srgbClr val="FA7B17"/>
          </p15:clr>
        </p15:guide>
        <p15:guide id="2" pos="1269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CAPTION_ONLY_1"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13"/>
          <p:cNvSpPr/>
          <p:nvPr/>
        </p:nvSpPr>
        <p:spPr>
          <a:xfrm flipH="1">
            <a:off x="15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13"/>
          <p:cNvSpPr txBox="1"/>
          <p:nvPr>
            <p:ph type="ctrTitle"/>
          </p:nvPr>
        </p:nvSpPr>
        <p:spPr>
          <a:xfrm>
            <a:off x="6" y="24464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6" name="Google Shape;216;p13"/>
          <p:cNvSpPr txBox="1"/>
          <p:nvPr>
            <p:ph idx="1" type="subTitle"/>
          </p:nvPr>
        </p:nvSpPr>
        <p:spPr>
          <a:xfrm>
            <a:off x="3244356" y="29546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17" name="Google Shape;217;p13"/>
          <p:cNvCxnSpPr/>
          <p:nvPr/>
        </p:nvCxnSpPr>
        <p:spPr>
          <a:xfrm rot="10800000">
            <a:off x="4124850" y="2942125"/>
            <a:ext cx="894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18" name="Google Shape;218;p13"/>
          <p:cNvGrpSpPr/>
          <p:nvPr/>
        </p:nvGrpSpPr>
        <p:grpSpPr>
          <a:xfrm flipH="1">
            <a:off x="3277400" y="0"/>
            <a:ext cx="5866600" cy="2796458"/>
            <a:chOff x="0" y="0"/>
            <a:chExt cx="3980864" cy="1897576"/>
          </a:xfrm>
        </p:grpSpPr>
        <p:sp>
          <p:nvSpPr>
            <p:cNvPr id="219" name="Google Shape;219;p13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13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13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13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" name="Google Shape;223;p13"/>
          <p:cNvGrpSpPr/>
          <p:nvPr/>
        </p:nvGrpSpPr>
        <p:grpSpPr>
          <a:xfrm flipH="1" rot="10800000">
            <a:off x="0" y="2347050"/>
            <a:ext cx="5866600" cy="2796458"/>
            <a:chOff x="0" y="0"/>
            <a:chExt cx="3980864" cy="1897576"/>
          </a:xfrm>
        </p:grpSpPr>
        <p:sp>
          <p:nvSpPr>
            <p:cNvPr id="224" name="Google Shape;224;p13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13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3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3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" name="Google Shape;228;p13"/>
          <p:cNvSpPr txBox="1"/>
          <p:nvPr>
            <p:ph hasCustomPrompt="1" idx="2" type="title"/>
          </p:nvPr>
        </p:nvSpPr>
        <p:spPr>
          <a:xfrm>
            <a:off x="4000506" y="1875905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4">
  <p:cSld name="CAPTION_ONLY_1_1"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14"/>
          <p:cNvSpPr/>
          <p:nvPr/>
        </p:nvSpPr>
        <p:spPr>
          <a:xfrm>
            <a:off x="156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14"/>
          <p:cNvSpPr txBox="1"/>
          <p:nvPr>
            <p:ph type="ctrTitle"/>
          </p:nvPr>
        </p:nvSpPr>
        <p:spPr>
          <a:xfrm flipH="1">
            <a:off x="0" y="2446475"/>
            <a:ext cx="91440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2" name="Google Shape;232;p14"/>
          <p:cNvSpPr txBox="1"/>
          <p:nvPr>
            <p:ph idx="1" type="subTitle"/>
          </p:nvPr>
        </p:nvSpPr>
        <p:spPr>
          <a:xfrm flipH="1">
            <a:off x="3244350" y="29546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33" name="Google Shape;233;p14"/>
          <p:cNvCxnSpPr/>
          <p:nvPr/>
        </p:nvCxnSpPr>
        <p:spPr>
          <a:xfrm>
            <a:off x="4124856" y="2942125"/>
            <a:ext cx="894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34" name="Google Shape;234;p14"/>
          <p:cNvGrpSpPr/>
          <p:nvPr/>
        </p:nvGrpSpPr>
        <p:grpSpPr>
          <a:xfrm>
            <a:off x="7" y="0"/>
            <a:ext cx="5866600" cy="2796458"/>
            <a:chOff x="0" y="0"/>
            <a:chExt cx="3980864" cy="1897576"/>
          </a:xfrm>
        </p:grpSpPr>
        <p:sp>
          <p:nvSpPr>
            <p:cNvPr id="235" name="Google Shape;235;p14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4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14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14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" name="Google Shape;239;p14"/>
          <p:cNvGrpSpPr/>
          <p:nvPr/>
        </p:nvGrpSpPr>
        <p:grpSpPr>
          <a:xfrm rot="10800000">
            <a:off x="3277407" y="2347050"/>
            <a:ext cx="5866600" cy="2796458"/>
            <a:chOff x="0" y="0"/>
            <a:chExt cx="3980864" cy="1897576"/>
          </a:xfrm>
        </p:grpSpPr>
        <p:sp>
          <p:nvSpPr>
            <p:cNvPr id="240" name="Google Shape;240;p14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14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14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14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4" name="Google Shape;244;p14"/>
          <p:cNvSpPr txBox="1"/>
          <p:nvPr>
            <p:ph hasCustomPrompt="1" idx="2" type="title"/>
          </p:nvPr>
        </p:nvSpPr>
        <p:spPr>
          <a:xfrm>
            <a:off x="4000506" y="1875905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448">
          <p15:clr>
            <a:srgbClr val="FA7B17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CUSTOM_2"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15"/>
          <p:cNvSpPr/>
          <p:nvPr/>
        </p:nvSpPr>
        <p:spPr>
          <a:xfrm>
            <a:off x="150" y="0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7" name="Google Shape;247;p15"/>
          <p:cNvGrpSpPr/>
          <p:nvPr/>
        </p:nvGrpSpPr>
        <p:grpSpPr>
          <a:xfrm>
            <a:off x="3872998" y="1804201"/>
            <a:ext cx="5271583" cy="3339490"/>
            <a:chOff x="3872998" y="1804201"/>
            <a:chExt cx="5271583" cy="3339490"/>
          </a:xfrm>
        </p:grpSpPr>
        <p:sp>
          <p:nvSpPr>
            <p:cNvPr id="248" name="Google Shape;248;p15"/>
            <p:cNvSpPr/>
            <p:nvPr/>
          </p:nvSpPr>
          <p:spPr>
            <a:xfrm>
              <a:off x="3919443" y="1804201"/>
              <a:ext cx="5225137" cy="3339490"/>
            </a:xfrm>
            <a:custGeom>
              <a:rect b="b" l="l" r="r" t="t"/>
              <a:pathLst>
                <a:path extrusionOk="0" h="115016" w="145750">
                  <a:moveTo>
                    <a:pt x="136750" y="0"/>
                  </a:moveTo>
                  <a:cubicBezTo>
                    <a:pt x="136334" y="0"/>
                    <a:pt x="135918" y="101"/>
                    <a:pt x="135509" y="328"/>
                  </a:cubicBezTo>
                  <a:cubicBezTo>
                    <a:pt x="134595" y="902"/>
                    <a:pt x="134089" y="1980"/>
                    <a:pt x="133803" y="3004"/>
                  </a:cubicBezTo>
                  <a:cubicBezTo>
                    <a:pt x="131932" y="9367"/>
                    <a:pt x="134376" y="16084"/>
                    <a:pt x="136137" y="22460"/>
                  </a:cubicBezTo>
                  <a:cubicBezTo>
                    <a:pt x="138131" y="29737"/>
                    <a:pt x="139264" y="37192"/>
                    <a:pt x="139551" y="44756"/>
                  </a:cubicBezTo>
                  <a:cubicBezTo>
                    <a:pt x="139715" y="48743"/>
                    <a:pt x="139155" y="53576"/>
                    <a:pt x="135564" y="55392"/>
                  </a:cubicBezTo>
                  <a:cubicBezTo>
                    <a:pt x="134712" y="55823"/>
                    <a:pt x="133777" y="56011"/>
                    <a:pt x="132824" y="56011"/>
                  </a:cubicBezTo>
                  <a:cubicBezTo>
                    <a:pt x="131243" y="56011"/>
                    <a:pt x="129612" y="55493"/>
                    <a:pt x="128232" y="54709"/>
                  </a:cubicBezTo>
                  <a:cubicBezTo>
                    <a:pt x="126007" y="53399"/>
                    <a:pt x="124300" y="51473"/>
                    <a:pt x="122430" y="49712"/>
                  </a:cubicBezTo>
                  <a:cubicBezTo>
                    <a:pt x="119016" y="46353"/>
                    <a:pt x="115139" y="43445"/>
                    <a:pt x="110933" y="41111"/>
                  </a:cubicBezTo>
                  <a:cubicBezTo>
                    <a:pt x="109903" y="40523"/>
                    <a:pt x="108822" y="39974"/>
                    <a:pt x="107680" y="39974"/>
                  </a:cubicBezTo>
                  <a:cubicBezTo>
                    <a:pt x="107627" y="39974"/>
                    <a:pt x="107573" y="39975"/>
                    <a:pt x="107520" y="39977"/>
                  </a:cubicBezTo>
                  <a:cubicBezTo>
                    <a:pt x="104844" y="40087"/>
                    <a:pt x="103260" y="42995"/>
                    <a:pt x="102919" y="45616"/>
                  </a:cubicBezTo>
                  <a:cubicBezTo>
                    <a:pt x="102509" y="48224"/>
                    <a:pt x="102851" y="51009"/>
                    <a:pt x="101717" y="53399"/>
                  </a:cubicBezTo>
                  <a:cubicBezTo>
                    <a:pt x="100014" y="56805"/>
                    <a:pt x="95911" y="58049"/>
                    <a:pt x="91924" y="58049"/>
                  </a:cubicBezTo>
                  <a:cubicBezTo>
                    <a:pt x="91117" y="58049"/>
                    <a:pt x="90315" y="57998"/>
                    <a:pt x="89539" y="57904"/>
                  </a:cubicBezTo>
                  <a:cubicBezTo>
                    <a:pt x="86180" y="57480"/>
                    <a:pt x="82754" y="56498"/>
                    <a:pt x="79404" y="56498"/>
                  </a:cubicBezTo>
                  <a:cubicBezTo>
                    <a:pt x="78220" y="56498"/>
                    <a:pt x="77045" y="56621"/>
                    <a:pt x="75885" y="56935"/>
                  </a:cubicBezTo>
                  <a:cubicBezTo>
                    <a:pt x="70083" y="58409"/>
                    <a:pt x="66110" y="65632"/>
                    <a:pt x="69004" y="70806"/>
                  </a:cubicBezTo>
                  <a:cubicBezTo>
                    <a:pt x="70424" y="73373"/>
                    <a:pt x="73100" y="75189"/>
                    <a:pt x="73728" y="78043"/>
                  </a:cubicBezTo>
                  <a:cubicBezTo>
                    <a:pt x="74698" y="82698"/>
                    <a:pt x="69400" y="86166"/>
                    <a:pt x="64799" y="87532"/>
                  </a:cubicBezTo>
                  <a:cubicBezTo>
                    <a:pt x="60250" y="88846"/>
                    <a:pt x="55549" y="89528"/>
                    <a:pt x="50782" y="89528"/>
                  </a:cubicBezTo>
                  <a:cubicBezTo>
                    <a:pt x="50598" y="89528"/>
                    <a:pt x="50415" y="89527"/>
                    <a:pt x="50231" y="89525"/>
                  </a:cubicBezTo>
                  <a:cubicBezTo>
                    <a:pt x="40826" y="89392"/>
                    <a:pt x="31456" y="86677"/>
                    <a:pt x="22130" y="86677"/>
                  </a:cubicBezTo>
                  <a:cubicBezTo>
                    <a:pt x="19948" y="86677"/>
                    <a:pt x="17769" y="86825"/>
                    <a:pt x="15592" y="87190"/>
                  </a:cubicBezTo>
                  <a:cubicBezTo>
                    <a:pt x="12466" y="87709"/>
                    <a:pt x="9271" y="88788"/>
                    <a:pt x="6827" y="90781"/>
                  </a:cubicBezTo>
                  <a:cubicBezTo>
                    <a:pt x="4383" y="92829"/>
                    <a:pt x="2731" y="96010"/>
                    <a:pt x="3127" y="99205"/>
                  </a:cubicBezTo>
                  <a:cubicBezTo>
                    <a:pt x="3414" y="101363"/>
                    <a:pt x="4547" y="103411"/>
                    <a:pt x="4383" y="105568"/>
                  </a:cubicBezTo>
                  <a:cubicBezTo>
                    <a:pt x="4096" y="108981"/>
                    <a:pt x="519" y="111370"/>
                    <a:pt x="0" y="114784"/>
                  </a:cubicBezTo>
                  <a:lnTo>
                    <a:pt x="0" y="115016"/>
                  </a:lnTo>
                  <a:lnTo>
                    <a:pt x="145749" y="115016"/>
                  </a:lnTo>
                  <a:lnTo>
                    <a:pt x="145749" y="10677"/>
                  </a:lnTo>
                  <a:cubicBezTo>
                    <a:pt x="144384" y="8233"/>
                    <a:pt x="142910" y="5844"/>
                    <a:pt x="141367" y="3509"/>
                  </a:cubicBezTo>
                  <a:cubicBezTo>
                    <a:pt x="140304" y="1849"/>
                    <a:pt x="138532" y="0"/>
                    <a:pt x="13675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15"/>
            <p:cNvSpPr/>
            <p:nvPr/>
          </p:nvSpPr>
          <p:spPr>
            <a:xfrm>
              <a:off x="3872998" y="3246035"/>
              <a:ext cx="5271547" cy="1897535"/>
            </a:xfrm>
            <a:custGeom>
              <a:rect b="b" l="l" r="r" t="t"/>
              <a:pathLst>
                <a:path extrusionOk="0" h="59845" w="134650">
                  <a:moveTo>
                    <a:pt x="104305" y="0"/>
                  </a:moveTo>
                  <a:cubicBezTo>
                    <a:pt x="103934" y="0"/>
                    <a:pt x="103562" y="68"/>
                    <a:pt x="103192" y="221"/>
                  </a:cubicBezTo>
                  <a:cubicBezTo>
                    <a:pt x="101431" y="1081"/>
                    <a:pt x="101144" y="3525"/>
                    <a:pt x="101431" y="5464"/>
                  </a:cubicBezTo>
                  <a:cubicBezTo>
                    <a:pt x="101718" y="7443"/>
                    <a:pt x="102332" y="9560"/>
                    <a:pt x="101486" y="11321"/>
                  </a:cubicBezTo>
                  <a:cubicBezTo>
                    <a:pt x="100349" y="13491"/>
                    <a:pt x="97634" y="13978"/>
                    <a:pt x="95054" y="13978"/>
                  </a:cubicBezTo>
                  <a:cubicBezTo>
                    <a:pt x="94535" y="13978"/>
                    <a:pt x="94020" y="13959"/>
                    <a:pt x="93526" y="13929"/>
                  </a:cubicBezTo>
                  <a:cubicBezTo>
                    <a:pt x="90112" y="13656"/>
                    <a:pt x="86699" y="13424"/>
                    <a:pt x="83286" y="13192"/>
                  </a:cubicBezTo>
                  <a:cubicBezTo>
                    <a:pt x="82584" y="13138"/>
                    <a:pt x="81851" y="13103"/>
                    <a:pt x="81112" y="13103"/>
                  </a:cubicBezTo>
                  <a:cubicBezTo>
                    <a:pt x="77896" y="13103"/>
                    <a:pt x="74573" y="13775"/>
                    <a:pt x="73319" y="16550"/>
                  </a:cubicBezTo>
                  <a:cubicBezTo>
                    <a:pt x="71216" y="21165"/>
                    <a:pt x="77196" y="25712"/>
                    <a:pt x="77073" y="30832"/>
                  </a:cubicBezTo>
                  <a:cubicBezTo>
                    <a:pt x="76964" y="34190"/>
                    <a:pt x="74179" y="36921"/>
                    <a:pt x="71216" y="38628"/>
                  </a:cubicBezTo>
                  <a:cubicBezTo>
                    <a:pt x="65412" y="42022"/>
                    <a:pt x="58792" y="43091"/>
                    <a:pt x="52003" y="43091"/>
                  </a:cubicBezTo>
                  <a:cubicBezTo>
                    <a:pt x="46749" y="43091"/>
                    <a:pt x="41394" y="42451"/>
                    <a:pt x="36236" y="41754"/>
                  </a:cubicBezTo>
                  <a:cubicBezTo>
                    <a:pt x="29806" y="40962"/>
                    <a:pt x="23375" y="40102"/>
                    <a:pt x="16944" y="39256"/>
                  </a:cubicBezTo>
                  <a:cubicBezTo>
                    <a:pt x="15323" y="39052"/>
                    <a:pt x="13599" y="38884"/>
                    <a:pt x="11900" y="38884"/>
                  </a:cubicBezTo>
                  <a:cubicBezTo>
                    <a:pt x="8362" y="38884"/>
                    <a:pt x="4935" y="39612"/>
                    <a:pt x="2786" y="42259"/>
                  </a:cubicBezTo>
                  <a:cubicBezTo>
                    <a:pt x="1" y="45796"/>
                    <a:pt x="956" y="50793"/>
                    <a:pt x="1530" y="55230"/>
                  </a:cubicBezTo>
                  <a:cubicBezTo>
                    <a:pt x="1762" y="56827"/>
                    <a:pt x="1816" y="58370"/>
                    <a:pt x="1707" y="59845"/>
                  </a:cubicBezTo>
                  <a:lnTo>
                    <a:pt x="134649" y="59845"/>
                  </a:lnTo>
                  <a:lnTo>
                    <a:pt x="134649" y="7170"/>
                  </a:lnTo>
                  <a:cubicBezTo>
                    <a:pt x="134308" y="7170"/>
                    <a:pt x="133967" y="7170"/>
                    <a:pt x="133680" y="7225"/>
                  </a:cubicBezTo>
                  <a:cubicBezTo>
                    <a:pt x="132260" y="7389"/>
                    <a:pt x="130895" y="7853"/>
                    <a:pt x="129529" y="8194"/>
                  </a:cubicBezTo>
                  <a:cubicBezTo>
                    <a:pt x="127978" y="8576"/>
                    <a:pt x="126397" y="8757"/>
                    <a:pt x="124815" y="8757"/>
                  </a:cubicBezTo>
                  <a:cubicBezTo>
                    <a:pt x="119090" y="8757"/>
                    <a:pt x="113360" y="6385"/>
                    <a:pt x="108995" y="2556"/>
                  </a:cubicBezTo>
                  <a:cubicBezTo>
                    <a:pt x="107641" y="1392"/>
                    <a:pt x="105986" y="0"/>
                    <a:pt x="104305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15"/>
            <p:cNvSpPr/>
            <p:nvPr/>
          </p:nvSpPr>
          <p:spPr>
            <a:xfrm>
              <a:off x="4213493" y="3680253"/>
              <a:ext cx="4931060" cy="1463301"/>
            </a:xfrm>
            <a:custGeom>
              <a:rect b="b" l="l" r="r" t="t"/>
              <a:pathLst>
                <a:path extrusionOk="0" h="46150" w="125953">
                  <a:moveTo>
                    <a:pt x="104196" y="1"/>
                  </a:moveTo>
                  <a:cubicBezTo>
                    <a:pt x="103640" y="1"/>
                    <a:pt x="103095" y="138"/>
                    <a:pt x="102578" y="466"/>
                  </a:cubicBezTo>
                  <a:cubicBezTo>
                    <a:pt x="100298" y="1831"/>
                    <a:pt x="101035" y="5299"/>
                    <a:pt x="100011" y="7743"/>
                  </a:cubicBezTo>
                  <a:cubicBezTo>
                    <a:pt x="99165" y="9791"/>
                    <a:pt x="97048" y="11047"/>
                    <a:pt x="94891" y="11443"/>
                  </a:cubicBezTo>
                  <a:cubicBezTo>
                    <a:pt x="94358" y="11530"/>
                    <a:pt x="93817" y="11569"/>
                    <a:pt x="93272" y="11569"/>
                  </a:cubicBezTo>
                  <a:cubicBezTo>
                    <a:pt x="91668" y="11569"/>
                    <a:pt x="90030" y="11229"/>
                    <a:pt x="88460" y="10760"/>
                  </a:cubicBezTo>
                  <a:cubicBezTo>
                    <a:pt x="86757" y="10321"/>
                    <a:pt x="84861" y="9811"/>
                    <a:pt x="83123" y="9811"/>
                  </a:cubicBezTo>
                  <a:cubicBezTo>
                    <a:pt x="81726" y="9811"/>
                    <a:pt x="80432" y="10141"/>
                    <a:pt x="79422" y="11102"/>
                  </a:cubicBezTo>
                  <a:cubicBezTo>
                    <a:pt x="77196" y="13150"/>
                    <a:pt x="77770" y="16618"/>
                    <a:pt x="77538" y="19581"/>
                  </a:cubicBezTo>
                  <a:cubicBezTo>
                    <a:pt x="77142" y="24646"/>
                    <a:pt x="73838" y="29192"/>
                    <a:pt x="69633" y="32046"/>
                  </a:cubicBezTo>
                  <a:cubicBezTo>
                    <a:pt x="65482" y="34886"/>
                    <a:pt x="60417" y="36197"/>
                    <a:pt x="55351" y="36879"/>
                  </a:cubicBezTo>
                  <a:cubicBezTo>
                    <a:pt x="52557" y="37251"/>
                    <a:pt x="49744" y="37441"/>
                    <a:pt x="46923" y="37441"/>
                  </a:cubicBezTo>
                  <a:cubicBezTo>
                    <a:pt x="44974" y="37441"/>
                    <a:pt x="43022" y="37350"/>
                    <a:pt x="41070" y="37166"/>
                  </a:cubicBezTo>
                  <a:cubicBezTo>
                    <a:pt x="32605" y="36360"/>
                    <a:pt x="24290" y="33862"/>
                    <a:pt x="15811" y="33288"/>
                  </a:cubicBezTo>
                  <a:cubicBezTo>
                    <a:pt x="15033" y="33245"/>
                    <a:pt x="14250" y="33217"/>
                    <a:pt x="13466" y="33217"/>
                  </a:cubicBezTo>
                  <a:cubicBezTo>
                    <a:pt x="11282" y="33217"/>
                    <a:pt x="9095" y="33435"/>
                    <a:pt x="7005" y="34149"/>
                  </a:cubicBezTo>
                  <a:cubicBezTo>
                    <a:pt x="4206" y="35118"/>
                    <a:pt x="1707" y="37166"/>
                    <a:pt x="683" y="39951"/>
                  </a:cubicBezTo>
                  <a:cubicBezTo>
                    <a:pt x="55" y="41658"/>
                    <a:pt x="1" y="43815"/>
                    <a:pt x="110" y="46150"/>
                  </a:cubicBezTo>
                  <a:lnTo>
                    <a:pt x="125952" y="46150"/>
                  </a:lnTo>
                  <a:lnTo>
                    <a:pt x="125952" y="5982"/>
                  </a:lnTo>
                  <a:cubicBezTo>
                    <a:pt x="124597" y="6255"/>
                    <a:pt x="123216" y="6389"/>
                    <a:pt x="121835" y="6389"/>
                  </a:cubicBezTo>
                  <a:cubicBezTo>
                    <a:pt x="117415" y="6389"/>
                    <a:pt x="112994" y="5018"/>
                    <a:pt x="109405" y="2459"/>
                  </a:cubicBezTo>
                  <a:cubicBezTo>
                    <a:pt x="107848" y="1380"/>
                    <a:pt x="105960" y="1"/>
                    <a:pt x="10419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15"/>
            <p:cNvSpPr/>
            <p:nvPr/>
          </p:nvSpPr>
          <p:spPr>
            <a:xfrm>
              <a:off x="4812738" y="4001502"/>
              <a:ext cx="4331830" cy="1142041"/>
            </a:xfrm>
            <a:custGeom>
              <a:rect b="b" l="l" r="r" t="t"/>
              <a:pathLst>
                <a:path extrusionOk="0" h="36018" w="110647">
                  <a:moveTo>
                    <a:pt x="99875" y="1"/>
                  </a:moveTo>
                  <a:cubicBezTo>
                    <a:pt x="99457" y="1"/>
                    <a:pt x="99042" y="67"/>
                    <a:pt x="98645" y="233"/>
                  </a:cubicBezTo>
                  <a:cubicBezTo>
                    <a:pt x="97334" y="806"/>
                    <a:pt x="96829" y="2335"/>
                    <a:pt x="96201" y="3646"/>
                  </a:cubicBezTo>
                  <a:cubicBezTo>
                    <a:pt x="94111" y="7864"/>
                    <a:pt x="89468" y="10686"/>
                    <a:pt x="84715" y="10686"/>
                  </a:cubicBezTo>
                  <a:cubicBezTo>
                    <a:pt x="84407" y="10686"/>
                    <a:pt x="84099" y="10674"/>
                    <a:pt x="83790" y="10650"/>
                  </a:cubicBezTo>
                  <a:cubicBezTo>
                    <a:pt x="81346" y="10418"/>
                    <a:pt x="79012" y="9503"/>
                    <a:pt x="76568" y="9339"/>
                  </a:cubicBezTo>
                  <a:cubicBezTo>
                    <a:pt x="76431" y="9332"/>
                    <a:pt x="76293" y="9329"/>
                    <a:pt x="76154" y="9329"/>
                  </a:cubicBezTo>
                  <a:cubicBezTo>
                    <a:pt x="73812" y="9329"/>
                    <a:pt x="71236" y="10313"/>
                    <a:pt x="70424" y="12466"/>
                  </a:cubicBezTo>
                  <a:cubicBezTo>
                    <a:pt x="69864" y="13886"/>
                    <a:pt x="70205" y="15429"/>
                    <a:pt x="70082" y="16958"/>
                  </a:cubicBezTo>
                  <a:cubicBezTo>
                    <a:pt x="69919" y="19975"/>
                    <a:pt x="68089" y="22651"/>
                    <a:pt x="66219" y="25041"/>
                  </a:cubicBezTo>
                  <a:cubicBezTo>
                    <a:pt x="63201" y="28904"/>
                    <a:pt x="59733" y="32714"/>
                    <a:pt x="55064" y="34202"/>
                  </a:cubicBezTo>
                  <a:cubicBezTo>
                    <a:pt x="52620" y="34994"/>
                    <a:pt x="49998" y="35048"/>
                    <a:pt x="47445" y="35103"/>
                  </a:cubicBezTo>
                  <a:cubicBezTo>
                    <a:pt x="41806" y="35103"/>
                    <a:pt x="36181" y="34885"/>
                    <a:pt x="30665" y="33861"/>
                  </a:cubicBezTo>
                  <a:cubicBezTo>
                    <a:pt x="25941" y="32946"/>
                    <a:pt x="21326" y="31526"/>
                    <a:pt x="16548" y="30952"/>
                  </a:cubicBezTo>
                  <a:cubicBezTo>
                    <a:pt x="15452" y="30837"/>
                    <a:pt x="14338" y="30771"/>
                    <a:pt x="13224" y="30771"/>
                  </a:cubicBezTo>
                  <a:cubicBezTo>
                    <a:pt x="9481" y="30771"/>
                    <a:pt x="5738" y="31512"/>
                    <a:pt x="2676" y="33574"/>
                  </a:cubicBezTo>
                  <a:cubicBezTo>
                    <a:pt x="1652" y="34257"/>
                    <a:pt x="737" y="35048"/>
                    <a:pt x="0" y="36018"/>
                  </a:cubicBezTo>
                  <a:lnTo>
                    <a:pt x="110646" y="36018"/>
                  </a:lnTo>
                  <a:lnTo>
                    <a:pt x="110646" y="4096"/>
                  </a:lnTo>
                  <a:cubicBezTo>
                    <a:pt x="107807" y="2799"/>
                    <a:pt x="104953" y="1434"/>
                    <a:pt x="102004" y="410"/>
                  </a:cubicBezTo>
                  <a:cubicBezTo>
                    <a:pt x="101323" y="194"/>
                    <a:pt x="100592" y="1"/>
                    <a:pt x="99875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4287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2" name="Google Shape;252;p15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3" name="Google Shape;253;p15"/>
          <p:cNvSpPr txBox="1"/>
          <p:nvPr>
            <p:ph idx="1" type="subTitle"/>
          </p:nvPr>
        </p:nvSpPr>
        <p:spPr>
          <a:xfrm>
            <a:off x="1901900" y="2920100"/>
            <a:ext cx="5361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3"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16"/>
          <p:cNvSpPr/>
          <p:nvPr/>
        </p:nvSpPr>
        <p:spPr>
          <a:xfrm flipH="1">
            <a:off x="15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6" name="Google Shape;256;p16"/>
          <p:cNvGrpSpPr/>
          <p:nvPr/>
        </p:nvGrpSpPr>
        <p:grpSpPr>
          <a:xfrm flipH="1" rot="10800000">
            <a:off x="0" y="3009526"/>
            <a:ext cx="4476880" cy="2134014"/>
            <a:chOff x="0" y="0"/>
            <a:chExt cx="3980864" cy="1897576"/>
          </a:xfrm>
        </p:grpSpPr>
        <p:sp>
          <p:nvSpPr>
            <p:cNvPr id="257" name="Google Shape;257;p16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16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16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16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1" name="Google Shape;261;p16"/>
          <p:cNvSpPr txBox="1"/>
          <p:nvPr>
            <p:ph type="ctrTitle"/>
          </p:nvPr>
        </p:nvSpPr>
        <p:spPr>
          <a:xfrm>
            <a:off x="5867548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62" name="Google Shape;262;p16"/>
          <p:cNvCxnSpPr/>
          <p:nvPr/>
        </p:nvCxnSpPr>
        <p:spPr>
          <a:xfrm>
            <a:off x="7176425" y="1611875"/>
            <a:ext cx="19581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 1">
  <p:cSld name="CUSTOM_3_1"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17"/>
          <p:cNvSpPr/>
          <p:nvPr/>
        </p:nvSpPr>
        <p:spPr>
          <a:xfrm flipH="1">
            <a:off x="15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17"/>
          <p:cNvSpPr txBox="1"/>
          <p:nvPr>
            <p:ph type="ctrTitle"/>
          </p:nvPr>
        </p:nvSpPr>
        <p:spPr>
          <a:xfrm>
            <a:off x="5867548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66" name="Google Shape;266;p17"/>
          <p:cNvCxnSpPr/>
          <p:nvPr/>
        </p:nvCxnSpPr>
        <p:spPr>
          <a:xfrm>
            <a:off x="7176425" y="1611875"/>
            <a:ext cx="19581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"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18"/>
          <p:cNvSpPr/>
          <p:nvPr/>
        </p:nvSpPr>
        <p:spPr>
          <a:xfrm>
            <a:off x="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9" name="Google Shape;269;p18"/>
          <p:cNvGrpSpPr/>
          <p:nvPr/>
        </p:nvGrpSpPr>
        <p:grpSpPr>
          <a:xfrm rot="10800000">
            <a:off x="4666971" y="3009526"/>
            <a:ext cx="4476880" cy="2134014"/>
            <a:chOff x="0" y="0"/>
            <a:chExt cx="3980864" cy="1897576"/>
          </a:xfrm>
        </p:grpSpPr>
        <p:sp>
          <p:nvSpPr>
            <p:cNvPr id="270" name="Google Shape;270;p18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8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18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18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" name="Google Shape;274;p18"/>
          <p:cNvSpPr txBox="1"/>
          <p:nvPr>
            <p:ph type="ctrTitle"/>
          </p:nvPr>
        </p:nvSpPr>
        <p:spPr>
          <a:xfrm flipH="1">
            <a:off x="1008603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75" name="Google Shape;275;p18"/>
          <p:cNvCxnSpPr/>
          <p:nvPr/>
        </p:nvCxnSpPr>
        <p:spPr>
          <a:xfrm rot="10800000">
            <a:off x="9326" y="1611875"/>
            <a:ext cx="19581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CUSTOM_4"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p19"/>
          <p:cNvSpPr/>
          <p:nvPr/>
        </p:nvSpPr>
        <p:spPr>
          <a:xfrm>
            <a:off x="150" y="0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78" name="Google Shape;278;p19"/>
          <p:cNvCxnSpPr/>
          <p:nvPr/>
        </p:nvCxnSpPr>
        <p:spPr>
          <a:xfrm>
            <a:off x="4572150" y="2893100"/>
            <a:ext cx="44103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79" name="Google Shape;279;p19"/>
          <p:cNvGrpSpPr/>
          <p:nvPr/>
        </p:nvGrpSpPr>
        <p:grpSpPr>
          <a:xfrm rot="-5400000">
            <a:off x="-1351424" y="1351275"/>
            <a:ext cx="5164773" cy="2461916"/>
            <a:chOff x="0" y="0"/>
            <a:chExt cx="3980864" cy="1897576"/>
          </a:xfrm>
        </p:grpSpPr>
        <p:sp>
          <p:nvSpPr>
            <p:cNvPr id="280" name="Google Shape;280;p19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19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19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9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4" name="Google Shape;284;p19"/>
          <p:cNvSpPr txBox="1"/>
          <p:nvPr>
            <p:ph hasCustomPrompt="1" type="title"/>
          </p:nvPr>
        </p:nvSpPr>
        <p:spPr>
          <a:xfrm>
            <a:off x="3483625" y="1877100"/>
            <a:ext cx="2177100" cy="1035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285" name="Google Shape;285;p19"/>
          <p:cNvGrpSpPr/>
          <p:nvPr/>
        </p:nvGrpSpPr>
        <p:grpSpPr>
          <a:xfrm rot="5400000">
            <a:off x="5330351" y="1351275"/>
            <a:ext cx="5164773" cy="2461916"/>
            <a:chOff x="0" y="0"/>
            <a:chExt cx="3980864" cy="1897576"/>
          </a:xfrm>
        </p:grpSpPr>
        <p:sp>
          <p:nvSpPr>
            <p:cNvPr id="286" name="Google Shape;286;p19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9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9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9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0" name="Google Shape;290;p19"/>
          <p:cNvSpPr txBox="1"/>
          <p:nvPr>
            <p:ph idx="1" type="subTitle"/>
          </p:nvPr>
        </p:nvSpPr>
        <p:spPr>
          <a:xfrm>
            <a:off x="-277450" y="304768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CUSTOM_7"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p20"/>
          <p:cNvSpPr/>
          <p:nvPr/>
        </p:nvSpPr>
        <p:spPr>
          <a:xfrm flipH="1">
            <a:off x="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" name="Google Shape;293;p20"/>
          <p:cNvGrpSpPr/>
          <p:nvPr/>
        </p:nvGrpSpPr>
        <p:grpSpPr>
          <a:xfrm flipH="1" rot="5400000">
            <a:off x="5330352" y="1351275"/>
            <a:ext cx="5164773" cy="2461916"/>
            <a:chOff x="0" y="0"/>
            <a:chExt cx="3980864" cy="1897576"/>
          </a:xfrm>
        </p:grpSpPr>
        <p:sp>
          <p:nvSpPr>
            <p:cNvPr id="294" name="Google Shape;294;p20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0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0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0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" name="Google Shape;298;p20"/>
          <p:cNvGrpSpPr/>
          <p:nvPr/>
        </p:nvGrpSpPr>
        <p:grpSpPr>
          <a:xfrm flipH="1" rot="-5400000">
            <a:off x="-1351423" y="1351275"/>
            <a:ext cx="5164773" cy="2461916"/>
            <a:chOff x="0" y="0"/>
            <a:chExt cx="3980864" cy="1897576"/>
          </a:xfrm>
        </p:grpSpPr>
        <p:sp>
          <p:nvSpPr>
            <p:cNvPr id="299" name="Google Shape;299;p20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0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0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0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3" name="Google Shape;303;p20"/>
          <p:cNvSpPr txBox="1"/>
          <p:nvPr>
            <p:ph hasCustomPrompt="1"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4" name="Google Shape;304;p20"/>
          <p:cNvSpPr txBox="1"/>
          <p:nvPr>
            <p:ph idx="1" type="subTitle"/>
          </p:nvPr>
        </p:nvSpPr>
        <p:spPr>
          <a:xfrm>
            <a:off x="-277450" y="159703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5" name="Google Shape;305;p20"/>
          <p:cNvSpPr txBox="1"/>
          <p:nvPr>
            <p:ph hasCustomPrompt="1"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6" name="Google Shape;306;p20"/>
          <p:cNvSpPr txBox="1"/>
          <p:nvPr>
            <p:ph idx="3" type="subTitle"/>
          </p:nvPr>
        </p:nvSpPr>
        <p:spPr>
          <a:xfrm>
            <a:off x="-277450" y="274458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7" name="Google Shape;307;p20"/>
          <p:cNvSpPr txBox="1"/>
          <p:nvPr>
            <p:ph hasCustomPrompt="1"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8" name="Google Shape;308;p20"/>
          <p:cNvSpPr txBox="1"/>
          <p:nvPr>
            <p:ph idx="5" type="subTitle"/>
          </p:nvPr>
        </p:nvSpPr>
        <p:spPr>
          <a:xfrm>
            <a:off x="-277450" y="393023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1">
  <p:cSld name="CUSTOM_5"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21"/>
          <p:cNvSpPr/>
          <p:nvPr/>
        </p:nvSpPr>
        <p:spPr>
          <a:xfrm flipH="1">
            <a:off x="0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21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2" name="Google Shape;312;p21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313" name="Google Shape;313;p21"/>
          <p:cNvGrpSpPr/>
          <p:nvPr/>
        </p:nvGrpSpPr>
        <p:grpSpPr>
          <a:xfrm flipH="1">
            <a:off x="168153" y="4079471"/>
            <a:ext cx="2038045" cy="935141"/>
            <a:chOff x="5583367" y="3375400"/>
            <a:chExt cx="3303152" cy="1515625"/>
          </a:xfrm>
        </p:grpSpPr>
        <p:sp>
          <p:nvSpPr>
            <p:cNvPr id="314" name="Google Shape;314;p21"/>
            <p:cNvSpPr/>
            <p:nvPr/>
          </p:nvSpPr>
          <p:spPr>
            <a:xfrm flipH="1">
              <a:off x="5583367" y="3375400"/>
              <a:ext cx="3303152" cy="1515625"/>
            </a:xfrm>
            <a:custGeom>
              <a:rect b="b" l="l" r="r" t="t"/>
              <a:pathLst>
                <a:path extrusionOk="0" h="60625" w="107002">
                  <a:moveTo>
                    <a:pt x="94840" y="0"/>
                  </a:moveTo>
                  <a:cubicBezTo>
                    <a:pt x="87091" y="0"/>
                    <a:pt x="77907" y="7161"/>
                    <a:pt x="71216" y="9097"/>
                  </a:cubicBezTo>
                  <a:cubicBezTo>
                    <a:pt x="61318" y="12005"/>
                    <a:pt x="50805" y="11773"/>
                    <a:pt x="40442" y="12224"/>
                  </a:cubicBezTo>
                  <a:cubicBezTo>
                    <a:pt x="30147" y="12634"/>
                    <a:pt x="19457" y="13876"/>
                    <a:pt x="10691" y="19392"/>
                  </a:cubicBezTo>
                  <a:cubicBezTo>
                    <a:pt x="6827" y="21781"/>
                    <a:pt x="3414" y="25031"/>
                    <a:pt x="1707" y="29181"/>
                  </a:cubicBezTo>
                  <a:cubicBezTo>
                    <a:pt x="1" y="33387"/>
                    <a:pt x="219" y="38506"/>
                    <a:pt x="3073" y="41988"/>
                  </a:cubicBezTo>
                  <a:cubicBezTo>
                    <a:pt x="6022" y="45620"/>
                    <a:pt x="10978" y="46821"/>
                    <a:pt x="15647" y="47163"/>
                  </a:cubicBezTo>
                  <a:cubicBezTo>
                    <a:pt x="20248" y="47504"/>
                    <a:pt x="25027" y="47272"/>
                    <a:pt x="29410" y="48815"/>
                  </a:cubicBezTo>
                  <a:cubicBezTo>
                    <a:pt x="33847" y="50399"/>
                    <a:pt x="37424" y="53703"/>
                    <a:pt x="41302" y="56379"/>
                  </a:cubicBezTo>
                  <a:cubicBezTo>
                    <a:pt x="44568" y="58687"/>
                    <a:pt x="48410" y="60624"/>
                    <a:pt x="52299" y="60624"/>
                  </a:cubicBezTo>
                  <a:cubicBezTo>
                    <a:pt x="53011" y="60624"/>
                    <a:pt x="53724" y="60559"/>
                    <a:pt x="54436" y="60420"/>
                  </a:cubicBezTo>
                  <a:cubicBezTo>
                    <a:pt x="59734" y="59328"/>
                    <a:pt x="63311" y="54440"/>
                    <a:pt x="67871" y="51477"/>
                  </a:cubicBezTo>
                  <a:cubicBezTo>
                    <a:pt x="75312" y="46589"/>
                    <a:pt x="85102" y="46931"/>
                    <a:pt x="93007" y="42835"/>
                  </a:cubicBezTo>
                  <a:cubicBezTo>
                    <a:pt x="98018" y="40281"/>
                    <a:pt x="102114" y="35899"/>
                    <a:pt x="104326" y="30656"/>
                  </a:cubicBezTo>
                  <a:cubicBezTo>
                    <a:pt x="105814" y="27079"/>
                    <a:pt x="106496" y="23215"/>
                    <a:pt x="106715" y="19337"/>
                  </a:cubicBezTo>
                  <a:cubicBezTo>
                    <a:pt x="107002" y="14449"/>
                    <a:pt x="106606" y="9275"/>
                    <a:pt x="103875" y="5179"/>
                  </a:cubicBezTo>
                  <a:cubicBezTo>
                    <a:pt x="101361" y="1378"/>
                    <a:pt x="98238" y="0"/>
                    <a:pt x="9484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1"/>
            <p:cNvSpPr/>
            <p:nvPr/>
          </p:nvSpPr>
          <p:spPr>
            <a:xfrm flipH="1">
              <a:off x="5790320" y="3608500"/>
              <a:ext cx="2883783" cy="1047600"/>
            </a:xfrm>
            <a:custGeom>
              <a:rect b="b" l="l" r="r" t="t"/>
              <a:pathLst>
                <a:path extrusionOk="0" h="41904" w="93417">
                  <a:moveTo>
                    <a:pt x="81702" y="1"/>
                  </a:moveTo>
                  <a:cubicBezTo>
                    <a:pt x="81602" y="1"/>
                    <a:pt x="81502" y="2"/>
                    <a:pt x="81402" y="5"/>
                  </a:cubicBezTo>
                  <a:cubicBezTo>
                    <a:pt x="76965" y="169"/>
                    <a:pt x="73210" y="3132"/>
                    <a:pt x="69401" y="5357"/>
                  </a:cubicBezTo>
                  <a:cubicBezTo>
                    <a:pt x="59674" y="11092"/>
                    <a:pt x="48183" y="12410"/>
                    <a:pt x="36733" y="12410"/>
                  </a:cubicBezTo>
                  <a:cubicBezTo>
                    <a:pt x="33654" y="12410"/>
                    <a:pt x="30578" y="12314"/>
                    <a:pt x="27540" y="12184"/>
                  </a:cubicBezTo>
                  <a:cubicBezTo>
                    <a:pt x="25443" y="12087"/>
                    <a:pt x="23019" y="11902"/>
                    <a:pt x="20555" y="11902"/>
                  </a:cubicBezTo>
                  <a:cubicBezTo>
                    <a:pt x="17129" y="11902"/>
                    <a:pt x="13625" y="12260"/>
                    <a:pt x="10814" y="13713"/>
                  </a:cubicBezTo>
                  <a:cubicBezTo>
                    <a:pt x="10063" y="14055"/>
                    <a:pt x="9381" y="14505"/>
                    <a:pt x="8766" y="15024"/>
                  </a:cubicBezTo>
                  <a:cubicBezTo>
                    <a:pt x="5462" y="17864"/>
                    <a:pt x="1" y="23380"/>
                    <a:pt x="2677" y="28104"/>
                  </a:cubicBezTo>
                  <a:cubicBezTo>
                    <a:pt x="3414" y="29415"/>
                    <a:pt x="4725" y="30329"/>
                    <a:pt x="5967" y="31121"/>
                  </a:cubicBezTo>
                  <a:cubicBezTo>
                    <a:pt x="8789" y="32958"/>
                    <a:pt x="11716" y="33422"/>
                    <a:pt x="14691" y="33422"/>
                  </a:cubicBezTo>
                  <a:cubicBezTo>
                    <a:pt x="17732" y="33422"/>
                    <a:pt x="20823" y="32937"/>
                    <a:pt x="23901" y="32937"/>
                  </a:cubicBezTo>
                  <a:cubicBezTo>
                    <a:pt x="25825" y="32937"/>
                    <a:pt x="27744" y="33126"/>
                    <a:pt x="29642" y="33743"/>
                  </a:cubicBezTo>
                  <a:cubicBezTo>
                    <a:pt x="33274" y="34931"/>
                    <a:pt x="36128" y="37661"/>
                    <a:pt x="39418" y="39655"/>
                  </a:cubicBezTo>
                  <a:cubicBezTo>
                    <a:pt x="41496" y="40930"/>
                    <a:pt x="44016" y="41903"/>
                    <a:pt x="46409" y="41903"/>
                  </a:cubicBezTo>
                  <a:cubicBezTo>
                    <a:pt x="47757" y="41903"/>
                    <a:pt x="49065" y="41594"/>
                    <a:pt x="50231" y="40856"/>
                  </a:cubicBezTo>
                  <a:cubicBezTo>
                    <a:pt x="51938" y="39764"/>
                    <a:pt x="53071" y="38003"/>
                    <a:pt x="54437" y="36473"/>
                  </a:cubicBezTo>
                  <a:cubicBezTo>
                    <a:pt x="62014" y="27885"/>
                    <a:pt x="76009" y="28787"/>
                    <a:pt x="85157" y="21960"/>
                  </a:cubicBezTo>
                  <a:cubicBezTo>
                    <a:pt x="87778" y="19967"/>
                    <a:pt x="89935" y="17468"/>
                    <a:pt x="91423" y="14573"/>
                  </a:cubicBezTo>
                  <a:cubicBezTo>
                    <a:pt x="92666" y="12184"/>
                    <a:pt x="93417" y="9331"/>
                    <a:pt x="92611" y="6777"/>
                  </a:cubicBezTo>
                  <a:cubicBezTo>
                    <a:pt x="91765" y="4101"/>
                    <a:pt x="89321" y="2217"/>
                    <a:pt x="86699" y="1084"/>
                  </a:cubicBezTo>
                  <a:cubicBezTo>
                    <a:pt x="85086" y="439"/>
                    <a:pt x="83425" y="1"/>
                    <a:pt x="81702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1"/>
            <p:cNvSpPr/>
            <p:nvPr/>
          </p:nvSpPr>
          <p:spPr>
            <a:xfrm flipH="1">
              <a:off x="6043207" y="3783300"/>
              <a:ext cx="2276014" cy="694875"/>
            </a:xfrm>
            <a:custGeom>
              <a:rect b="b" l="l" r="r" t="t"/>
              <a:pathLst>
                <a:path extrusionOk="0" h="27795" w="73729">
                  <a:moveTo>
                    <a:pt x="69221" y="0"/>
                  </a:moveTo>
                  <a:cubicBezTo>
                    <a:pt x="67093" y="0"/>
                    <a:pt x="64727" y="1316"/>
                    <a:pt x="62806" y="2516"/>
                  </a:cubicBezTo>
                  <a:cubicBezTo>
                    <a:pt x="52058" y="9396"/>
                    <a:pt x="39298" y="13057"/>
                    <a:pt x="26546" y="13057"/>
                  </a:cubicBezTo>
                  <a:cubicBezTo>
                    <a:pt x="24444" y="13057"/>
                    <a:pt x="22342" y="12957"/>
                    <a:pt x="20249" y="12756"/>
                  </a:cubicBezTo>
                  <a:cubicBezTo>
                    <a:pt x="16704" y="12418"/>
                    <a:pt x="13159" y="11781"/>
                    <a:pt x="9571" y="11781"/>
                  </a:cubicBezTo>
                  <a:cubicBezTo>
                    <a:pt x="8958" y="11781"/>
                    <a:pt x="8344" y="11799"/>
                    <a:pt x="7729" y="11841"/>
                  </a:cubicBezTo>
                  <a:cubicBezTo>
                    <a:pt x="4834" y="12237"/>
                    <a:pt x="1298" y="13043"/>
                    <a:pt x="506" y="16388"/>
                  </a:cubicBezTo>
                  <a:cubicBezTo>
                    <a:pt x="1" y="18613"/>
                    <a:pt x="1080" y="20771"/>
                    <a:pt x="3073" y="21740"/>
                  </a:cubicBezTo>
                  <a:cubicBezTo>
                    <a:pt x="4631" y="22511"/>
                    <a:pt x="6413" y="22741"/>
                    <a:pt x="8296" y="22741"/>
                  </a:cubicBezTo>
                  <a:cubicBezTo>
                    <a:pt x="11091" y="22741"/>
                    <a:pt x="14108" y="22233"/>
                    <a:pt x="16946" y="22233"/>
                  </a:cubicBezTo>
                  <a:cubicBezTo>
                    <a:pt x="18394" y="22233"/>
                    <a:pt x="19794" y="22365"/>
                    <a:pt x="21095" y="22764"/>
                  </a:cubicBezTo>
                  <a:cubicBezTo>
                    <a:pt x="24003" y="23679"/>
                    <a:pt x="26502" y="25440"/>
                    <a:pt x="29287" y="26628"/>
                  </a:cubicBezTo>
                  <a:cubicBezTo>
                    <a:pt x="30885" y="27313"/>
                    <a:pt x="32660" y="27795"/>
                    <a:pt x="34377" y="27795"/>
                  </a:cubicBezTo>
                  <a:cubicBezTo>
                    <a:pt x="35668" y="27795"/>
                    <a:pt x="36927" y="27522"/>
                    <a:pt x="38053" y="26860"/>
                  </a:cubicBezTo>
                  <a:cubicBezTo>
                    <a:pt x="39650" y="25891"/>
                    <a:pt x="40729" y="24307"/>
                    <a:pt x="42039" y="22996"/>
                  </a:cubicBezTo>
                  <a:cubicBezTo>
                    <a:pt x="48921" y="15828"/>
                    <a:pt x="60635" y="16279"/>
                    <a:pt x="68950" y="10817"/>
                  </a:cubicBezTo>
                  <a:cubicBezTo>
                    <a:pt x="70589" y="9739"/>
                    <a:pt x="72241" y="8264"/>
                    <a:pt x="72978" y="6380"/>
                  </a:cubicBezTo>
                  <a:cubicBezTo>
                    <a:pt x="73729" y="4509"/>
                    <a:pt x="73387" y="2052"/>
                    <a:pt x="71735" y="809"/>
                  </a:cubicBezTo>
                  <a:cubicBezTo>
                    <a:pt x="70974" y="234"/>
                    <a:pt x="70119" y="0"/>
                    <a:pt x="69221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1"/>
            <p:cNvSpPr/>
            <p:nvPr/>
          </p:nvSpPr>
          <p:spPr>
            <a:xfrm flipH="1">
              <a:off x="6213887" y="3885525"/>
              <a:ext cx="1900049" cy="433425"/>
            </a:xfrm>
            <a:custGeom>
              <a:rect b="b" l="l" r="r" t="t"/>
              <a:pathLst>
                <a:path extrusionOk="0" h="17337" w="61550">
                  <a:moveTo>
                    <a:pt x="60206" y="1"/>
                  </a:moveTo>
                  <a:cubicBezTo>
                    <a:pt x="59572" y="1"/>
                    <a:pt x="58851" y="362"/>
                    <a:pt x="58259" y="694"/>
                  </a:cubicBezTo>
                  <a:cubicBezTo>
                    <a:pt x="50176" y="5814"/>
                    <a:pt x="40905" y="8776"/>
                    <a:pt x="31457" y="10196"/>
                  </a:cubicBezTo>
                  <a:cubicBezTo>
                    <a:pt x="28617" y="10660"/>
                    <a:pt x="25709" y="10934"/>
                    <a:pt x="22869" y="11111"/>
                  </a:cubicBezTo>
                  <a:cubicBezTo>
                    <a:pt x="20144" y="11291"/>
                    <a:pt x="17403" y="11361"/>
                    <a:pt x="14654" y="11361"/>
                  </a:cubicBezTo>
                  <a:cubicBezTo>
                    <a:pt x="12183" y="11361"/>
                    <a:pt x="9704" y="11304"/>
                    <a:pt x="7223" y="11220"/>
                  </a:cubicBezTo>
                  <a:cubicBezTo>
                    <a:pt x="6141" y="11182"/>
                    <a:pt x="4566" y="10828"/>
                    <a:pt x="3216" y="10828"/>
                  </a:cubicBezTo>
                  <a:cubicBezTo>
                    <a:pt x="2658" y="10828"/>
                    <a:pt x="2138" y="10889"/>
                    <a:pt x="1707" y="11056"/>
                  </a:cubicBezTo>
                  <a:cubicBezTo>
                    <a:pt x="0" y="11684"/>
                    <a:pt x="683" y="14006"/>
                    <a:pt x="2157" y="14470"/>
                  </a:cubicBezTo>
                  <a:cubicBezTo>
                    <a:pt x="2603" y="14590"/>
                    <a:pt x="3060" y="14628"/>
                    <a:pt x="3517" y="14628"/>
                  </a:cubicBezTo>
                  <a:cubicBezTo>
                    <a:pt x="3886" y="14628"/>
                    <a:pt x="4255" y="14603"/>
                    <a:pt x="4615" y="14579"/>
                  </a:cubicBezTo>
                  <a:cubicBezTo>
                    <a:pt x="6155" y="14434"/>
                    <a:pt x="7703" y="14362"/>
                    <a:pt x="9254" y="14362"/>
                  </a:cubicBezTo>
                  <a:cubicBezTo>
                    <a:pt x="13820" y="14362"/>
                    <a:pt x="18401" y="14984"/>
                    <a:pt x="22815" y="16176"/>
                  </a:cubicBezTo>
                  <a:cubicBezTo>
                    <a:pt x="24703" y="16679"/>
                    <a:pt x="26636" y="17336"/>
                    <a:pt x="28622" y="17336"/>
                  </a:cubicBezTo>
                  <a:cubicBezTo>
                    <a:pt x="28848" y="17336"/>
                    <a:pt x="29073" y="17328"/>
                    <a:pt x="29300" y="17310"/>
                  </a:cubicBezTo>
                  <a:cubicBezTo>
                    <a:pt x="32659" y="17146"/>
                    <a:pt x="35499" y="14975"/>
                    <a:pt x="38339" y="13159"/>
                  </a:cubicBezTo>
                  <a:cubicBezTo>
                    <a:pt x="42953" y="10142"/>
                    <a:pt x="48019" y="7643"/>
                    <a:pt x="53303" y="5882"/>
                  </a:cubicBezTo>
                  <a:cubicBezTo>
                    <a:pt x="55473" y="5131"/>
                    <a:pt x="57685" y="4516"/>
                    <a:pt x="59679" y="3424"/>
                  </a:cubicBezTo>
                  <a:cubicBezTo>
                    <a:pt x="60252" y="3083"/>
                    <a:pt x="60867" y="2742"/>
                    <a:pt x="61208" y="2182"/>
                  </a:cubicBezTo>
                  <a:cubicBezTo>
                    <a:pt x="61549" y="1608"/>
                    <a:pt x="61549" y="816"/>
                    <a:pt x="61099" y="352"/>
                  </a:cubicBezTo>
                  <a:cubicBezTo>
                    <a:pt x="60846" y="99"/>
                    <a:pt x="60538" y="1"/>
                    <a:pt x="60206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" name="Google Shape;318;p21"/>
          <p:cNvGrpSpPr/>
          <p:nvPr/>
        </p:nvGrpSpPr>
        <p:grpSpPr>
          <a:xfrm flipH="1">
            <a:off x="5520840" y="0"/>
            <a:ext cx="3456315" cy="2035406"/>
            <a:chOff x="104486" y="0"/>
            <a:chExt cx="4277088" cy="2518755"/>
          </a:xfrm>
        </p:grpSpPr>
        <p:sp>
          <p:nvSpPr>
            <p:cNvPr id="319" name="Google Shape;319;p21"/>
            <p:cNvSpPr/>
            <p:nvPr/>
          </p:nvSpPr>
          <p:spPr>
            <a:xfrm flipH="1">
              <a:off x="104486" y="0"/>
              <a:ext cx="4277088" cy="2518755"/>
            </a:xfrm>
            <a:custGeom>
              <a:rect b="b" l="l" r="r" t="t"/>
              <a:pathLst>
                <a:path extrusionOk="0" h="125922" w="173179">
                  <a:moveTo>
                    <a:pt x="26692" y="0"/>
                  </a:moveTo>
                  <a:cubicBezTo>
                    <a:pt x="27307" y="9899"/>
                    <a:pt x="23334" y="19798"/>
                    <a:pt x="18500" y="28672"/>
                  </a:cubicBezTo>
                  <a:cubicBezTo>
                    <a:pt x="13094" y="38516"/>
                    <a:pt x="6431" y="47842"/>
                    <a:pt x="3195" y="58600"/>
                  </a:cubicBezTo>
                  <a:cubicBezTo>
                    <a:pt x="0" y="69345"/>
                    <a:pt x="860" y="82316"/>
                    <a:pt x="8943" y="90112"/>
                  </a:cubicBezTo>
                  <a:cubicBezTo>
                    <a:pt x="13094" y="94099"/>
                    <a:pt x="18664" y="96365"/>
                    <a:pt x="24303" y="97444"/>
                  </a:cubicBezTo>
                  <a:cubicBezTo>
                    <a:pt x="27251" y="98006"/>
                    <a:pt x="30250" y="98293"/>
                    <a:pt x="33249" y="98293"/>
                  </a:cubicBezTo>
                  <a:cubicBezTo>
                    <a:pt x="36083" y="98293"/>
                    <a:pt x="38918" y="98036"/>
                    <a:pt x="41711" y="97512"/>
                  </a:cubicBezTo>
                  <a:cubicBezTo>
                    <a:pt x="46312" y="96707"/>
                    <a:pt x="50927" y="95123"/>
                    <a:pt x="54504" y="92051"/>
                  </a:cubicBezTo>
                  <a:cubicBezTo>
                    <a:pt x="59460" y="87887"/>
                    <a:pt x="61904" y="81633"/>
                    <a:pt x="64976" y="75885"/>
                  </a:cubicBezTo>
                  <a:cubicBezTo>
                    <a:pt x="67993" y="70206"/>
                    <a:pt x="72363" y="64458"/>
                    <a:pt x="78684" y="63201"/>
                  </a:cubicBezTo>
                  <a:cubicBezTo>
                    <a:pt x="79215" y="63094"/>
                    <a:pt x="79762" y="63027"/>
                    <a:pt x="80299" y="63027"/>
                  </a:cubicBezTo>
                  <a:cubicBezTo>
                    <a:pt x="81200" y="63027"/>
                    <a:pt x="82070" y="63216"/>
                    <a:pt x="82780" y="63720"/>
                  </a:cubicBezTo>
                  <a:cubicBezTo>
                    <a:pt x="83463" y="64171"/>
                    <a:pt x="83968" y="64799"/>
                    <a:pt x="84377" y="65536"/>
                  </a:cubicBezTo>
                  <a:cubicBezTo>
                    <a:pt x="87559" y="71161"/>
                    <a:pt x="84828" y="78111"/>
                    <a:pt x="83913" y="84473"/>
                  </a:cubicBezTo>
                  <a:cubicBezTo>
                    <a:pt x="83695" y="85907"/>
                    <a:pt x="83626" y="87436"/>
                    <a:pt x="84432" y="88569"/>
                  </a:cubicBezTo>
                  <a:cubicBezTo>
                    <a:pt x="85081" y="89579"/>
                    <a:pt x="86068" y="89998"/>
                    <a:pt x="87163" y="89998"/>
                  </a:cubicBezTo>
                  <a:cubicBezTo>
                    <a:pt x="89222" y="89998"/>
                    <a:pt x="91664" y="88517"/>
                    <a:pt x="92965" y="86699"/>
                  </a:cubicBezTo>
                  <a:cubicBezTo>
                    <a:pt x="95013" y="83859"/>
                    <a:pt x="96543" y="80159"/>
                    <a:pt x="99901" y="79353"/>
                  </a:cubicBezTo>
                  <a:cubicBezTo>
                    <a:pt x="100269" y="79269"/>
                    <a:pt x="100633" y="79228"/>
                    <a:pt x="100990" y="79228"/>
                  </a:cubicBezTo>
                  <a:cubicBezTo>
                    <a:pt x="104667" y="79228"/>
                    <a:pt x="107667" y="83482"/>
                    <a:pt x="107356" y="87327"/>
                  </a:cubicBezTo>
                  <a:cubicBezTo>
                    <a:pt x="107015" y="91532"/>
                    <a:pt x="104106" y="95055"/>
                    <a:pt x="101376" y="98304"/>
                  </a:cubicBezTo>
                  <a:cubicBezTo>
                    <a:pt x="98195" y="102004"/>
                    <a:pt x="95013" y="105704"/>
                    <a:pt x="91887" y="109391"/>
                  </a:cubicBezTo>
                  <a:cubicBezTo>
                    <a:pt x="88692" y="113091"/>
                    <a:pt x="85401" y="118333"/>
                    <a:pt x="88064" y="122361"/>
                  </a:cubicBezTo>
                  <a:cubicBezTo>
                    <a:pt x="89429" y="124477"/>
                    <a:pt x="91996" y="125433"/>
                    <a:pt x="94440" y="125775"/>
                  </a:cubicBezTo>
                  <a:cubicBezTo>
                    <a:pt x="95209" y="125874"/>
                    <a:pt x="95976" y="125922"/>
                    <a:pt x="96739" y="125922"/>
                  </a:cubicBezTo>
                  <a:cubicBezTo>
                    <a:pt x="104785" y="125922"/>
                    <a:pt x="112387" y="120587"/>
                    <a:pt x="116913" y="113828"/>
                  </a:cubicBezTo>
                  <a:cubicBezTo>
                    <a:pt x="121924" y="106441"/>
                    <a:pt x="124081" y="97512"/>
                    <a:pt x="126238" y="88856"/>
                  </a:cubicBezTo>
                  <a:cubicBezTo>
                    <a:pt x="128409" y="80159"/>
                    <a:pt x="130799" y="71284"/>
                    <a:pt x="136192" y="64171"/>
                  </a:cubicBezTo>
                  <a:cubicBezTo>
                    <a:pt x="137898" y="61938"/>
                    <a:pt x="140767" y="59879"/>
                    <a:pt x="143303" y="59879"/>
                  </a:cubicBezTo>
                  <a:cubicBezTo>
                    <a:pt x="144317" y="59879"/>
                    <a:pt x="145279" y="60209"/>
                    <a:pt x="146090" y="60990"/>
                  </a:cubicBezTo>
                  <a:cubicBezTo>
                    <a:pt x="147401" y="62232"/>
                    <a:pt x="147633" y="64225"/>
                    <a:pt x="147688" y="65987"/>
                  </a:cubicBezTo>
                  <a:cubicBezTo>
                    <a:pt x="147688" y="73278"/>
                    <a:pt x="144670" y="81237"/>
                    <a:pt x="148480" y="87436"/>
                  </a:cubicBezTo>
                  <a:cubicBezTo>
                    <a:pt x="149406" y="88946"/>
                    <a:pt x="151164" y="90271"/>
                    <a:pt x="152801" y="90271"/>
                  </a:cubicBezTo>
                  <a:cubicBezTo>
                    <a:pt x="153384" y="90271"/>
                    <a:pt x="153951" y="90103"/>
                    <a:pt x="154460" y="89716"/>
                  </a:cubicBezTo>
                  <a:cubicBezTo>
                    <a:pt x="155593" y="88856"/>
                    <a:pt x="155880" y="87327"/>
                    <a:pt x="156057" y="85962"/>
                  </a:cubicBezTo>
                  <a:cubicBezTo>
                    <a:pt x="156904" y="80104"/>
                    <a:pt x="157764" y="74302"/>
                    <a:pt x="158665" y="68431"/>
                  </a:cubicBezTo>
                  <a:cubicBezTo>
                    <a:pt x="158897" y="66669"/>
                    <a:pt x="159184" y="64854"/>
                    <a:pt x="160153" y="63311"/>
                  </a:cubicBezTo>
                  <a:cubicBezTo>
                    <a:pt x="161177" y="61782"/>
                    <a:pt x="162884" y="60812"/>
                    <a:pt x="164304" y="59624"/>
                  </a:cubicBezTo>
                  <a:cubicBezTo>
                    <a:pt x="171131" y="54095"/>
                    <a:pt x="173179" y="43513"/>
                    <a:pt x="168960" y="35840"/>
                  </a:cubicBezTo>
                  <a:cubicBezTo>
                    <a:pt x="166693" y="31744"/>
                    <a:pt x="162993" y="28672"/>
                    <a:pt x="159976" y="25027"/>
                  </a:cubicBezTo>
                  <a:cubicBezTo>
                    <a:pt x="157013" y="21450"/>
                    <a:pt x="154624" y="16726"/>
                    <a:pt x="155825" y="12179"/>
                  </a:cubicBezTo>
                  <a:cubicBezTo>
                    <a:pt x="157191" y="6718"/>
                    <a:pt x="162816" y="3864"/>
                    <a:pt x="167035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20" name="Google Shape;320;p21"/>
            <p:cNvSpPr/>
            <p:nvPr/>
          </p:nvSpPr>
          <p:spPr>
            <a:xfrm flipH="1">
              <a:off x="1497632" y="1960203"/>
              <a:ext cx="570586" cy="458437"/>
            </a:xfrm>
            <a:custGeom>
              <a:rect b="b" l="l" r="r" t="t"/>
              <a:pathLst>
                <a:path extrusionOk="0" h="22919" w="23103">
                  <a:moveTo>
                    <a:pt x="17829" y="0"/>
                  </a:moveTo>
                  <a:cubicBezTo>
                    <a:pt x="16970" y="0"/>
                    <a:pt x="16087" y="330"/>
                    <a:pt x="15252" y="1095"/>
                  </a:cubicBezTo>
                  <a:cubicBezTo>
                    <a:pt x="11265" y="4795"/>
                    <a:pt x="8193" y="9574"/>
                    <a:pt x="4097" y="13274"/>
                  </a:cubicBezTo>
                  <a:cubicBezTo>
                    <a:pt x="2226" y="15035"/>
                    <a:pt x="1" y="17315"/>
                    <a:pt x="684" y="19814"/>
                  </a:cubicBezTo>
                  <a:cubicBezTo>
                    <a:pt x="1148" y="21575"/>
                    <a:pt x="2909" y="22722"/>
                    <a:pt x="4670" y="22886"/>
                  </a:cubicBezTo>
                  <a:cubicBezTo>
                    <a:pt x="4889" y="22908"/>
                    <a:pt x="5108" y="22918"/>
                    <a:pt x="5326" y="22918"/>
                  </a:cubicBezTo>
                  <a:cubicBezTo>
                    <a:pt x="6867" y="22918"/>
                    <a:pt x="8391" y="22398"/>
                    <a:pt x="9790" y="21752"/>
                  </a:cubicBezTo>
                  <a:cubicBezTo>
                    <a:pt x="13204" y="20210"/>
                    <a:pt x="16276" y="18052"/>
                    <a:pt x="18829" y="15322"/>
                  </a:cubicBezTo>
                  <a:cubicBezTo>
                    <a:pt x="21163" y="12823"/>
                    <a:pt x="23102" y="9628"/>
                    <a:pt x="22993" y="6270"/>
                  </a:cubicBezTo>
                  <a:cubicBezTo>
                    <a:pt x="22900" y="3135"/>
                    <a:pt x="20479" y="0"/>
                    <a:pt x="1782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21" name="Google Shape;321;p21"/>
            <p:cNvSpPr/>
            <p:nvPr/>
          </p:nvSpPr>
          <p:spPr>
            <a:xfrm flipH="1">
              <a:off x="297021" y="0"/>
              <a:ext cx="3873803" cy="1908579"/>
            </a:xfrm>
            <a:custGeom>
              <a:rect b="b" l="l" r="r" t="t"/>
              <a:pathLst>
                <a:path extrusionOk="0" h="95417" w="156850">
                  <a:moveTo>
                    <a:pt x="23334" y="0"/>
                  </a:moveTo>
                  <a:cubicBezTo>
                    <a:pt x="23334" y="3987"/>
                    <a:pt x="22992" y="7906"/>
                    <a:pt x="22364" y="11838"/>
                  </a:cubicBezTo>
                  <a:cubicBezTo>
                    <a:pt x="20999" y="20030"/>
                    <a:pt x="18432" y="27935"/>
                    <a:pt x="14568" y="35267"/>
                  </a:cubicBezTo>
                  <a:cubicBezTo>
                    <a:pt x="11333" y="41643"/>
                    <a:pt x="7114" y="47500"/>
                    <a:pt x="4096" y="53931"/>
                  </a:cubicBezTo>
                  <a:cubicBezTo>
                    <a:pt x="1652" y="59160"/>
                    <a:pt x="0" y="64908"/>
                    <a:pt x="410" y="70711"/>
                  </a:cubicBezTo>
                  <a:cubicBezTo>
                    <a:pt x="970" y="80377"/>
                    <a:pt x="7687" y="87614"/>
                    <a:pt x="17135" y="89429"/>
                  </a:cubicBezTo>
                  <a:cubicBezTo>
                    <a:pt x="19300" y="89816"/>
                    <a:pt x="21585" y="90082"/>
                    <a:pt x="23860" y="90082"/>
                  </a:cubicBezTo>
                  <a:cubicBezTo>
                    <a:pt x="26249" y="90082"/>
                    <a:pt x="28627" y="89789"/>
                    <a:pt x="30843" y="89034"/>
                  </a:cubicBezTo>
                  <a:cubicBezTo>
                    <a:pt x="34762" y="87668"/>
                    <a:pt x="38352" y="85388"/>
                    <a:pt x="41370" y="82548"/>
                  </a:cubicBezTo>
                  <a:cubicBezTo>
                    <a:pt x="45684" y="78507"/>
                    <a:pt x="49043" y="73551"/>
                    <a:pt x="52511" y="68772"/>
                  </a:cubicBezTo>
                  <a:cubicBezTo>
                    <a:pt x="55638" y="64512"/>
                    <a:pt x="59051" y="60129"/>
                    <a:pt x="63830" y="57849"/>
                  </a:cubicBezTo>
                  <a:cubicBezTo>
                    <a:pt x="65652" y="56997"/>
                    <a:pt x="67714" y="56545"/>
                    <a:pt x="69741" y="56545"/>
                  </a:cubicBezTo>
                  <a:cubicBezTo>
                    <a:pt x="73105" y="56545"/>
                    <a:pt x="76372" y="57791"/>
                    <a:pt x="78288" y="60525"/>
                  </a:cubicBezTo>
                  <a:cubicBezTo>
                    <a:pt x="80623" y="63830"/>
                    <a:pt x="80336" y="68321"/>
                    <a:pt x="81920" y="72022"/>
                  </a:cubicBezTo>
                  <a:cubicBezTo>
                    <a:pt x="82548" y="73619"/>
                    <a:pt x="83804" y="75148"/>
                    <a:pt x="85456" y="75326"/>
                  </a:cubicBezTo>
                  <a:cubicBezTo>
                    <a:pt x="85557" y="75335"/>
                    <a:pt x="85657" y="75339"/>
                    <a:pt x="85757" y="75339"/>
                  </a:cubicBezTo>
                  <a:cubicBezTo>
                    <a:pt x="86838" y="75339"/>
                    <a:pt x="87882" y="74828"/>
                    <a:pt x="88870" y="74465"/>
                  </a:cubicBezTo>
                  <a:cubicBezTo>
                    <a:pt x="89951" y="74074"/>
                    <a:pt x="91075" y="73892"/>
                    <a:pt x="92200" y="73892"/>
                  </a:cubicBezTo>
                  <a:cubicBezTo>
                    <a:pt x="97939" y="73892"/>
                    <a:pt x="103712" y="78629"/>
                    <a:pt x="103998" y="84473"/>
                  </a:cubicBezTo>
                  <a:cubicBezTo>
                    <a:pt x="104107" y="86590"/>
                    <a:pt x="103656" y="88638"/>
                    <a:pt x="103888" y="90686"/>
                  </a:cubicBezTo>
                  <a:cubicBezTo>
                    <a:pt x="104107" y="92788"/>
                    <a:pt x="105363" y="94945"/>
                    <a:pt x="107356" y="95341"/>
                  </a:cubicBezTo>
                  <a:cubicBezTo>
                    <a:pt x="107607" y="95392"/>
                    <a:pt x="107850" y="95417"/>
                    <a:pt x="108086" y="95417"/>
                  </a:cubicBezTo>
                  <a:cubicBezTo>
                    <a:pt x="111006" y="95417"/>
                    <a:pt x="112767" y="91682"/>
                    <a:pt x="113500" y="88638"/>
                  </a:cubicBezTo>
                  <a:cubicBezTo>
                    <a:pt x="114756" y="83736"/>
                    <a:pt x="115944" y="78794"/>
                    <a:pt x="117200" y="73837"/>
                  </a:cubicBezTo>
                  <a:cubicBezTo>
                    <a:pt x="118443" y="68772"/>
                    <a:pt x="119876" y="63434"/>
                    <a:pt x="123344" y="59501"/>
                  </a:cubicBezTo>
                  <a:cubicBezTo>
                    <a:pt x="125662" y="56923"/>
                    <a:pt x="129217" y="55201"/>
                    <a:pt x="132590" y="55201"/>
                  </a:cubicBezTo>
                  <a:cubicBezTo>
                    <a:pt x="134343" y="55201"/>
                    <a:pt x="136046" y="55666"/>
                    <a:pt x="137503" y="56716"/>
                  </a:cubicBezTo>
                  <a:cubicBezTo>
                    <a:pt x="139100" y="57849"/>
                    <a:pt x="140233" y="59556"/>
                    <a:pt x="141885" y="60580"/>
                  </a:cubicBezTo>
                  <a:cubicBezTo>
                    <a:pt x="142644" y="61066"/>
                    <a:pt x="143583" y="61335"/>
                    <a:pt x="144472" y="61335"/>
                  </a:cubicBezTo>
                  <a:cubicBezTo>
                    <a:pt x="145582" y="61335"/>
                    <a:pt x="146614" y="60914"/>
                    <a:pt x="147115" y="59966"/>
                  </a:cubicBezTo>
                  <a:cubicBezTo>
                    <a:pt x="147579" y="59051"/>
                    <a:pt x="147456" y="57918"/>
                    <a:pt x="147634" y="56948"/>
                  </a:cubicBezTo>
                  <a:cubicBezTo>
                    <a:pt x="148316" y="53876"/>
                    <a:pt x="151839" y="52456"/>
                    <a:pt x="153887" y="50122"/>
                  </a:cubicBezTo>
                  <a:cubicBezTo>
                    <a:pt x="156849" y="46763"/>
                    <a:pt x="156508" y="41534"/>
                    <a:pt x="154624" y="37492"/>
                  </a:cubicBezTo>
                  <a:cubicBezTo>
                    <a:pt x="152753" y="33451"/>
                    <a:pt x="149572" y="30201"/>
                    <a:pt x="147060" y="26515"/>
                  </a:cubicBezTo>
                  <a:cubicBezTo>
                    <a:pt x="143428" y="21327"/>
                    <a:pt x="140971" y="15019"/>
                    <a:pt x="141653" y="8766"/>
                  </a:cubicBezTo>
                  <a:cubicBezTo>
                    <a:pt x="141995" y="5571"/>
                    <a:pt x="143305" y="2499"/>
                    <a:pt x="14529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22" name="Google Shape;322;p21"/>
            <p:cNvSpPr/>
            <p:nvPr/>
          </p:nvSpPr>
          <p:spPr>
            <a:xfrm flipH="1">
              <a:off x="1572166" y="2025389"/>
              <a:ext cx="406002" cy="323940"/>
            </a:xfrm>
            <a:custGeom>
              <a:rect b="b" l="l" r="r" t="t"/>
              <a:pathLst>
                <a:path extrusionOk="0" h="16195" w="16439">
                  <a:moveTo>
                    <a:pt x="13776" y="1"/>
                  </a:moveTo>
                  <a:cubicBezTo>
                    <a:pt x="12850" y="1"/>
                    <a:pt x="12244" y="807"/>
                    <a:pt x="11769" y="1714"/>
                  </a:cubicBezTo>
                  <a:cubicBezTo>
                    <a:pt x="10978" y="3188"/>
                    <a:pt x="10063" y="4499"/>
                    <a:pt x="8984" y="5741"/>
                  </a:cubicBezTo>
                  <a:cubicBezTo>
                    <a:pt x="6827" y="8308"/>
                    <a:pt x="4260" y="10411"/>
                    <a:pt x="1598" y="12349"/>
                  </a:cubicBezTo>
                  <a:cubicBezTo>
                    <a:pt x="915" y="12800"/>
                    <a:pt x="164" y="13373"/>
                    <a:pt x="55" y="14220"/>
                  </a:cubicBezTo>
                  <a:cubicBezTo>
                    <a:pt x="0" y="15080"/>
                    <a:pt x="738" y="15927"/>
                    <a:pt x="1652" y="16104"/>
                  </a:cubicBezTo>
                  <a:cubicBezTo>
                    <a:pt x="1899" y="16168"/>
                    <a:pt x="2151" y="16194"/>
                    <a:pt x="2407" y="16194"/>
                  </a:cubicBezTo>
                  <a:cubicBezTo>
                    <a:pt x="3031" y="16194"/>
                    <a:pt x="3680" y="16037"/>
                    <a:pt x="4328" y="15872"/>
                  </a:cubicBezTo>
                  <a:cubicBezTo>
                    <a:pt x="9380" y="14220"/>
                    <a:pt x="13995" y="10588"/>
                    <a:pt x="15811" y="5577"/>
                  </a:cubicBezTo>
                  <a:cubicBezTo>
                    <a:pt x="16152" y="4663"/>
                    <a:pt x="16439" y="3639"/>
                    <a:pt x="16330" y="2669"/>
                  </a:cubicBezTo>
                  <a:cubicBezTo>
                    <a:pt x="16207" y="1714"/>
                    <a:pt x="15702" y="744"/>
                    <a:pt x="14787" y="280"/>
                  </a:cubicBezTo>
                  <a:cubicBezTo>
                    <a:pt x="14412" y="86"/>
                    <a:pt x="14077" y="1"/>
                    <a:pt x="1377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23" name="Google Shape;323;p21"/>
            <p:cNvSpPr/>
            <p:nvPr/>
          </p:nvSpPr>
          <p:spPr>
            <a:xfrm flipH="1">
              <a:off x="569475" y="0"/>
              <a:ext cx="3346758" cy="1575557"/>
            </a:xfrm>
            <a:custGeom>
              <a:rect b="b" l="l" r="r" t="t"/>
              <a:pathLst>
                <a:path extrusionOk="0" h="78768" w="135510">
                  <a:moveTo>
                    <a:pt x="20822" y="0"/>
                  </a:moveTo>
                  <a:cubicBezTo>
                    <a:pt x="21327" y="5462"/>
                    <a:pt x="21505" y="10923"/>
                    <a:pt x="20822" y="16384"/>
                  </a:cubicBezTo>
                  <a:cubicBezTo>
                    <a:pt x="19334" y="27648"/>
                    <a:pt x="14446" y="38175"/>
                    <a:pt x="8984" y="48183"/>
                  </a:cubicBezTo>
                  <a:cubicBezTo>
                    <a:pt x="6486" y="52729"/>
                    <a:pt x="3864" y="57235"/>
                    <a:pt x="2103" y="62123"/>
                  </a:cubicBezTo>
                  <a:cubicBezTo>
                    <a:pt x="792" y="65768"/>
                    <a:pt x="1" y="69974"/>
                    <a:pt x="1707" y="73441"/>
                  </a:cubicBezTo>
                  <a:cubicBezTo>
                    <a:pt x="3453" y="77020"/>
                    <a:pt x="7462" y="78767"/>
                    <a:pt x="11516" y="78767"/>
                  </a:cubicBezTo>
                  <a:cubicBezTo>
                    <a:pt x="13138" y="78767"/>
                    <a:pt x="14767" y="78487"/>
                    <a:pt x="16262" y="77933"/>
                  </a:cubicBezTo>
                  <a:cubicBezTo>
                    <a:pt x="21505" y="76008"/>
                    <a:pt x="25423" y="71626"/>
                    <a:pt x="28891" y="67297"/>
                  </a:cubicBezTo>
                  <a:cubicBezTo>
                    <a:pt x="32768" y="62573"/>
                    <a:pt x="36400" y="57740"/>
                    <a:pt x="40551" y="53303"/>
                  </a:cubicBezTo>
                  <a:cubicBezTo>
                    <a:pt x="45111" y="48360"/>
                    <a:pt x="50518" y="43746"/>
                    <a:pt x="57112" y="42148"/>
                  </a:cubicBezTo>
                  <a:cubicBezTo>
                    <a:pt x="58480" y="41817"/>
                    <a:pt x="59905" y="41652"/>
                    <a:pt x="61333" y="41652"/>
                  </a:cubicBezTo>
                  <a:cubicBezTo>
                    <a:pt x="66734" y="41652"/>
                    <a:pt x="72182" y="44015"/>
                    <a:pt x="74752" y="48702"/>
                  </a:cubicBezTo>
                  <a:cubicBezTo>
                    <a:pt x="76391" y="51705"/>
                    <a:pt x="76678" y="55351"/>
                    <a:pt x="78097" y="58532"/>
                  </a:cubicBezTo>
                  <a:cubicBezTo>
                    <a:pt x="79349" y="61219"/>
                    <a:pt x="81962" y="63655"/>
                    <a:pt x="84719" y="63655"/>
                  </a:cubicBezTo>
                  <a:cubicBezTo>
                    <a:pt x="85240" y="63655"/>
                    <a:pt x="85766" y="63568"/>
                    <a:pt x="86289" y="63379"/>
                  </a:cubicBezTo>
                  <a:cubicBezTo>
                    <a:pt x="87491" y="62969"/>
                    <a:pt x="88515" y="62014"/>
                    <a:pt x="89703" y="61549"/>
                  </a:cubicBezTo>
                  <a:cubicBezTo>
                    <a:pt x="90230" y="61346"/>
                    <a:pt x="90783" y="61251"/>
                    <a:pt x="91337" y="61251"/>
                  </a:cubicBezTo>
                  <a:cubicBezTo>
                    <a:pt x="93426" y="61251"/>
                    <a:pt x="95519" y="62604"/>
                    <a:pt x="96188" y="64621"/>
                  </a:cubicBezTo>
                  <a:cubicBezTo>
                    <a:pt x="96598" y="65987"/>
                    <a:pt x="96420" y="67475"/>
                    <a:pt x="96762" y="68840"/>
                  </a:cubicBezTo>
                  <a:cubicBezTo>
                    <a:pt x="97077" y="70153"/>
                    <a:pt x="98128" y="71419"/>
                    <a:pt x="99364" y="71419"/>
                  </a:cubicBezTo>
                  <a:cubicBezTo>
                    <a:pt x="99465" y="71419"/>
                    <a:pt x="99567" y="71411"/>
                    <a:pt x="99670" y="71393"/>
                  </a:cubicBezTo>
                  <a:cubicBezTo>
                    <a:pt x="100748" y="71230"/>
                    <a:pt x="101431" y="70260"/>
                    <a:pt x="101882" y="69291"/>
                  </a:cubicBezTo>
                  <a:cubicBezTo>
                    <a:pt x="103766" y="65700"/>
                    <a:pt x="104380" y="61604"/>
                    <a:pt x="105691" y="57740"/>
                  </a:cubicBezTo>
                  <a:cubicBezTo>
                    <a:pt x="107002" y="53876"/>
                    <a:pt x="109282" y="49999"/>
                    <a:pt x="113036" y="48524"/>
                  </a:cubicBezTo>
                  <a:cubicBezTo>
                    <a:pt x="114500" y="47921"/>
                    <a:pt x="116033" y="47727"/>
                    <a:pt x="117594" y="47727"/>
                  </a:cubicBezTo>
                  <a:cubicBezTo>
                    <a:pt x="119847" y="47727"/>
                    <a:pt x="122159" y="48131"/>
                    <a:pt x="124409" y="48292"/>
                  </a:cubicBezTo>
                  <a:cubicBezTo>
                    <a:pt x="124773" y="48314"/>
                    <a:pt x="125143" y="48326"/>
                    <a:pt x="125517" y="48326"/>
                  </a:cubicBezTo>
                  <a:cubicBezTo>
                    <a:pt x="129062" y="48326"/>
                    <a:pt x="132930" y="47273"/>
                    <a:pt x="134363" y="44087"/>
                  </a:cubicBezTo>
                  <a:cubicBezTo>
                    <a:pt x="135510" y="41588"/>
                    <a:pt x="134595" y="38571"/>
                    <a:pt x="133120" y="36236"/>
                  </a:cubicBezTo>
                  <a:cubicBezTo>
                    <a:pt x="131632" y="33902"/>
                    <a:pt x="129584" y="32031"/>
                    <a:pt x="128055" y="29696"/>
                  </a:cubicBezTo>
                  <a:cubicBezTo>
                    <a:pt x="122757" y="21668"/>
                    <a:pt x="124860" y="11087"/>
                    <a:pt x="127031" y="1762"/>
                  </a:cubicBezTo>
                  <a:cubicBezTo>
                    <a:pt x="127195" y="1134"/>
                    <a:pt x="127318" y="574"/>
                    <a:pt x="127427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24" name="Google Shape;324;p21"/>
            <p:cNvSpPr/>
            <p:nvPr/>
          </p:nvSpPr>
          <p:spPr>
            <a:xfrm flipH="1">
              <a:off x="902609" y="49145"/>
              <a:ext cx="2675060" cy="1186248"/>
            </a:xfrm>
            <a:custGeom>
              <a:rect b="b" l="l" r="r" t="t"/>
              <a:pathLst>
                <a:path extrusionOk="0" h="59305" w="108313">
                  <a:moveTo>
                    <a:pt x="41106" y="0"/>
                  </a:moveTo>
                  <a:cubicBezTo>
                    <a:pt x="34079" y="0"/>
                    <a:pt x="27052" y="3547"/>
                    <a:pt x="23156" y="9435"/>
                  </a:cubicBezTo>
                  <a:cubicBezTo>
                    <a:pt x="20016" y="14037"/>
                    <a:pt x="18883" y="19675"/>
                    <a:pt x="16603" y="24795"/>
                  </a:cubicBezTo>
                  <a:cubicBezTo>
                    <a:pt x="13599" y="31445"/>
                    <a:pt x="8752" y="37029"/>
                    <a:pt x="4438" y="42886"/>
                  </a:cubicBezTo>
                  <a:cubicBezTo>
                    <a:pt x="2499" y="45562"/>
                    <a:pt x="629" y="48402"/>
                    <a:pt x="342" y="51638"/>
                  </a:cubicBezTo>
                  <a:cubicBezTo>
                    <a:pt x="0" y="54942"/>
                    <a:pt x="1871" y="58642"/>
                    <a:pt x="5120" y="59215"/>
                  </a:cubicBezTo>
                  <a:cubicBezTo>
                    <a:pt x="5446" y="59276"/>
                    <a:pt x="5771" y="59305"/>
                    <a:pt x="6095" y="59305"/>
                  </a:cubicBezTo>
                  <a:cubicBezTo>
                    <a:pt x="7580" y="59305"/>
                    <a:pt x="9038" y="58710"/>
                    <a:pt x="10350" y="57959"/>
                  </a:cubicBezTo>
                  <a:cubicBezTo>
                    <a:pt x="17067" y="54259"/>
                    <a:pt x="20876" y="47037"/>
                    <a:pt x="25996" y="41343"/>
                  </a:cubicBezTo>
                  <a:cubicBezTo>
                    <a:pt x="31062" y="35663"/>
                    <a:pt x="37766" y="31335"/>
                    <a:pt x="45220" y="30079"/>
                  </a:cubicBezTo>
                  <a:cubicBezTo>
                    <a:pt x="46503" y="29875"/>
                    <a:pt x="47807" y="29773"/>
                    <a:pt x="49114" y="29773"/>
                  </a:cubicBezTo>
                  <a:cubicBezTo>
                    <a:pt x="55401" y="29773"/>
                    <a:pt x="61738" y="32137"/>
                    <a:pt x="65932" y="36851"/>
                  </a:cubicBezTo>
                  <a:cubicBezTo>
                    <a:pt x="68827" y="40101"/>
                    <a:pt x="70602" y="44306"/>
                    <a:pt x="73838" y="47200"/>
                  </a:cubicBezTo>
                  <a:cubicBezTo>
                    <a:pt x="75610" y="48761"/>
                    <a:pt x="78118" y="49728"/>
                    <a:pt x="80431" y="49728"/>
                  </a:cubicBezTo>
                  <a:cubicBezTo>
                    <a:pt x="82429" y="49728"/>
                    <a:pt x="84281" y="49006"/>
                    <a:pt x="85388" y="47323"/>
                  </a:cubicBezTo>
                  <a:cubicBezTo>
                    <a:pt x="87040" y="44879"/>
                    <a:pt x="86358" y="41466"/>
                    <a:pt x="88010" y="39008"/>
                  </a:cubicBezTo>
                  <a:cubicBezTo>
                    <a:pt x="89484" y="36687"/>
                    <a:pt x="92556" y="35936"/>
                    <a:pt x="95287" y="35882"/>
                  </a:cubicBezTo>
                  <a:cubicBezTo>
                    <a:pt x="95454" y="35879"/>
                    <a:pt x="95622" y="35877"/>
                    <a:pt x="95789" y="35877"/>
                  </a:cubicBezTo>
                  <a:cubicBezTo>
                    <a:pt x="97116" y="35877"/>
                    <a:pt x="98442" y="35969"/>
                    <a:pt x="99754" y="35969"/>
                  </a:cubicBezTo>
                  <a:cubicBezTo>
                    <a:pt x="101030" y="35969"/>
                    <a:pt x="102294" y="35882"/>
                    <a:pt x="103533" y="35541"/>
                  </a:cubicBezTo>
                  <a:cubicBezTo>
                    <a:pt x="104612" y="35199"/>
                    <a:pt x="105759" y="34639"/>
                    <a:pt x="106442" y="33725"/>
                  </a:cubicBezTo>
                  <a:cubicBezTo>
                    <a:pt x="108312" y="31103"/>
                    <a:pt x="106032" y="27635"/>
                    <a:pt x="104216" y="24905"/>
                  </a:cubicBezTo>
                  <a:cubicBezTo>
                    <a:pt x="101718" y="21095"/>
                    <a:pt x="100066" y="16317"/>
                    <a:pt x="100516" y="11647"/>
                  </a:cubicBezTo>
                  <a:cubicBezTo>
                    <a:pt x="100912" y="8015"/>
                    <a:pt x="104216" y="2609"/>
                    <a:pt x="98700" y="779"/>
                  </a:cubicBezTo>
                  <a:cubicBezTo>
                    <a:pt x="97994" y="555"/>
                    <a:pt x="97274" y="464"/>
                    <a:pt x="96549" y="464"/>
                  </a:cubicBezTo>
                  <a:cubicBezTo>
                    <a:pt x="94708" y="464"/>
                    <a:pt x="92835" y="1056"/>
                    <a:pt x="91082" y="1585"/>
                  </a:cubicBezTo>
                  <a:cubicBezTo>
                    <a:pt x="83494" y="3968"/>
                    <a:pt x="75482" y="6031"/>
                    <a:pt x="67632" y="6031"/>
                  </a:cubicBezTo>
                  <a:cubicBezTo>
                    <a:pt x="63701" y="6031"/>
                    <a:pt x="59810" y="5514"/>
                    <a:pt x="56034" y="4261"/>
                  </a:cubicBezTo>
                  <a:cubicBezTo>
                    <a:pt x="52620" y="3114"/>
                    <a:pt x="49371" y="1407"/>
                    <a:pt x="45848" y="561"/>
                  </a:cubicBezTo>
                  <a:cubicBezTo>
                    <a:pt x="44292" y="182"/>
                    <a:pt x="42699" y="0"/>
                    <a:pt x="41106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25" name="Google Shape;325;p21"/>
            <p:cNvSpPr/>
            <p:nvPr/>
          </p:nvSpPr>
          <p:spPr>
            <a:xfrm flipH="1">
              <a:off x="1614297" y="2071933"/>
              <a:ext cx="287998" cy="222208"/>
            </a:xfrm>
            <a:custGeom>
              <a:rect b="b" l="l" r="r" t="t"/>
              <a:pathLst>
                <a:path extrusionOk="0" h="11109" w="11661">
                  <a:moveTo>
                    <a:pt x="10868" y="1"/>
                  </a:moveTo>
                  <a:cubicBezTo>
                    <a:pt x="10186" y="1"/>
                    <a:pt x="9899" y="861"/>
                    <a:pt x="9612" y="1312"/>
                  </a:cubicBezTo>
                  <a:cubicBezTo>
                    <a:pt x="8875" y="2513"/>
                    <a:pt x="8015" y="3537"/>
                    <a:pt x="7059" y="4561"/>
                  </a:cubicBezTo>
                  <a:cubicBezTo>
                    <a:pt x="5120" y="6555"/>
                    <a:pt x="2786" y="8193"/>
                    <a:pt x="574" y="9968"/>
                  </a:cubicBezTo>
                  <a:cubicBezTo>
                    <a:pt x="342" y="10186"/>
                    <a:pt x="0" y="10582"/>
                    <a:pt x="232" y="10869"/>
                  </a:cubicBezTo>
                  <a:cubicBezTo>
                    <a:pt x="342" y="10992"/>
                    <a:pt x="451" y="11046"/>
                    <a:pt x="628" y="11046"/>
                  </a:cubicBezTo>
                  <a:cubicBezTo>
                    <a:pt x="839" y="11089"/>
                    <a:pt x="1049" y="11108"/>
                    <a:pt x="1259" y="11108"/>
                  </a:cubicBezTo>
                  <a:cubicBezTo>
                    <a:pt x="2124" y="11108"/>
                    <a:pt x="2975" y="10781"/>
                    <a:pt x="3755" y="10418"/>
                  </a:cubicBezTo>
                  <a:cubicBezTo>
                    <a:pt x="6376" y="9162"/>
                    <a:pt x="8643" y="7169"/>
                    <a:pt x="10295" y="4780"/>
                  </a:cubicBezTo>
                  <a:cubicBezTo>
                    <a:pt x="10978" y="3756"/>
                    <a:pt x="11551" y="2622"/>
                    <a:pt x="11660" y="1366"/>
                  </a:cubicBezTo>
                  <a:cubicBezTo>
                    <a:pt x="11660" y="861"/>
                    <a:pt x="11551" y="69"/>
                    <a:pt x="10868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cxnSp>
        <p:nvCxnSpPr>
          <p:cNvPr id="326" name="Google Shape;326;p21"/>
          <p:cNvCxnSpPr/>
          <p:nvPr/>
        </p:nvCxnSpPr>
        <p:spPr>
          <a:xfrm>
            <a:off x="-66525" y="2965626"/>
            <a:ext cx="19389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2" type="blank">
  <p:cSld name="BLANK">
    <p:spTree>
      <p:nvGrpSpPr>
        <p:cNvPr id="327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Google Shape;328;p22"/>
          <p:cNvSpPr/>
          <p:nvPr/>
        </p:nvSpPr>
        <p:spPr>
          <a:xfrm>
            <a:off x="-66525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22"/>
          <p:cNvSpPr txBox="1"/>
          <p:nvPr>
            <p:ph type="ctrTitle"/>
          </p:nvPr>
        </p:nvSpPr>
        <p:spPr>
          <a:xfrm flipH="1">
            <a:off x="5787341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30" name="Google Shape;330;p22"/>
          <p:cNvSpPr txBox="1"/>
          <p:nvPr>
            <p:ph idx="1" type="subTitle"/>
          </p:nvPr>
        </p:nvSpPr>
        <p:spPr>
          <a:xfrm flipH="1">
            <a:off x="5873141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331" name="Google Shape;331;p22"/>
          <p:cNvGrpSpPr/>
          <p:nvPr/>
        </p:nvGrpSpPr>
        <p:grpSpPr>
          <a:xfrm>
            <a:off x="6870978" y="4079471"/>
            <a:ext cx="2038045" cy="935141"/>
            <a:chOff x="5583367" y="3375400"/>
            <a:chExt cx="3303152" cy="1515625"/>
          </a:xfrm>
        </p:grpSpPr>
        <p:sp>
          <p:nvSpPr>
            <p:cNvPr id="332" name="Google Shape;332;p22"/>
            <p:cNvSpPr/>
            <p:nvPr/>
          </p:nvSpPr>
          <p:spPr>
            <a:xfrm flipH="1">
              <a:off x="5583367" y="3375400"/>
              <a:ext cx="3303152" cy="1515625"/>
            </a:xfrm>
            <a:custGeom>
              <a:rect b="b" l="l" r="r" t="t"/>
              <a:pathLst>
                <a:path extrusionOk="0" h="60625" w="107002">
                  <a:moveTo>
                    <a:pt x="94840" y="0"/>
                  </a:moveTo>
                  <a:cubicBezTo>
                    <a:pt x="87091" y="0"/>
                    <a:pt x="77907" y="7161"/>
                    <a:pt x="71216" y="9097"/>
                  </a:cubicBezTo>
                  <a:cubicBezTo>
                    <a:pt x="61318" y="12005"/>
                    <a:pt x="50805" y="11773"/>
                    <a:pt x="40442" y="12224"/>
                  </a:cubicBezTo>
                  <a:cubicBezTo>
                    <a:pt x="30147" y="12634"/>
                    <a:pt x="19457" y="13876"/>
                    <a:pt x="10691" y="19392"/>
                  </a:cubicBezTo>
                  <a:cubicBezTo>
                    <a:pt x="6827" y="21781"/>
                    <a:pt x="3414" y="25031"/>
                    <a:pt x="1707" y="29181"/>
                  </a:cubicBezTo>
                  <a:cubicBezTo>
                    <a:pt x="1" y="33387"/>
                    <a:pt x="219" y="38506"/>
                    <a:pt x="3073" y="41988"/>
                  </a:cubicBezTo>
                  <a:cubicBezTo>
                    <a:pt x="6022" y="45620"/>
                    <a:pt x="10978" y="46821"/>
                    <a:pt x="15647" y="47163"/>
                  </a:cubicBezTo>
                  <a:cubicBezTo>
                    <a:pt x="20248" y="47504"/>
                    <a:pt x="25027" y="47272"/>
                    <a:pt x="29410" y="48815"/>
                  </a:cubicBezTo>
                  <a:cubicBezTo>
                    <a:pt x="33847" y="50399"/>
                    <a:pt x="37424" y="53703"/>
                    <a:pt x="41302" y="56379"/>
                  </a:cubicBezTo>
                  <a:cubicBezTo>
                    <a:pt x="44568" y="58687"/>
                    <a:pt x="48410" y="60624"/>
                    <a:pt x="52299" y="60624"/>
                  </a:cubicBezTo>
                  <a:cubicBezTo>
                    <a:pt x="53011" y="60624"/>
                    <a:pt x="53724" y="60559"/>
                    <a:pt x="54436" y="60420"/>
                  </a:cubicBezTo>
                  <a:cubicBezTo>
                    <a:pt x="59734" y="59328"/>
                    <a:pt x="63311" y="54440"/>
                    <a:pt x="67871" y="51477"/>
                  </a:cubicBezTo>
                  <a:cubicBezTo>
                    <a:pt x="75312" y="46589"/>
                    <a:pt x="85102" y="46931"/>
                    <a:pt x="93007" y="42835"/>
                  </a:cubicBezTo>
                  <a:cubicBezTo>
                    <a:pt x="98018" y="40281"/>
                    <a:pt x="102114" y="35899"/>
                    <a:pt x="104326" y="30656"/>
                  </a:cubicBezTo>
                  <a:cubicBezTo>
                    <a:pt x="105814" y="27079"/>
                    <a:pt x="106496" y="23215"/>
                    <a:pt x="106715" y="19337"/>
                  </a:cubicBezTo>
                  <a:cubicBezTo>
                    <a:pt x="107002" y="14449"/>
                    <a:pt x="106606" y="9275"/>
                    <a:pt x="103875" y="5179"/>
                  </a:cubicBezTo>
                  <a:cubicBezTo>
                    <a:pt x="101361" y="1378"/>
                    <a:pt x="98238" y="0"/>
                    <a:pt x="94840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2"/>
            <p:cNvSpPr/>
            <p:nvPr/>
          </p:nvSpPr>
          <p:spPr>
            <a:xfrm flipH="1">
              <a:off x="5790320" y="3608500"/>
              <a:ext cx="2883783" cy="1047600"/>
            </a:xfrm>
            <a:custGeom>
              <a:rect b="b" l="l" r="r" t="t"/>
              <a:pathLst>
                <a:path extrusionOk="0" h="41904" w="93417">
                  <a:moveTo>
                    <a:pt x="81702" y="1"/>
                  </a:moveTo>
                  <a:cubicBezTo>
                    <a:pt x="81602" y="1"/>
                    <a:pt x="81502" y="2"/>
                    <a:pt x="81402" y="5"/>
                  </a:cubicBezTo>
                  <a:cubicBezTo>
                    <a:pt x="76965" y="169"/>
                    <a:pt x="73210" y="3132"/>
                    <a:pt x="69401" y="5357"/>
                  </a:cubicBezTo>
                  <a:cubicBezTo>
                    <a:pt x="59674" y="11092"/>
                    <a:pt x="48183" y="12410"/>
                    <a:pt x="36733" y="12410"/>
                  </a:cubicBezTo>
                  <a:cubicBezTo>
                    <a:pt x="33654" y="12410"/>
                    <a:pt x="30578" y="12314"/>
                    <a:pt x="27540" y="12184"/>
                  </a:cubicBezTo>
                  <a:cubicBezTo>
                    <a:pt x="25443" y="12087"/>
                    <a:pt x="23019" y="11902"/>
                    <a:pt x="20555" y="11902"/>
                  </a:cubicBezTo>
                  <a:cubicBezTo>
                    <a:pt x="17129" y="11902"/>
                    <a:pt x="13625" y="12260"/>
                    <a:pt x="10814" y="13713"/>
                  </a:cubicBezTo>
                  <a:cubicBezTo>
                    <a:pt x="10063" y="14055"/>
                    <a:pt x="9381" y="14505"/>
                    <a:pt x="8766" y="15024"/>
                  </a:cubicBezTo>
                  <a:cubicBezTo>
                    <a:pt x="5462" y="17864"/>
                    <a:pt x="1" y="23380"/>
                    <a:pt x="2677" y="28104"/>
                  </a:cubicBezTo>
                  <a:cubicBezTo>
                    <a:pt x="3414" y="29415"/>
                    <a:pt x="4725" y="30329"/>
                    <a:pt x="5967" y="31121"/>
                  </a:cubicBezTo>
                  <a:cubicBezTo>
                    <a:pt x="8789" y="32958"/>
                    <a:pt x="11716" y="33422"/>
                    <a:pt x="14691" y="33422"/>
                  </a:cubicBezTo>
                  <a:cubicBezTo>
                    <a:pt x="17732" y="33422"/>
                    <a:pt x="20823" y="32937"/>
                    <a:pt x="23901" y="32937"/>
                  </a:cubicBezTo>
                  <a:cubicBezTo>
                    <a:pt x="25825" y="32937"/>
                    <a:pt x="27744" y="33126"/>
                    <a:pt x="29642" y="33743"/>
                  </a:cubicBezTo>
                  <a:cubicBezTo>
                    <a:pt x="33274" y="34931"/>
                    <a:pt x="36128" y="37661"/>
                    <a:pt x="39418" y="39655"/>
                  </a:cubicBezTo>
                  <a:cubicBezTo>
                    <a:pt x="41496" y="40930"/>
                    <a:pt x="44016" y="41903"/>
                    <a:pt x="46409" y="41903"/>
                  </a:cubicBezTo>
                  <a:cubicBezTo>
                    <a:pt x="47757" y="41903"/>
                    <a:pt x="49065" y="41594"/>
                    <a:pt x="50231" y="40856"/>
                  </a:cubicBezTo>
                  <a:cubicBezTo>
                    <a:pt x="51938" y="39764"/>
                    <a:pt x="53071" y="38003"/>
                    <a:pt x="54437" y="36473"/>
                  </a:cubicBezTo>
                  <a:cubicBezTo>
                    <a:pt x="62014" y="27885"/>
                    <a:pt x="76009" y="28787"/>
                    <a:pt x="85157" y="21960"/>
                  </a:cubicBezTo>
                  <a:cubicBezTo>
                    <a:pt x="87778" y="19967"/>
                    <a:pt x="89935" y="17468"/>
                    <a:pt x="91423" y="14573"/>
                  </a:cubicBezTo>
                  <a:cubicBezTo>
                    <a:pt x="92666" y="12184"/>
                    <a:pt x="93417" y="9331"/>
                    <a:pt x="92611" y="6777"/>
                  </a:cubicBezTo>
                  <a:cubicBezTo>
                    <a:pt x="91765" y="4101"/>
                    <a:pt x="89321" y="2217"/>
                    <a:pt x="86699" y="1084"/>
                  </a:cubicBezTo>
                  <a:cubicBezTo>
                    <a:pt x="85086" y="439"/>
                    <a:pt x="83425" y="1"/>
                    <a:pt x="81702" y="1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2"/>
            <p:cNvSpPr/>
            <p:nvPr/>
          </p:nvSpPr>
          <p:spPr>
            <a:xfrm flipH="1">
              <a:off x="6043207" y="3783300"/>
              <a:ext cx="2276014" cy="694875"/>
            </a:xfrm>
            <a:custGeom>
              <a:rect b="b" l="l" r="r" t="t"/>
              <a:pathLst>
                <a:path extrusionOk="0" h="27795" w="73729">
                  <a:moveTo>
                    <a:pt x="69221" y="0"/>
                  </a:moveTo>
                  <a:cubicBezTo>
                    <a:pt x="67093" y="0"/>
                    <a:pt x="64727" y="1316"/>
                    <a:pt x="62806" y="2516"/>
                  </a:cubicBezTo>
                  <a:cubicBezTo>
                    <a:pt x="52058" y="9396"/>
                    <a:pt x="39298" y="13057"/>
                    <a:pt x="26546" y="13057"/>
                  </a:cubicBezTo>
                  <a:cubicBezTo>
                    <a:pt x="24444" y="13057"/>
                    <a:pt x="22342" y="12957"/>
                    <a:pt x="20249" y="12756"/>
                  </a:cubicBezTo>
                  <a:cubicBezTo>
                    <a:pt x="16704" y="12418"/>
                    <a:pt x="13159" y="11781"/>
                    <a:pt x="9571" y="11781"/>
                  </a:cubicBezTo>
                  <a:cubicBezTo>
                    <a:pt x="8958" y="11781"/>
                    <a:pt x="8344" y="11799"/>
                    <a:pt x="7729" y="11841"/>
                  </a:cubicBezTo>
                  <a:cubicBezTo>
                    <a:pt x="4834" y="12237"/>
                    <a:pt x="1298" y="13043"/>
                    <a:pt x="506" y="16388"/>
                  </a:cubicBezTo>
                  <a:cubicBezTo>
                    <a:pt x="1" y="18613"/>
                    <a:pt x="1080" y="20771"/>
                    <a:pt x="3073" y="21740"/>
                  </a:cubicBezTo>
                  <a:cubicBezTo>
                    <a:pt x="4631" y="22511"/>
                    <a:pt x="6413" y="22741"/>
                    <a:pt x="8296" y="22741"/>
                  </a:cubicBezTo>
                  <a:cubicBezTo>
                    <a:pt x="11091" y="22741"/>
                    <a:pt x="14108" y="22233"/>
                    <a:pt x="16946" y="22233"/>
                  </a:cubicBezTo>
                  <a:cubicBezTo>
                    <a:pt x="18394" y="22233"/>
                    <a:pt x="19794" y="22365"/>
                    <a:pt x="21095" y="22764"/>
                  </a:cubicBezTo>
                  <a:cubicBezTo>
                    <a:pt x="24003" y="23679"/>
                    <a:pt x="26502" y="25440"/>
                    <a:pt x="29287" y="26628"/>
                  </a:cubicBezTo>
                  <a:cubicBezTo>
                    <a:pt x="30885" y="27313"/>
                    <a:pt x="32660" y="27795"/>
                    <a:pt x="34377" y="27795"/>
                  </a:cubicBezTo>
                  <a:cubicBezTo>
                    <a:pt x="35668" y="27795"/>
                    <a:pt x="36927" y="27522"/>
                    <a:pt x="38053" y="26860"/>
                  </a:cubicBezTo>
                  <a:cubicBezTo>
                    <a:pt x="39650" y="25891"/>
                    <a:pt x="40729" y="24307"/>
                    <a:pt x="42039" y="22996"/>
                  </a:cubicBezTo>
                  <a:cubicBezTo>
                    <a:pt x="48921" y="15828"/>
                    <a:pt x="60635" y="16279"/>
                    <a:pt x="68950" y="10817"/>
                  </a:cubicBezTo>
                  <a:cubicBezTo>
                    <a:pt x="70589" y="9739"/>
                    <a:pt x="72241" y="8264"/>
                    <a:pt x="72978" y="6380"/>
                  </a:cubicBezTo>
                  <a:cubicBezTo>
                    <a:pt x="73729" y="4509"/>
                    <a:pt x="73387" y="2052"/>
                    <a:pt x="71735" y="809"/>
                  </a:cubicBezTo>
                  <a:cubicBezTo>
                    <a:pt x="70974" y="234"/>
                    <a:pt x="70119" y="0"/>
                    <a:pt x="69221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2"/>
            <p:cNvSpPr/>
            <p:nvPr/>
          </p:nvSpPr>
          <p:spPr>
            <a:xfrm flipH="1">
              <a:off x="6213887" y="3885525"/>
              <a:ext cx="1900049" cy="433425"/>
            </a:xfrm>
            <a:custGeom>
              <a:rect b="b" l="l" r="r" t="t"/>
              <a:pathLst>
                <a:path extrusionOk="0" h="17337" w="61550">
                  <a:moveTo>
                    <a:pt x="60206" y="1"/>
                  </a:moveTo>
                  <a:cubicBezTo>
                    <a:pt x="59572" y="1"/>
                    <a:pt x="58851" y="362"/>
                    <a:pt x="58259" y="694"/>
                  </a:cubicBezTo>
                  <a:cubicBezTo>
                    <a:pt x="50176" y="5814"/>
                    <a:pt x="40905" y="8776"/>
                    <a:pt x="31457" y="10196"/>
                  </a:cubicBezTo>
                  <a:cubicBezTo>
                    <a:pt x="28617" y="10660"/>
                    <a:pt x="25709" y="10934"/>
                    <a:pt x="22869" y="11111"/>
                  </a:cubicBezTo>
                  <a:cubicBezTo>
                    <a:pt x="20144" y="11291"/>
                    <a:pt x="17403" y="11361"/>
                    <a:pt x="14654" y="11361"/>
                  </a:cubicBezTo>
                  <a:cubicBezTo>
                    <a:pt x="12183" y="11361"/>
                    <a:pt x="9704" y="11304"/>
                    <a:pt x="7223" y="11220"/>
                  </a:cubicBezTo>
                  <a:cubicBezTo>
                    <a:pt x="6141" y="11182"/>
                    <a:pt x="4566" y="10828"/>
                    <a:pt x="3216" y="10828"/>
                  </a:cubicBezTo>
                  <a:cubicBezTo>
                    <a:pt x="2658" y="10828"/>
                    <a:pt x="2138" y="10889"/>
                    <a:pt x="1707" y="11056"/>
                  </a:cubicBezTo>
                  <a:cubicBezTo>
                    <a:pt x="0" y="11684"/>
                    <a:pt x="683" y="14006"/>
                    <a:pt x="2157" y="14470"/>
                  </a:cubicBezTo>
                  <a:cubicBezTo>
                    <a:pt x="2603" y="14590"/>
                    <a:pt x="3060" y="14628"/>
                    <a:pt x="3517" y="14628"/>
                  </a:cubicBezTo>
                  <a:cubicBezTo>
                    <a:pt x="3886" y="14628"/>
                    <a:pt x="4255" y="14603"/>
                    <a:pt x="4615" y="14579"/>
                  </a:cubicBezTo>
                  <a:cubicBezTo>
                    <a:pt x="6155" y="14434"/>
                    <a:pt x="7703" y="14362"/>
                    <a:pt x="9254" y="14362"/>
                  </a:cubicBezTo>
                  <a:cubicBezTo>
                    <a:pt x="13820" y="14362"/>
                    <a:pt x="18401" y="14984"/>
                    <a:pt x="22815" y="16176"/>
                  </a:cubicBezTo>
                  <a:cubicBezTo>
                    <a:pt x="24703" y="16679"/>
                    <a:pt x="26636" y="17336"/>
                    <a:pt x="28622" y="17336"/>
                  </a:cubicBezTo>
                  <a:cubicBezTo>
                    <a:pt x="28848" y="17336"/>
                    <a:pt x="29073" y="17328"/>
                    <a:pt x="29300" y="17310"/>
                  </a:cubicBezTo>
                  <a:cubicBezTo>
                    <a:pt x="32659" y="17146"/>
                    <a:pt x="35499" y="14975"/>
                    <a:pt x="38339" y="13159"/>
                  </a:cubicBezTo>
                  <a:cubicBezTo>
                    <a:pt x="42953" y="10142"/>
                    <a:pt x="48019" y="7643"/>
                    <a:pt x="53303" y="5882"/>
                  </a:cubicBezTo>
                  <a:cubicBezTo>
                    <a:pt x="55473" y="5131"/>
                    <a:pt x="57685" y="4516"/>
                    <a:pt x="59679" y="3424"/>
                  </a:cubicBezTo>
                  <a:cubicBezTo>
                    <a:pt x="60252" y="3083"/>
                    <a:pt x="60867" y="2742"/>
                    <a:pt x="61208" y="2182"/>
                  </a:cubicBezTo>
                  <a:cubicBezTo>
                    <a:pt x="61549" y="1608"/>
                    <a:pt x="61549" y="816"/>
                    <a:pt x="61099" y="352"/>
                  </a:cubicBezTo>
                  <a:cubicBezTo>
                    <a:pt x="60846" y="99"/>
                    <a:pt x="60538" y="1"/>
                    <a:pt x="60206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" name="Google Shape;336;p22"/>
          <p:cNvGrpSpPr/>
          <p:nvPr/>
        </p:nvGrpSpPr>
        <p:grpSpPr>
          <a:xfrm>
            <a:off x="100021" y="0"/>
            <a:ext cx="3456315" cy="2035406"/>
            <a:chOff x="104486" y="0"/>
            <a:chExt cx="4277088" cy="2518755"/>
          </a:xfrm>
        </p:grpSpPr>
        <p:sp>
          <p:nvSpPr>
            <p:cNvPr id="337" name="Google Shape;337;p22"/>
            <p:cNvSpPr/>
            <p:nvPr/>
          </p:nvSpPr>
          <p:spPr>
            <a:xfrm flipH="1">
              <a:off x="104486" y="0"/>
              <a:ext cx="4277088" cy="2518755"/>
            </a:xfrm>
            <a:custGeom>
              <a:rect b="b" l="l" r="r" t="t"/>
              <a:pathLst>
                <a:path extrusionOk="0" h="125922" w="173179">
                  <a:moveTo>
                    <a:pt x="26692" y="0"/>
                  </a:moveTo>
                  <a:cubicBezTo>
                    <a:pt x="27307" y="9899"/>
                    <a:pt x="23334" y="19798"/>
                    <a:pt x="18500" y="28672"/>
                  </a:cubicBezTo>
                  <a:cubicBezTo>
                    <a:pt x="13094" y="38516"/>
                    <a:pt x="6431" y="47842"/>
                    <a:pt x="3195" y="58600"/>
                  </a:cubicBezTo>
                  <a:cubicBezTo>
                    <a:pt x="0" y="69345"/>
                    <a:pt x="860" y="82316"/>
                    <a:pt x="8943" y="90112"/>
                  </a:cubicBezTo>
                  <a:cubicBezTo>
                    <a:pt x="13094" y="94099"/>
                    <a:pt x="18664" y="96365"/>
                    <a:pt x="24303" y="97444"/>
                  </a:cubicBezTo>
                  <a:cubicBezTo>
                    <a:pt x="27251" y="98006"/>
                    <a:pt x="30250" y="98293"/>
                    <a:pt x="33249" y="98293"/>
                  </a:cubicBezTo>
                  <a:cubicBezTo>
                    <a:pt x="36083" y="98293"/>
                    <a:pt x="38918" y="98036"/>
                    <a:pt x="41711" y="97512"/>
                  </a:cubicBezTo>
                  <a:cubicBezTo>
                    <a:pt x="46312" y="96707"/>
                    <a:pt x="50927" y="95123"/>
                    <a:pt x="54504" y="92051"/>
                  </a:cubicBezTo>
                  <a:cubicBezTo>
                    <a:pt x="59460" y="87887"/>
                    <a:pt x="61904" y="81633"/>
                    <a:pt x="64976" y="75885"/>
                  </a:cubicBezTo>
                  <a:cubicBezTo>
                    <a:pt x="67993" y="70206"/>
                    <a:pt x="72363" y="64458"/>
                    <a:pt x="78684" y="63201"/>
                  </a:cubicBezTo>
                  <a:cubicBezTo>
                    <a:pt x="79215" y="63094"/>
                    <a:pt x="79762" y="63027"/>
                    <a:pt x="80299" y="63027"/>
                  </a:cubicBezTo>
                  <a:cubicBezTo>
                    <a:pt x="81200" y="63027"/>
                    <a:pt x="82070" y="63216"/>
                    <a:pt x="82780" y="63720"/>
                  </a:cubicBezTo>
                  <a:cubicBezTo>
                    <a:pt x="83463" y="64171"/>
                    <a:pt x="83968" y="64799"/>
                    <a:pt x="84377" y="65536"/>
                  </a:cubicBezTo>
                  <a:cubicBezTo>
                    <a:pt x="87559" y="71161"/>
                    <a:pt x="84828" y="78111"/>
                    <a:pt x="83913" y="84473"/>
                  </a:cubicBezTo>
                  <a:cubicBezTo>
                    <a:pt x="83695" y="85907"/>
                    <a:pt x="83626" y="87436"/>
                    <a:pt x="84432" y="88569"/>
                  </a:cubicBezTo>
                  <a:cubicBezTo>
                    <a:pt x="85081" y="89579"/>
                    <a:pt x="86068" y="89998"/>
                    <a:pt x="87163" y="89998"/>
                  </a:cubicBezTo>
                  <a:cubicBezTo>
                    <a:pt x="89222" y="89998"/>
                    <a:pt x="91664" y="88517"/>
                    <a:pt x="92965" y="86699"/>
                  </a:cubicBezTo>
                  <a:cubicBezTo>
                    <a:pt x="95013" y="83859"/>
                    <a:pt x="96543" y="80159"/>
                    <a:pt x="99901" y="79353"/>
                  </a:cubicBezTo>
                  <a:cubicBezTo>
                    <a:pt x="100269" y="79269"/>
                    <a:pt x="100633" y="79228"/>
                    <a:pt x="100990" y="79228"/>
                  </a:cubicBezTo>
                  <a:cubicBezTo>
                    <a:pt x="104667" y="79228"/>
                    <a:pt x="107667" y="83482"/>
                    <a:pt x="107356" y="87327"/>
                  </a:cubicBezTo>
                  <a:cubicBezTo>
                    <a:pt x="107015" y="91532"/>
                    <a:pt x="104106" y="95055"/>
                    <a:pt x="101376" y="98304"/>
                  </a:cubicBezTo>
                  <a:cubicBezTo>
                    <a:pt x="98195" y="102004"/>
                    <a:pt x="95013" y="105704"/>
                    <a:pt x="91887" y="109391"/>
                  </a:cubicBezTo>
                  <a:cubicBezTo>
                    <a:pt x="88692" y="113091"/>
                    <a:pt x="85401" y="118333"/>
                    <a:pt x="88064" y="122361"/>
                  </a:cubicBezTo>
                  <a:cubicBezTo>
                    <a:pt x="89429" y="124477"/>
                    <a:pt x="91996" y="125433"/>
                    <a:pt x="94440" y="125775"/>
                  </a:cubicBezTo>
                  <a:cubicBezTo>
                    <a:pt x="95209" y="125874"/>
                    <a:pt x="95976" y="125922"/>
                    <a:pt x="96739" y="125922"/>
                  </a:cubicBezTo>
                  <a:cubicBezTo>
                    <a:pt x="104785" y="125922"/>
                    <a:pt x="112387" y="120587"/>
                    <a:pt x="116913" y="113828"/>
                  </a:cubicBezTo>
                  <a:cubicBezTo>
                    <a:pt x="121924" y="106441"/>
                    <a:pt x="124081" y="97512"/>
                    <a:pt x="126238" y="88856"/>
                  </a:cubicBezTo>
                  <a:cubicBezTo>
                    <a:pt x="128409" y="80159"/>
                    <a:pt x="130799" y="71284"/>
                    <a:pt x="136192" y="64171"/>
                  </a:cubicBezTo>
                  <a:cubicBezTo>
                    <a:pt x="137898" y="61938"/>
                    <a:pt x="140767" y="59879"/>
                    <a:pt x="143303" y="59879"/>
                  </a:cubicBezTo>
                  <a:cubicBezTo>
                    <a:pt x="144317" y="59879"/>
                    <a:pt x="145279" y="60209"/>
                    <a:pt x="146090" y="60990"/>
                  </a:cubicBezTo>
                  <a:cubicBezTo>
                    <a:pt x="147401" y="62232"/>
                    <a:pt x="147633" y="64225"/>
                    <a:pt x="147688" y="65987"/>
                  </a:cubicBezTo>
                  <a:cubicBezTo>
                    <a:pt x="147688" y="73278"/>
                    <a:pt x="144670" y="81237"/>
                    <a:pt x="148480" y="87436"/>
                  </a:cubicBezTo>
                  <a:cubicBezTo>
                    <a:pt x="149406" y="88946"/>
                    <a:pt x="151164" y="90271"/>
                    <a:pt x="152801" y="90271"/>
                  </a:cubicBezTo>
                  <a:cubicBezTo>
                    <a:pt x="153384" y="90271"/>
                    <a:pt x="153951" y="90103"/>
                    <a:pt x="154460" y="89716"/>
                  </a:cubicBezTo>
                  <a:cubicBezTo>
                    <a:pt x="155593" y="88856"/>
                    <a:pt x="155880" y="87327"/>
                    <a:pt x="156057" y="85962"/>
                  </a:cubicBezTo>
                  <a:cubicBezTo>
                    <a:pt x="156904" y="80104"/>
                    <a:pt x="157764" y="74302"/>
                    <a:pt x="158665" y="68431"/>
                  </a:cubicBezTo>
                  <a:cubicBezTo>
                    <a:pt x="158897" y="66669"/>
                    <a:pt x="159184" y="64854"/>
                    <a:pt x="160153" y="63311"/>
                  </a:cubicBezTo>
                  <a:cubicBezTo>
                    <a:pt x="161177" y="61782"/>
                    <a:pt x="162884" y="60812"/>
                    <a:pt x="164304" y="59624"/>
                  </a:cubicBezTo>
                  <a:cubicBezTo>
                    <a:pt x="171131" y="54095"/>
                    <a:pt x="173179" y="43513"/>
                    <a:pt x="168960" y="35840"/>
                  </a:cubicBezTo>
                  <a:cubicBezTo>
                    <a:pt x="166693" y="31744"/>
                    <a:pt x="162993" y="28672"/>
                    <a:pt x="159976" y="25027"/>
                  </a:cubicBezTo>
                  <a:cubicBezTo>
                    <a:pt x="157013" y="21450"/>
                    <a:pt x="154624" y="16726"/>
                    <a:pt x="155825" y="12179"/>
                  </a:cubicBezTo>
                  <a:cubicBezTo>
                    <a:pt x="157191" y="6718"/>
                    <a:pt x="162816" y="3864"/>
                    <a:pt x="167035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38" name="Google Shape;338;p22"/>
            <p:cNvSpPr/>
            <p:nvPr/>
          </p:nvSpPr>
          <p:spPr>
            <a:xfrm flipH="1">
              <a:off x="1497632" y="1960203"/>
              <a:ext cx="570586" cy="458437"/>
            </a:xfrm>
            <a:custGeom>
              <a:rect b="b" l="l" r="r" t="t"/>
              <a:pathLst>
                <a:path extrusionOk="0" h="22919" w="23103">
                  <a:moveTo>
                    <a:pt x="17829" y="0"/>
                  </a:moveTo>
                  <a:cubicBezTo>
                    <a:pt x="16970" y="0"/>
                    <a:pt x="16087" y="330"/>
                    <a:pt x="15252" y="1095"/>
                  </a:cubicBezTo>
                  <a:cubicBezTo>
                    <a:pt x="11265" y="4795"/>
                    <a:pt x="8193" y="9574"/>
                    <a:pt x="4097" y="13274"/>
                  </a:cubicBezTo>
                  <a:cubicBezTo>
                    <a:pt x="2226" y="15035"/>
                    <a:pt x="1" y="17315"/>
                    <a:pt x="684" y="19814"/>
                  </a:cubicBezTo>
                  <a:cubicBezTo>
                    <a:pt x="1148" y="21575"/>
                    <a:pt x="2909" y="22722"/>
                    <a:pt x="4670" y="22886"/>
                  </a:cubicBezTo>
                  <a:cubicBezTo>
                    <a:pt x="4889" y="22908"/>
                    <a:pt x="5108" y="22918"/>
                    <a:pt x="5326" y="22918"/>
                  </a:cubicBezTo>
                  <a:cubicBezTo>
                    <a:pt x="6867" y="22918"/>
                    <a:pt x="8391" y="22398"/>
                    <a:pt x="9790" y="21752"/>
                  </a:cubicBezTo>
                  <a:cubicBezTo>
                    <a:pt x="13204" y="20210"/>
                    <a:pt x="16276" y="18052"/>
                    <a:pt x="18829" y="15322"/>
                  </a:cubicBezTo>
                  <a:cubicBezTo>
                    <a:pt x="21163" y="12823"/>
                    <a:pt x="23102" y="9628"/>
                    <a:pt x="22993" y="6270"/>
                  </a:cubicBezTo>
                  <a:cubicBezTo>
                    <a:pt x="22900" y="3135"/>
                    <a:pt x="20479" y="0"/>
                    <a:pt x="1782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39" name="Google Shape;339;p22"/>
            <p:cNvSpPr/>
            <p:nvPr/>
          </p:nvSpPr>
          <p:spPr>
            <a:xfrm flipH="1">
              <a:off x="297021" y="0"/>
              <a:ext cx="3873803" cy="1908579"/>
            </a:xfrm>
            <a:custGeom>
              <a:rect b="b" l="l" r="r" t="t"/>
              <a:pathLst>
                <a:path extrusionOk="0" h="95417" w="156850">
                  <a:moveTo>
                    <a:pt x="23334" y="0"/>
                  </a:moveTo>
                  <a:cubicBezTo>
                    <a:pt x="23334" y="3987"/>
                    <a:pt x="22992" y="7906"/>
                    <a:pt x="22364" y="11838"/>
                  </a:cubicBezTo>
                  <a:cubicBezTo>
                    <a:pt x="20999" y="20030"/>
                    <a:pt x="18432" y="27935"/>
                    <a:pt x="14568" y="35267"/>
                  </a:cubicBezTo>
                  <a:cubicBezTo>
                    <a:pt x="11333" y="41643"/>
                    <a:pt x="7114" y="47500"/>
                    <a:pt x="4096" y="53931"/>
                  </a:cubicBezTo>
                  <a:cubicBezTo>
                    <a:pt x="1652" y="59160"/>
                    <a:pt x="0" y="64908"/>
                    <a:pt x="410" y="70711"/>
                  </a:cubicBezTo>
                  <a:cubicBezTo>
                    <a:pt x="970" y="80377"/>
                    <a:pt x="7687" y="87614"/>
                    <a:pt x="17135" y="89429"/>
                  </a:cubicBezTo>
                  <a:cubicBezTo>
                    <a:pt x="19300" y="89816"/>
                    <a:pt x="21585" y="90082"/>
                    <a:pt x="23860" y="90082"/>
                  </a:cubicBezTo>
                  <a:cubicBezTo>
                    <a:pt x="26249" y="90082"/>
                    <a:pt x="28627" y="89789"/>
                    <a:pt x="30843" y="89034"/>
                  </a:cubicBezTo>
                  <a:cubicBezTo>
                    <a:pt x="34762" y="87668"/>
                    <a:pt x="38352" y="85388"/>
                    <a:pt x="41370" y="82548"/>
                  </a:cubicBezTo>
                  <a:cubicBezTo>
                    <a:pt x="45684" y="78507"/>
                    <a:pt x="49043" y="73551"/>
                    <a:pt x="52511" y="68772"/>
                  </a:cubicBezTo>
                  <a:cubicBezTo>
                    <a:pt x="55638" y="64512"/>
                    <a:pt x="59051" y="60129"/>
                    <a:pt x="63830" y="57849"/>
                  </a:cubicBezTo>
                  <a:cubicBezTo>
                    <a:pt x="65652" y="56997"/>
                    <a:pt x="67714" y="56545"/>
                    <a:pt x="69741" y="56545"/>
                  </a:cubicBezTo>
                  <a:cubicBezTo>
                    <a:pt x="73105" y="56545"/>
                    <a:pt x="76372" y="57791"/>
                    <a:pt x="78288" y="60525"/>
                  </a:cubicBezTo>
                  <a:cubicBezTo>
                    <a:pt x="80623" y="63830"/>
                    <a:pt x="80336" y="68321"/>
                    <a:pt x="81920" y="72022"/>
                  </a:cubicBezTo>
                  <a:cubicBezTo>
                    <a:pt x="82548" y="73619"/>
                    <a:pt x="83804" y="75148"/>
                    <a:pt x="85456" y="75326"/>
                  </a:cubicBezTo>
                  <a:cubicBezTo>
                    <a:pt x="85557" y="75335"/>
                    <a:pt x="85657" y="75339"/>
                    <a:pt x="85757" y="75339"/>
                  </a:cubicBezTo>
                  <a:cubicBezTo>
                    <a:pt x="86838" y="75339"/>
                    <a:pt x="87882" y="74828"/>
                    <a:pt x="88870" y="74465"/>
                  </a:cubicBezTo>
                  <a:cubicBezTo>
                    <a:pt x="89951" y="74074"/>
                    <a:pt x="91075" y="73892"/>
                    <a:pt x="92200" y="73892"/>
                  </a:cubicBezTo>
                  <a:cubicBezTo>
                    <a:pt x="97939" y="73892"/>
                    <a:pt x="103712" y="78629"/>
                    <a:pt x="103998" y="84473"/>
                  </a:cubicBezTo>
                  <a:cubicBezTo>
                    <a:pt x="104107" y="86590"/>
                    <a:pt x="103656" y="88638"/>
                    <a:pt x="103888" y="90686"/>
                  </a:cubicBezTo>
                  <a:cubicBezTo>
                    <a:pt x="104107" y="92788"/>
                    <a:pt x="105363" y="94945"/>
                    <a:pt x="107356" y="95341"/>
                  </a:cubicBezTo>
                  <a:cubicBezTo>
                    <a:pt x="107607" y="95392"/>
                    <a:pt x="107850" y="95417"/>
                    <a:pt x="108086" y="95417"/>
                  </a:cubicBezTo>
                  <a:cubicBezTo>
                    <a:pt x="111006" y="95417"/>
                    <a:pt x="112767" y="91682"/>
                    <a:pt x="113500" y="88638"/>
                  </a:cubicBezTo>
                  <a:cubicBezTo>
                    <a:pt x="114756" y="83736"/>
                    <a:pt x="115944" y="78794"/>
                    <a:pt x="117200" y="73837"/>
                  </a:cubicBezTo>
                  <a:cubicBezTo>
                    <a:pt x="118443" y="68772"/>
                    <a:pt x="119876" y="63434"/>
                    <a:pt x="123344" y="59501"/>
                  </a:cubicBezTo>
                  <a:cubicBezTo>
                    <a:pt x="125662" y="56923"/>
                    <a:pt x="129217" y="55201"/>
                    <a:pt x="132590" y="55201"/>
                  </a:cubicBezTo>
                  <a:cubicBezTo>
                    <a:pt x="134343" y="55201"/>
                    <a:pt x="136046" y="55666"/>
                    <a:pt x="137503" y="56716"/>
                  </a:cubicBezTo>
                  <a:cubicBezTo>
                    <a:pt x="139100" y="57849"/>
                    <a:pt x="140233" y="59556"/>
                    <a:pt x="141885" y="60580"/>
                  </a:cubicBezTo>
                  <a:cubicBezTo>
                    <a:pt x="142644" y="61066"/>
                    <a:pt x="143583" y="61335"/>
                    <a:pt x="144472" y="61335"/>
                  </a:cubicBezTo>
                  <a:cubicBezTo>
                    <a:pt x="145582" y="61335"/>
                    <a:pt x="146614" y="60914"/>
                    <a:pt x="147115" y="59966"/>
                  </a:cubicBezTo>
                  <a:cubicBezTo>
                    <a:pt x="147579" y="59051"/>
                    <a:pt x="147456" y="57918"/>
                    <a:pt x="147634" y="56948"/>
                  </a:cubicBezTo>
                  <a:cubicBezTo>
                    <a:pt x="148316" y="53876"/>
                    <a:pt x="151839" y="52456"/>
                    <a:pt x="153887" y="50122"/>
                  </a:cubicBezTo>
                  <a:cubicBezTo>
                    <a:pt x="156849" y="46763"/>
                    <a:pt x="156508" y="41534"/>
                    <a:pt x="154624" y="37492"/>
                  </a:cubicBezTo>
                  <a:cubicBezTo>
                    <a:pt x="152753" y="33451"/>
                    <a:pt x="149572" y="30201"/>
                    <a:pt x="147060" y="26515"/>
                  </a:cubicBezTo>
                  <a:cubicBezTo>
                    <a:pt x="143428" y="21327"/>
                    <a:pt x="140971" y="15019"/>
                    <a:pt x="141653" y="8766"/>
                  </a:cubicBezTo>
                  <a:cubicBezTo>
                    <a:pt x="141995" y="5571"/>
                    <a:pt x="143305" y="2499"/>
                    <a:pt x="14529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40" name="Google Shape;340;p22"/>
            <p:cNvSpPr/>
            <p:nvPr/>
          </p:nvSpPr>
          <p:spPr>
            <a:xfrm flipH="1">
              <a:off x="1572166" y="2025389"/>
              <a:ext cx="406002" cy="323940"/>
            </a:xfrm>
            <a:custGeom>
              <a:rect b="b" l="l" r="r" t="t"/>
              <a:pathLst>
                <a:path extrusionOk="0" h="16195" w="16439">
                  <a:moveTo>
                    <a:pt x="13776" y="1"/>
                  </a:moveTo>
                  <a:cubicBezTo>
                    <a:pt x="12850" y="1"/>
                    <a:pt x="12244" y="807"/>
                    <a:pt x="11769" y="1714"/>
                  </a:cubicBezTo>
                  <a:cubicBezTo>
                    <a:pt x="10978" y="3188"/>
                    <a:pt x="10063" y="4499"/>
                    <a:pt x="8984" y="5741"/>
                  </a:cubicBezTo>
                  <a:cubicBezTo>
                    <a:pt x="6827" y="8308"/>
                    <a:pt x="4260" y="10411"/>
                    <a:pt x="1598" y="12349"/>
                  </a:cubicBezTo>
                  <a:cubicBezTo>
                    <a:pt x="915" y="12800"/>
                    <a:pt x="164" y="13373"/>
                    <a:pt x="55" y="14220"/>
                  </a:cubicBezTo>
                  <a:cubicBezTo>
                    <a:pt x="0" y="15080"/>
                    <a:pt x="738" y="15927"/>
                    <a:pt x="1652" y="16104"/>
                  </a:cubicBezTo>
                  <a:cubicBezTo>
                    <a:pt x="1899" y="16168"/>
                    <a:pt x="2151" y="16194"/>
                    <a:pt x="2407" y="16194"/>
                  </a:cubicBezTo>
                  <a:cubicBezTo>
                    <a:pt x="3031" y="16194"/>
                    <a:pt x="3680" y="16037"/>
                    <a:pt x="4328" y="15872"/>
                  </a:cubicBezTo>
                  <a:cubicBezTo>
                    <a:pt x="9380" y="14220"/>
                    <a:pt x="13995" y="10588"/>
                    <a:pt x="15811" y="5577"/>
                  </a:cubicBezTo>
                  <a:cubicBezTo>
                    <a:pt x="16152" y="4663"/>
                    <a:pt x="16439" y="3639"/>
                    <a:pt x="16330" y="2669"/>
                  </a:cubicBezTo>
                  <a:cubicBezTo>
                    <a:pt x="16207" y="1714"/>
                    <a:pt x="15702" y="744"/>
                    <a:pt x="14787" y="280"/>
                  </a:cubicBezTo>
                  <a:cubicBezTo>
                    <a:pt x="14412" y="86"/>
                    <a:pt x="14077" y="1"/>
                    <a:pt x="1377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41" name="Google Shape;341;p22"/>
            <p:cNvSpPr/>
            <p:nvPr/>
          </p:nvSpPr>
          <p:spPr>
            <a:xfrm flipH="1">
              <a:off x="569475" y="0"/>
              <a:ext cx="3346758" cy="1575557"/>
            </a:xfrm>
            <a:custGeom>
              <a:rect b="b" l="l" r="r" t="t"/>
              <a:pathLst>
                <a:path extrusionOk="0" h="78768" w="135510">
                  <a:moveTo>
                    <a:pt x="20822" y="0"/>
                  </a:moveTo>
                  <a:cubicBezTo>
                    <a:pt x="21327" y="5462"/>
                    <a:pt x="21505" y="10923"/>
                    <a:pt x="20822" y="16384"/>
                  </a:cubicBezTo>
                  <a:cubicBezTo>
                    <a:pt x="19334" y="27648"/>
                    <a:pt x="14446" y="38175"/>
                    <a:pt x="8984" y="48183"/>
                  </a:cubicBezTo>
                  <a:cubicBezTo>
                    <a:pt x="6486" y="52729"/>
                    <a:pt x="3864" y="57235"/>
                    <a:pt x="2103" y="62123"/>
                  </a:cubicBezTo>
                  <a:cubicBezTo>
                    <a:pt x="792" y="65768"/>
                    <a:pt x="1" y="69974"/>
                    <a:pt x="1707" y="73441"/>
                  </a:cubicBezTo>
                  <a:cubicBezTo>
                    <a:pt x="3453" y="77020"/>
                    <a:pt x="7462" y="78767"/>
                    <a:pt x="11516" y="78767"/>
                  </a:cubicBezTo>
                  <a:cubicBezTo>
                    <a:pt x="13138" y="78767"/>
                    <a:pt x="14767" y="78487"/>
                    <a:pt x="16262" y="77933"/>
                  </a:cubicBezTo>
                  <a:cubicBezTo>
                    <a:pt x="21505" y="76008"/>
                    <a:pt x="25423" y="71626"/>
                    <a:pt x="28891" y="67297"/>
                  </a:cubicBezTo>
                  <a:cubicBezTo>
                    <a:pt x="32768" y="62573"/>
                    <a:pt x="36400" y="57740"/>
                    <a:pt x="40551" y="53303"/>
                  </a:cubicBezTo>
                  <a:cubicBezTo>
                    <a:pt x="45111" y="48360"/>
                    <a:pt x="50518" y="43746"/>
                    <a:pt x="57112" y="42148"/>
                  </a:cubicBezTo>
                  <a:cubicBezTo>
                    <a:pt x="58480" y="41817"/>
                    <a:pt x="59905" y="41652"/>
                    <a:pt x="61333" y="41652"/>
                  </a:cubicBezTo>
                  <a:cubicBezTo>
                    <a:pt x="66734" y="41652"/>
                    <a:pt x="72182" y="44015"/>
                    <a:pt x="74752" y="48702"/>
                  </a:cubicBezTo>
                  <a:cubicBezTo>
                    <a:pt x="76391" y="51705"/>
                    <a:pt x="76678" y="55351"/>
                    <a:pt x="78097" y="58532"/>
                  </a:cubicBezTo>
                  <a:cubicBezTo>
                    <a:pt x="79349" y="61219"/>
                    <a:pt x="81962" y="63655"/>
                    <a:pt x="84719" y="63655"/>
                  </a:cubicBezTo>
                  <a:cubicBezTo>
                    <a:pt x="85240" y="63655"/>
                    <a:pt x="85766" y="63568"/>
                    <a:pt x="86289" y="63379"/>
                  </a:cubicBezTo>
                  <a:cubicBezTo>
                    <a:pt x="87491" y="62969"/>
                    <a:pt x="88515" y="62014"/>
                    <a:pt x="89703" y="61549"/>
                  </a:cubicBezTo>
                  <a:cubicBezTo>
                    <a:pt x="90230" y="61346"/>
                    <a:pt x="90783" y="61251"/>
                    <a:pt x="91337" y="61251"/>
                  </a:cubicBezTo>
                  <a:cubicBezTo>
                    <a:pt x="93426" y="61251"/>
                    <a:pt x="95519" y="62604"/>
                    <a:pt x="96188" y="64621"/>
                  </a:cubicBezTo>
                  <a:cubicBezTo>
                    <a:pt x="96598" y="65987"/>
                    <a:pt x="96420" y="67475"/>
                    <a:pt x="96762" y="68840"/>
                  </a:cubicBezTo>
                  <a:cubicBezTo>
                    <a:pt x="97077" y="70153"/>
                    <a:pt x="98128" y="71419"/>
                    <a:pt x="99364" y="71419"/>
                  </a:cubicBezTo>
                  <a:cubicBezTo>
                    <a:pt x="99465" y="71419"/>
                    <a:pt x="99567" y="71411"/>
                    <a:pt x="99670" y="71393"/>
                  </a:cubicBezTo>
                  <a:cubicBezTo>
                    <a:pt x="100748" y="71230"/>
                    <a:pt x="101431" y="70260"/>
                    <a:pt x="101882" y="69291"/>
                  </a:cubicBezTo>
                  <a:cubicBezTo>
                    <a:pt x="103766" y="65700"/>
                    <a:pt x="104380" y="61604"/>
                    <a:pt x="105691" y="57740"/>
                  </a:cubicBezTo>
                  <a:cubicBezTo>
                    <a:pt x="107002" y="53876"/>
                    <a:pt x="109282" y="49999"/>
                    <a:pt x="113036" y="48524"/>
                  </a:cubicBezTo>
                  <a:cubicBezTo>
                    <a:pt x="114500" y="47921"/>
                    <a:pt x="116033" y="47727"/>
                    <a:pt x="117594" y="47727"/>
                  </a:cubicBezTo>
                  <a:cubicBezTo>
                    <a:pt x="119847" y="47727"/>
                    <a:pt x="122159" y="48131"/>
                    <a:pt x="124409" y="48292"/>
                  </a:cubicBezTo>
                  <a:cubicBezTo>
                    <a:pt x="124773" y="48314"/>
                    <a:pt x="125143" y="48326"/>
                    <a:pt x="125517" y="48326"/>
                  </a:cubicBezTo>
                  <a:cubicBezTo>
                    <a:pt x="129062" y="48326"/>
                    <a:pt x="132930" y="47273"/>
                    <a:pt x="134363" y="44087"/>
                  </a:cubicBezTo>
                  <a:cubicBezTo>
                    <a:pt x="135510" y="41588"/>
                    <a:pt x="134595" y="38571"/>
                    <a:pt x="133120" y="36236"/>
                  </a:cubicBezTo>
                  <a:cubicBezTo>
                    <a:pt x="131632" y="33902"/>
                    <a:pt x="129584" y="32031"/>
                    <a:pt x="128055" y="29696"/>
                  </a:cubicBezTo>
                  <a:cubicBezTo>
                    <a:pt x="122757" y="21668"/>
                    <a:pt x="124860" y="11087"/>
                    <a:pt x="127031" y="1762"/>
                  </a:cubicBezTo>
                  <a:cubicBezTo>
                    <a:pt x="127195" y="1134"/>
                    <a:pt x="127318" y="574"/>
                    <a:pt x="127427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42" name="Google Shape;342;p22"/>
            <p:cNvSpPr/>
            <p:nvPr/>
          </p:nvSpPr>
          <p:spPr>
            <a:xfrm flipH="1">
              <a:off x="902609" y="49145"/>
              <a:ext cx="2675060" cy="1186248"/>
            </a:xfrm>
            <a:custGeom>
              <a:rect b="b" l="l" r="r" t="t"/>
              <a:pathLst>
                <a:path extrusionOk="0" h="59305" w="108313">
                  <a:moveTo>
                    <a:pt x="41106" y="0"/>
                  </a:moveTo>
                  <a:cubicBezTo>
                    <a:pt x="34079" y="0"/>
                    <a:pt x="27052" y="3547"/>
                    <a:pt x="23156" y="9435"/>
                  </a:cubicBezTo>
                  <a:cubicBezTo>
                    <a:pt x="20016" y="14037"/>
                    <a:pt x="18883" y="19675"/>
                    <a:pt x="16603" y="24795"/>
                  </a:cubicBezTo>
                  <a:cubicBezTo>
                    <a:pt x="13599" y="31445"/>
                    <a:pt x="8752" y="37029"/>
                    <a:pt x="4438" y="42886"/>
                  </a:cubicBezTo>
                  <a:cubicBezTo>
                    <a:pt x="2499" y="45562"/>
                    <a:pt x="629" y="48402"/>
                    <a:pt x="342" y="51638"/>
                  </a:cubicBezTo>
                  <a:cubicBezTo>
                    <a:pt x="0" y="54942"/>
                    <a:pt x="1871" y="58642"/>
                    <a:pt x="5120" y="59215"/>
                  </a:cubicBezTo>
                  <a:cubicBezTo>
                    <a:pt x="5446" y="59276"/>
                    <a:pt x="5771" y="59305"/>
                    <a:pt x="6095" y="59305"/>
                  </a:cubicBezTo>
                  <a:cubicBezTo>
                    <a:pt x="7580" y="59305"/>
                    <a:pt x="9038" y="58710"/>
                    <a:pt x="10350" y="57959"/>
                  </a:cubicBezTo>
                  <a:cubicBezTo>
                    <a:pt x="17067" y="54259"/>
                    <a:pt x="20876" y="47037"/>
                    <a:pt x="25996" y="41343"/>
                  </a:cubicBezTo>
                  <a:cubicBezTo>
                    <a:pt x="31062" y="35663"/>
                    <a:pt x="37766" y="31335"/>
                    <a:pt x="45220" y="30079"/>
                  </a:cubicBezTo>
                  <a:cubicBezTo>
                    <a:pt x="46503" y="29875"/>
                    <a:pt x="47807" y="29773"/>
                    <a:pt x="49114" y="29773"/>
                  </a:cubicBezTo>
                  <a:cubicBezTo>
                    <a:pt x="55401" y="29773"/>
                    <a:pt x="61738" y="32137"/>
                    <a:pt x="65932" y="36851"/>
                  </a:cubicBezTo>
                  <a:cubicBezTo>
                    <a:pt x="68827" y="40101"/>
                    <a:pt x="70602" y="44306"/>
                    <a:pt x="73838" y="47200"/>
                  </a:cubicBezTo>
                  <a:cubicBezTo>
                    <a:pt x="75610" y="48761"/>
                    <a:pt x="78118" y="49728"/>
                    <a:pt x="80431" y="49728"/>
                  </a:cubicBezTo>
                  <a:cubicBezTo>
                    <a:pt x="82429" y="49728"/>
                    <a:pt x="84281" y="49006"/>
                    <a:pt x="85388" y="47323"/>
                  </a:cubicBezTo>
                  <a:cubicBezTo>
                    <a:pt x="87040" y="44879"/>
                    <a:pt x="86358" y="41466"/>
                    <a:pt x="88010" y="39008"/>
                  </a:cubicBezTo>
                  <a:cubicBezTo>
                    <a:pt x="89484" y="36687"/>
                    <a:pt x="92556" y="35936"/>
                    <a:pt x="95287" y="35882"/>
                  </a:cubicBezTo>
                  <a:cubicBezTo>
                    <a:pt x="95454" y="35879"/>
                    <a:pt x="95622" y="35877"/>
                    <a:pt x="95789" y="35877"/>
                  </a:cubicBezTo>
                  <a:cubicBezTo>
                    <a:pt x="97116" y="35877"/>
                    <a:pt x="98442" y="35969"/>
                    <a:pt x="99754" y="35969"/>
                  </a:cubicBezTo>
                  <a:cubicBezTo>
                    <a:pt x="101030" y="35969"/>
                    <a:pt x="102294" y="35882"/>
                    <a:pt x="103533" y="35541"/>
                  </a:cubicBezTo>
                  <a:cubicBezTo>
                    <a:pt x="104612" y="35199"/>
                    <a:pt x="105759" y="34639"/>
                    <a:pt x="106442" y="33725"/>
                  </a:cubicBezTo>
                  <a:cubicBezTo>
                    <a:pt x="108312" y="31103"/>
                    <a:pt x="106032" y="27635"/>
                    <a:pt x="104216" y="24905"/>
                  </a:cubicBezTo>
                  <a:cubicBezTo>
                    <a:pt x="101718" y="21095"/>
                    <a:pt x="100066" y="16317"/>
                    <a:pt x="100516" y="11647"/>
                  </a:cubicBezTo>
                  <a:cubicBezTo>
                    <a:pt x="100912" y="8015"/>
                    <a:pt x="104216" y="2609"/>
                    <a:pt x="98700" y="779"/>
                  </a:cubicBezTo>
                  <a:cubicBezTo>
                    <a:pt x="97994" y="555"/>
                    <a:pt x="97274" y="464"/>
                    <a:pt x="96549" y="464"/>
                  </a:cubicBezTo>
                  <a:cubicBezTo>
                    <a:pt x="94708" y="464"/>
                    <a:pt x="92835" y="1056"/>
                    <a:pt x="91082" y="1585"/>
                  </a:cubicBezTo>
                  <a:cubicBezTo>
                    <a:pt x="83494" y="3968"/>
                    <a:pt x="75482" y="6031"/>
                    <a:pt x="67632" y="6031"/>
                  </a:cubicBezTo>
                  <a:cubicBezTo>
                    <a:pt x="63701" y="6031"/>
                    <a:pt x="59810" y="5514"/>
                    <a:pt x="56034" y="4261"/>
                  </a:cubicBezTo>
                  <a:cubicBezTo>
                    <a:pt x="52620" y="3114"/>
                    <a:pt x="49371" y="1407"/>
                    <a:pt x="45848" y="561"/>
                  </a:cubicBezTo>
                  <a:cubicBezTo>
                    <a:pt x="44292" y="182"/>
                    <a:pt x="42699" y="0"/>
                    <a:pt x="41106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43" name="Google Shape;343;p22"/>
            <p:cNvSpPr/>
            <p:nvPr/>
          </p:nvSpPr>
          <p:spPr>
            <a:xfrm flipH="1">
              <a:off x="1614297" y="2071933"/>
              <a:ext cx="287998" cy="222208"/>
            </a:xfrm>
            <a:custGeom>
              <a:rect b="b" l="l" r="r" t="t"/>
              <a:pathLst>
                <a:path extrusionOk="0" h="11109" w="11661">
                  <a:moveTo>
                    <a:pt x="10868" y="1"/>
                  </a:moveTo>
                  <a:cubicBezTo>
                    <a:pt x="10186" y="1"/>
                    <a:pt x="9899" y="861"/>
                    <a:pt x="9612" y="1312"/>
                  </a:cubicBezTo>
                  <a:cubicBezTo>
                    <a:pt x="8875" y="2513"/>
                    <a:pt x="8015" y="3537"/>
                    <a:pt x="7059" y="4561"/>
                  </a:cubicBezTo>
                  <a:cubicBezTo>
                    <a:pt x="5120" y="6555"/>
                    <a:pt x="2786" y="8193"/>
                    <a:pt x="574" y="9968"/>
                  </a:cubicBezTo>
                  <a:cubicBezTo>
                    <a:pt x="342" y="10186"/>
                    <a:pt x="0" y="10582"/>
                    <a:pt x="232" y="10869"/>
                  </a:cubicBezTo>
                  <a:cubicBezTo>
                    <a:pt x="342" y="10992"/>
                    <a:pt x="451" y="11046"/>
                    <a:pt x="628" y="11046"/>
                  </a:cubicBezTo>
                  <a:cubicBezTo>
                    <a:pt x="839" y="11089"/>
                    <a:pt x="1049" y="11108"/>
                    <a:pt x="1259" y="11108"/>
                  </a:cubicBezTo>
                  <a:cubicBezTo>
                    <a:pt x="2124" y="11108"/>
                    <a:pt x="2975" y="10781"/>
                    <a:pt x="3755" y="10418"/>
                  </a:cubicBezTo>
                  <a:cubicBezTo>
                    <a:pt x="6376" y="9162"/>
                    <a:pt x="8643" y="7169"/>
                    <a:pt x="10295" y="4780"/>
                  </a:cubicBezTo>
                  <a:cubicBezTo>
                    <a:pt x="10978" y="3756"/>
                    <a:pt x="11551" y="2622"/>
                    <a:pt x="11660" y="1366"/>
                  </a:cubicBezTo>
                  <a:cubicBezTo>
                    <a:pt x="11660" y="861"/>
                    <a:pt x="11551" y="69"/>
                    <a:pt x="10868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cxnSp>
        <p:nvCxnSpPr>
          <p:cNvPr id="344" name="Google Shape;344;p22"/>
          <p:cNvCxnSpPr/>
          <p:nvPr/>
        </p:nvCxnSpPr>
        <p:spPr>
          <a:xfrm rot="10800000">
            <a:off x="7204801" y="2965626"/>
            <a:ext cx="19389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IMAGE">
  <p:cSld name="CUSTOM_8"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23"/>
          <p:cNvSpPr/>
          <p:nvPr/>
        </p:nvSpPr>
        <p:spPr>
          <a:xfrm flipH="1">
            <a:off x="199" y="13"/>
            <a:ext cx="9143700" cy="5143480"/>
          </a:xfrm>
          <a:custGeom>
            <a:rect b="b" l="l" r="r" t="t"/>
            <a:pathLst>
              <a:path extrusionOk="0" h="190464" w="285696">
                <a:moveTo>
                  <a:pt x="0" y="0"/>
                </a:moveTo>
                <a:lnTo>
                  <a:pt x="0" y="190464"/>
                </a:lnTo>
                <a:lnTo>
                  <a:pt x="285695" y="190464"/>
                </a:lnTo>
                <a:lnTo>
                  <a:pt x="285695" y="0"/>
                </a:lnTo>
                <a:close/>
              </a:path>
            </a:pathLst>
          </a:custGeom>
          <a:solidFill>
            <a:srgbClr val="4ECD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23"/>
          <p:cNvSpPr txBox="1"/>
          <p:nvPr>
            <p:ph type="ctrTitle"/>
          </p:nvPr>
        </p:nvSpPr>
        <p:spPr>
          <a:xfrm>
            <a:off x="1029375" y="2035400"/>
            <a:ext cx="2958900" cy="910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48" name="Google Shape;348;p23"/>
          <p:cNvSpPr txBox="1"/>
          <p:nvPr>
            <p:ph idx="1" type="subTitle"/>
          </p:nvPr>
        </p:nvSpPr>
        <p:spPr>
          <a:xfrm>
            <a:off x="1029375" y="2982500"/>
            <a:ext cx="2847300" cy="6249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349" name="Google Shape;349;p23"/>
          <p:cNvGrpSpPr/>
          <p:nvPr/>
        </p:nvGrpSpPr>
        <p:grpSpPr>
          <a:xfrm>
            <a:off x="0" y="0"/>
            <a:ext cx="3542173" cy="1688463"/>
            <a:chOff x="0" y="0"/>
            <a:chExt cx="3980864" cy="1897576"/>
          </a:xfrm>
        </p:grpSpPr>
        <p:sp>
          <p:nvSpPr>
            <p:cNvPr id="350" name="Google Shape;350;p23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3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3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3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">
  <p:cSld name="CUSTOM_10"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11"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60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Barlow Condensed"/>
              <a:buNone/>
              <a:defRPr sz="2800">
                <a:solidFill>
                  <a:srgbClr val="999999"/>
                </a:solidFill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Squada One"/>
              <a:buNone/>
              <a:defRPr sz="2800">
                <a:solidFill>
                  <a:srgbClr val="999999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●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○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■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●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○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■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●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Roboto Slab Regular"/>
              <a:buChar char="○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999999"/>
              </a:buClr>
              <a:buSzPts val="1200"/>
              <a:buFont typeface="Roboto Slab Regular"/>
              <a:buChar char="■"/>
              <a:defRPr sz="12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58" name="Google Shape;358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59" name="Google Shape;359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4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H60q09406wSF8mgSFeBa_1QV0bXiitLlSa7Rfb0NhyU/copy" TargetMode="External"/><Relationship Id="rId4" Type="http://schemas.openxmlformats.org/officeDocument/2006/relationships/image" Target="../media/image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6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freepik.es/natanaelginting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Barlow+Condense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28"/>
          <p:cNvSpPr txBox="1"/>
          <p:nvPr>
            <p:ph type="ctrTitle"/>
          </p:nvPr>
        </p:nvSpPr>
        <p:spPr>
          <a:xfrm flipH="1">
            <a:off x="2406214" y="2236525"/>
            <a:ext cx="43317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p29"/>
          <p:cNvSpPr txBox="1"/>
          <p:nvPr>
            <p:ph type="ctrTitle"/>
          </p:nvPr>
        </p:nvSpPr>
        <p:spPr>
          <a:xfrm flipH="1">
            <a:off x="3953257" y="1745498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371" name="Google Shape;371;p29"/>
          <p:cNvSpPr txBox="1"/>
          <p:nvPr>
            <p:ph idx="1" type="subTitle"/>
          </p:nvPr>
        </p:nvSpPr>
        <p:spPr>
          <a:xfrm flipH="1">
            <a:off x="2184388" y="2631425"/>
            <a:ext cx="2637600" cy="4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30"/>
          <p:cNvSpPr txBox="1"/>
          <p:nvPr>
            <p:ph idx="2" type="subTitle"/>
          </p:nvPr>
        </p:nvSpPr>
        <p:spPr>
          <a:xfrm flipH="1">
            <a:off x="2988137" y="1873234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ANALYTICS</a:t>
            </a:r>
            <a:endParaRPr/>
          </a:p>
        </p:txBody>
      </p:sp>
      <p:sp>
        <p:nvSpPr>
          <p:cNvPr id="377" name="Google Shape;377;p30"/>
          <p:cNvSpPr txBox="1"/>
          <p:nvPr>
            <p:ph idx="3" type="subTitle"/>
          </p:nvPr>
        </p:nvSpPr>
        <p:spPr>
          <a:xfrm flipH="1">
            <a:off x="2988144" y="2574853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OBJECTIVES</a:t>
            </a:r>
            <a:endParaRPr/>
          </a:p>
        </p:txBody>
      </p:sp>
      <p:sp>
        <p:nvSpPr>
          <p:cNvPr id="378" name="Google Shape;378;p30"/>
          <p:cNvSpPr txBox="1"/>
          <p:nvPr>
            <p:ph idx="6" type="subTitle"/>
          </p:nvPr>
        </p:nvSpPr>
        <p:spPr>
          <a:xfrm>
            <a:off x="2986635" y="2960400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could describe the topic of the section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379" name="Google Shape;379;p30"/>
          <p:cNvSpPr txBox="1"/>
          <p:nvPr>
            <p:ph idx="1" type="subTitle"/>
          </p:nvPr>
        </p:nvSpPr>
        <p:spPr>
          <a:xfrm flipH="1">
            <a:off x="2988137" y="1153775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COMPANY</a:t>
            </a:r>
            <a:endParaRPr/>
          </a:p>
        </p:txBody>
      </p:sp>
      <p:sp>
        <p:nvSpPr>
          <p:cNvPr id="380" name="Google Shape;380;p30"/>
          <p:cNvSpPr txBox="1"/>
          <p:nvPr>
            <p:ph idx="4" type="subTitle"/>
          </p:nvPr>
        </p:nvSpPr>
        <p:spPr>
          <a:xfrm>
            <a:off x="2986635" y="1530075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could describe the topic of the section</a:t>
            </a:r>
            <a:endParaRPr sz="1000"/>
          </a:p>
        </p:txBody>
      </p:sp>
      <p:sp>
        <p:nvSpPr>
          <p:cNvPr id="381" name="Google Shape;381;p30"/>
          <p:cNvSpPr txBox="1"/>
          <p:nvPr>
            <p:ph idx="5" type="subTitle"/>
          </p:nvPr>
        </p:nvSpPr>
        <p:spPr>
          <a:xfrm>
            <a:off x="2986635" y="2248923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could describe the topic of the section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382" name="Google Shape;382;p30"/>
          <p:cNvSpPr txBox="1"/>
          <p:nvPr>
            <p:ph type="ctrTitle"/>
          </p:nvPr>
        </p:nvSpPr>
        <p:spPr>
          <a:xfrm>
            <a:off x="3773271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SCHEDULE</a:t>
            </a:r>
            <a:endParaRPr/>
          </a:p>
        </p:txBody>
      </p:sp>
      <p:sp>
        <p:nvSpPr>
          <p:cNvPr id="383" name="Google Shape;383;p30"/>
          <p:cNvSpPr txBox="1"/>
          <p:nvPr>
            <p:ph idx="7" type="subTitle"/>
          </p:nvPr>
        </p:nvSpPr>
        <p:spPr>
          <a:xfrm flipH="1">
            <a:off x="2988137" y="3276475"/>
            <a:ext cx="57045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</a:t>
            </a:r>
            <a:endParaRPr/>
          </a:p>
        </p:txBody>
      </p:sp>
      <p:sp>
        <p:nvSpPr>
          <p:cNvPr id="384" name="Google Shape;384;p30"/>
          <p:cNvSpPr txBox="1"/>
          <p:nvPr>
            <p:ph idx="8" type="subTitle"/>
          </p:nvPr>
        </p:nvSpPr>
        <p:spPr>
          <a:xfrm>
            <a:off x="2986635" y="3662025"/>
            <a:ext cx="35613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Here you could describe the topic of the section</a:t>
            </a:r>
            <a:endParaRPr sz="1000"/>
          </a:p>
        </p:txBody>
      </p:sp>
      <p:sp>
        <p:nvSpPr>
          <p:cNvPr id="385" name="Google Shape;385;p30"/>
          <p:cNvSpPr txBox="1"/>
          <p:nvPr>
            <p:ph idx="9" type="title"/>
          </p:nvPr>
        </p:nvSpPr>
        <p:spPr>
          <a:xfrm>
            <a:off x="2252349" y="1191069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386" name="Google Shape;386;p30"/>
          <p:cNvSpPr txBox="1"/>
          <p:nvPr>
            <p:ph idx="13" type="title"/>
          </p:nvPr>
        </p:nvSpPr>
        <p:spPr>
          <a:xfrm>
            <a:off x="2252349" y="1899947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387" name="Google Shape;387;p30"/>
          <p:cNvSpPr txBox="1"/>
          <p:nvPr>
            <p:ph idx="14" type="title"/>
          </p:nvPr>
        </p:nvSpPr>
        <p:spPr>
          <a:xfrm>
            <a:off x="2252349" y="2621718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388" name="Google Shape;388;p30"/>
          <p:cNvSpPr txBox="1"/>
          <p:nvPr>
            <p:ph idx="15" type="title"/>
          </p:nvPr>
        </p:nvSpPr>
        <p:spPr>
          <a:xfrm>
            <a:off x="2252349" y="3306653"/>
            <a:ext cx="678300" cy="48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p31"/>
          <p:cNvSpPr txBox="1"/>
          <p:nvPr>
            <p:ph type="title"/>
          </p:nvPr>
        </p:nvSpPr>
        <p:spPr>
          <a:xfrm>
            <a:off x="2204650" y="3057838"/>
            <a:ext cx="48819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一SOMEONE FAMOUS</a:t>
            </a:r>
            <a:endParaRPr>
              <a:solidFill>
                <a:srgbClr val="9C1B40"/>
              </a:solidFill>
            </a:endParaRPr>
          </a:p>
        </p:txBody>
      </p:sp>
      <p:sp>
        <p:nvSpPr>
          <p:cNvPr id="394" name="Google Shape;394;p31"/>
          <p:cNvSpPr txBox="1"/>
          <p:nvPr>
            <p:ph idx="1" type="subTitle"/>
          </p:nvPr>
        </p:nvSpPr>
        <p:spPr>
          <a:xfrm>
            <a:off x="2280675" y="2122238"/>
            <a:ext cx="48819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“</a:t>
            </a:r>
            <a:r>
              <a:rPr lang="es"/>
              <a:t>This is a</a:t>
            </a:r>
            <a:r>
              <a:rPr lang="es">
                <a:solidFill>
                  <a:srgbClr val="FFFFFF"/>
                </a:solidFill>
              </a:rPr>
              <a:t> quote. Words full of wisdom that someone important said and can make the reader get inspired.”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32"/>
          <p:cNvSpPr txBox="1"/>
          <p:nvPr>
            <p:ph type="ctrTitle"/>
          </p:nvPr>
        </p:nvSpPr>
        <p:spPr>
          <a:xfrm>
            <a:off x="5196955" y="2446475"/>
            <a:ext cx="20547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</a:t>
            </a:r>
            <a:r>
              <a:rPr lang="es">
                <a:solidFill>
                  <a:srgbClr val="FFFFFF"/>
                </a:solidFill>
              </a:rPr>
              <a:t>COMPANY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00" name="Google Shape;400;p32"/>
          <p:cNvSpPr txBox="1"/>
          <p:nvPr>
            <p:ph idx="1" type="subTitle"/>
          </p:nvPr>
        </p:nvSpPr>
        <p:spPr>
          <a:xfrm>
            <a:off x="4596356" y="29546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32"/>
          <p:cNvSpPr txBox="1"/>
          <p:nvPr>
            <p:ph idx="2" type="title"/>
          </p:nvPr>
        </p:nvSpPr>
        <p:spPr>
          <a:xfrm>
            <a:off x="6114547" y="1856144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01</a:t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5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33"/>
          <p:cNvSpPr txBox="1"/>
          <p:nvPr>
            <p:ph type="ctrTitle"/>
          </p:nvPr>
        </p:nvSpPr>
        <p:spPr>
          <a:xfrm>
            <a:off x="3104800" y="2043025"/>
            <a:ext cx="2934300" cy="54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GREAT </a:t>
            </a:r>
            <a:r>
              <a:rPr lang="es">
                <a:solidFill>
                  <a:srgbClr val="9C1B40"/>
                </a:solidFill>
              </a:rPr>
              <a:t>HEADLINE</a:t>
            </a:r>
            <a:endParaRPr>
              <a:solidFill>
                <a:srgbClr val="9C1B40"/>
              </a:solidFill>
            </a:endParaRPr>
          </a:p>
        </p:txBody>
      </p:sp>
      <p:sp>
        <p:nvSpPr>
          <p:cNvPr id="407" name="Google Shape;407;p33"/>
          <p:cNvSpPr txBox="1"/>
          <p:nvPr>
            <p:ph idx="1" type="subTitle"/>
          </p:nvPr>
        </p:nvSpPr>
        <p:spPr>
          <a:xfrm>
            <a:off x="3244350" y="2757100"/>
            <a:ext cx="2655300" cy="43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34"/>
          <p:cNvSpPr txBox="1"/>
          <p:nvPr>
            <p:ph type="ctrTitle"/>
          </p:nvPr>
        </p:nvSpPr>
        <p:spPr>
          <a:xfrm>
            <a:off x="1613535" y="482225"/>
            <a:ext cx="2149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THE </a:t>
            </a:r>
            <a:r>
              <a:rPr lang="es">
                <a:solidFill>
                  <a:srgbClr val="9C1B40"/>
                </a:solidFill>
              </a:rPr>
              <a:t>SLIDE TITLE</a:t>
            </a:r>
            <a:r>
              <a:rPr lang="es"/>
              <a:t> GOES HERE!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13" name="Google Shape;413;p34"/>
          <p:cNvSpPr txBox="1"/>
          <p:nvPr>
            <p:ph idx="1" type="subTitle"/>
          </p:nvPr>
        </p:nvSpPr>
        <p:spPr>
          <a:xfrm>
            <a:off x="3688100" y="2658275"/>
            <a:ext cx="4695300" cy="792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Do you know what helps you make your point clear?</a:t>
            </a:r>
            <a:br>
              <a:rPr lang="es" sz="1100"/>
            </a:br>
            <a:r>
              <a:rPr lang="es" sz="1100"/>
              <a:t>Lists like this one: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Because they’re simple 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You can organize your ideas clearly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And because you’ll never forget to buy milk!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And the most important thing: the audience won’t miss the point of your presentation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7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p35"/>
          <p:cNvSpPr txBox="1"/>
          <p:nvPr>
            <p:ph idx="1" type="subTitle"/>
          </p:nvPr>
        </p:nvSpPr>
        <p:spPr>
          <a:xfrm>
            <a:off x="1490375" y="3621900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</a:t>
            </a:r>
            <a:r>
              <a:rPr lang="es"/>
              <a:t>—</a:t>
            </a:r>
            <a:r>
              <a:rPr lang="es">
                <a:solidFill>
                  <a:srgbClr val="FFFFFF"/>
                </a:solidFill>
              </a:rPr>
              <a:t>it’s only a bit larger than our Moon. The planet’s name has nothing to do with the liquid metal since it was named after the Roman messenger god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19" name="Google Shape;419;p35"/>
          <p:cNvSpPr txBox="1"/>
          <p:nvPr>
            <p:ph idx="3" type="subTitle"/>
          </p:nvPr>
        </p:nvSpPr>
        <p:spPr>
          <a:xfrm>
            <a:off x="5020150" y="3621900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 has a beautiful name and is the second planet from the Sun. It’s terribly hot</a:t>
            </a:r>
            <a:r>
              <a:rPr lang="es"/>
              <a:t>—</a:t>
            </a:r>
            <a:r>
              <a:rPr lang="es">
                <a:solidFill>
                  <a:srgbClr val="FFFFFF"/>
                </a:solidFill>
              </a:rPr>
              <a:t>even hotter than Mercury</a:t>
            </a:r>
            <a:r>
              <a:rPr lang="es"/>
              <a:t>—</a:t>
            </a:r>
            <a:r>
              <a:rPr lang="es">
                <a:solidFill>
                  <a:srgbClr val="FFFFFF"/>
                </a:solidFill>
              </a:rPr>
              <a:t>and its atmosphere is extremely poisonous. It’s the second</a:t>
            </a:r>
            <a:r>
              <a:rPr lang="es"/>
              <a:t>-</a:t>
            </a:r>
            <a:r>
              <a:rPr lang="es">
                <a:solidFill>
                  <a:srgbClr val="FFFFFF"/>
                </a:solidFill>
              </a:rPr>
              <a:t>brightest natural object in the night sky after the Moon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20" name="Google Shape;420;p35"/>
          <p:cNvSpPr txBox="1"/>
          <p:nvPr>
            <p:ph idx="4" type="ctrTitle"/>
          </p:nvPr>
        </p:nvSpPr>
        <p:spPr>
          <a:xfrm>
            <a:off x="5867548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MAYBE YOU NEED TO DIVIDE THE CONTENT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421" name="Google Shape;421;p35"/>
          <p:cNvGrpSpPr/>
          <p:nvPr/>
        </p:nvGrpSpPr>
        <p:grpSpPr>
          <a:xfrm>
            <a:off x="2668960" y="2741659"/>
            <a:ext cx="3827908" cy="298153"/>
            <a:chOff x="2668960" y="2741659"/>
            <a:chExt cx="3827908" cy="298153"/>
          </a:xfrm>
        </p:grpSpPr>
        <p:grpSp>
          <p:nvGrpSpPr>
            <p:cNvPr id="422" name="Google Shape;422;p35"/>
            <p:cNvGrpSpPr/>
            <p:nvPr/>
          </p:nvGrpSpPr>
          <p:grpSpPr>
            <a:xfrm>
              <a:off x="2668960" y="2741660"/>
              <a:ext cx="298136" cy="298152"/>
              <a:chOff x="1487200" y="2615925"/>
              <a:chExt cx="483125" cy="483150"/>
            </a:xfrm>
          </p:grpSpPr>
          <p:sp>
            <p:nvSpPr>
              <p:cNvPr id="423" name="Google Shape;423;p35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24" name="Google Shape;424;p35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25" name="Google Shape;425;p35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6" name="Google Shape;426;p35"/>
            <p:cNvGrpSpPr/>
            <p:nvPr/>
          </p:nvGrpSpPr>
          <p:grpSpPr>
            <a:xfrm>
              <a:off x="6198731" y="2741659"/>
              <a:ext cx="298136" cy="298136"/>
              <a:chOff x="5648375" y="238125"/>
              <a:chExt cx="483125" cy="483125"/>
            </a:xfrm>
          </p:grpSpPr>
          <p:sp>
            <p:nvSpPr>
              <p:cNvPr id="427" name="Google Shape;427;p35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28" name="Google Shape;428;p35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29" name="Google Shape;429;p35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30" name="Google Shape;430;p35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31" name="Google Shape;431;p35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32" name="Google Shape;432;p35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33" name="Google Shape;433;p35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34" name="Google Shape;434;p35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35" name="Google Shape;435;p35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36" name="Google Shape;436;p35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sp>
        <p:nvSpPr>
          <p:cNvPr id="437" name="Google Shape;437;p35"/>
          <p:cNvSpPr txBox="1"/>
          <p:nvPr>
            <p:ph type="ctrTitle"/>
          </p:nvPr>
        </p:nvSpPr>
        <p:spPr>
          <a:xfrm>
            <a:off x="1490375" y="2940250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38" name="Google Shape;438;p35"/>
          <p:cNvSpPr txBox="1"/>
          <p:nvPr>
            <p:ph idx="2" type="ctrTitle"/>
          </p:nvPr>
        </p:nvSpPr>
        <p:spPr>
          <a:xfrm>
            <a:off x="5020150" y="2940250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2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p36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oxide, which gives the planet its reddish cast</a:t>
            </a:r>
            <a:endParaRPr/>
          </a:p>
        </p:txBody>
      </p:sp>
      <p:sp>
        <p:nvSpPr>
          <p:cNvPr id="444" name="Google Shape;444;p36"/>
          <p:cNvSpPr txBox="1"/>
          <p:nvPr>
            <p:ph idx="4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445" name="Google Shape;445;p36"/>
          <p:cNvSpPr txBox="1"/>
          <p:nvPr>
            <p:ph idx="6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446" name="Google Shape;446;p36"/>
          <p:cNvSpPr txBox="1"/>
          <p:nvPr>
            <p:ph type="ctrTitle"/>
          </p:nvPr>
        </p:nvSpPr>
        <p:spPr>
          <a:xfrm flipH="1">
            <a:off x="722851" y="284100"/>
            <a:ext cx="2793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THREE COLUMNS, WHY NOT?</a:t>
            </a:r>
            <a:endParaRPr/>
          </a:p>
        </p:txBody>
      </p:sp>
      <p:grpSp>
        <p:nvGrpSpPr>
          <p:cNvPr id="447" name="Google Shape;447;p36"/>
          <p:cNvGrpSpPr/>
          <p:nvPr/>
        </p:nvGrpSpPr>
        <p:grpSpPr>
          <a:xfrm>
            <a:off x="1796771" y="2912531"/>
            <a:ext cx="5604227" cy="298167"/>
            <a:chOff x="1796771" y="2912531"/>
            <a:chExt cx="5604227" cy="298167"/>
          </a:xfrm>
        </p:grpSpPr>
        <p:grpSp>
          <p:nvGrpSpPr>
            <p:cNvPr id="448" name="Google Shape;448;p36"/>
            <p:cNvGrpSpPr/>
            <p:nvPr/>
          </p:nvGrpSpPr>
          <p:grpSpPr>
            <a:xfrm>
              <a:off x="1796771" y="2912553"/>
              <a:ext cx="302286" cy="298121"/>
              <a:chOff x="2079300" y="4399325"/>
              <a:chExt cx="489850" cy="483100"/>
            </a:xfrm>
          </p:grpSpPr>
          <p:sp>
            <p:nvSpPr>
              <p:cNvPr id="449" name="Google Shape;449;p36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50" name="Google Shape;450;p36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" name="Google Shape;451;p36"/>
            <p:cNvGrpSpPr/>
            <p:nvPr/>
          </p:nvGrpSpPr>
          <p:grpSpPr>
            <a:xfrm>
              <a:off x="7102861" y="2930599"/>
              <a:ext cx="298136" cy="262036"/>
              <a:chOff x="2081650" y="2050750"/>
              <a:chExt cx="483125" cy="424625"/>
            </a:xfrm>
          </p:grpSpPr>
          <p:sp>
            <p:nvSpPr>
              <p:cNvPr id="452" name="Google Shape;452;p36"/>
              <p:cNvSpPr/>
              <p:nvPr/>
            </p:nvSpPr>
            <p:spPr>
              <a:xfrm>
                <a:off x="2081650" y="205075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5662" y="1402"/>
                    </a:moveTo>
                    <a:lnTo>
                      <a:pt x="5662" y="13770"/>
                    </a:lnTo>
                    <a:lnTo>
                      <a:pt x="1133" y="15581"/>
                    </a:lnTo>
                    <a:lnTo>
                      <a:pt x="1133" y="3214"/>
                    </a:lnTo>
                    <a:lnTo>
                      <a:pt x="5662" y="1402"/>
                    </a:lnTo>
                    <a:close/>
                    <a:moveTo>
                      <a:pt x="18192" y="1402"/>
                    </a:moveTo>
                    <a:lnTo>
                      <a:pt x="18192" y="13770"/>
                    </a:lnTo>
                    <a:lnTo>
                      <a:pt x="13663" y="15581"/>
                    </a:lnTo>
                    <a:lnTo>
                      <a:pt x="13663" y="3214"/>
                    </a:lnTo>
                    <a:lnTo>
                      <a:pt x="18192" y="1402"/>
                    </a:lnTo>
                    <a:close/>
                    <a:moveTo>
                      <a:pt x="6794" y="1348"/>
                    </a:moveTo>
                    <a:lnTo>
                      <a:pt x="12531" y="3241"/>
                    </a:lnTo>
                    <a:lnTo>
                      <a:pt x="12531" y="9464"/>
                    </a:lnTo>
                    <a:lnTo>
                      <a:pt x="12510" y="9461"/>
                    </a:lnTo>
                    <a:cubicBezTo>
                      <a:pt x="12205" y="9437"/>
                      <a:pt x="11903" y="9364"/>
                      <a:pt x="11619" y="9244"/>
                    </a:cubicBezTo>
                    <a:cubicBezTo>
                      <a:pt x="11548" y="9214"/>
                      <a:pt x="11474" y="9200"/>
                      <a:pt x="11401" y="9200"/>
                    </a:cubicBezTo>
                    <a:cubicBezTo>
                      <a:pt x="11181" y="9200"/>
                      <a:pt x="10970" y="9330"/>
                      <a:pt x="10879" y="9546"/>
                    </a:cubicBezTo>
                    <a:cubicBezTo>
                      <a:pt x="10759" y="9832"/>
                      <a:pt x="10891" y="10165"/>
                      <a:pt x="11178" y="10288"/>
                    </a:cubicBezTo>
                    <a:cubicBezTo>
                      <a:pt x="11574" y="10454"/>
                      <a:pt x="11994" y="10557"/>
                      <a:pt x="12422" y="10590"/>
                    </a:cubicBezTo>
                    <a:lnTo>
                      <a:pt x="12468" y="10590"/>
                    </a:lnTo>
                    <a:cubicBezTo>
                      <a:pt x="12489" y="10590"/>
                      <a:pt x="12510" y="10587"/>
                      <a:pt x="12531" y="10584"/>
                    </a:cubicBezTo>
                    <a:lnTo>
                      <a:pt x="12531" y="15633"/>
                    </a:lnTo>
                    <a:lnTo>
                      <a:pt x="6794" y="13746"/>
                    </a:lnTo>
                    <a:lnTo>
                      <a:pt x="6794" y="6774"/>
                    </a:lnTo>
                    <a:cubicBezTo>
                      <a:pt x="6951" y="6777"/>
                      <a:pt x="7105" y="6795"/>
                      <a:pt x="7259" y="6822"/>
                    </a:cubicBezTo>
                    <a:cubicBezTo>
                      <a:pt x="7295" y="6828"/>
                      <a:pt x="7331" y="6834"/>
                      <a:pt x="7368" y="6834"/>
                    </a:cubicBezTo>
                    <a:cubicBezTo>
                      <a:pt x="7658" y="6831"/>
                      <a:pt x="7902" y="6611"/>
                      <a:pt x="7929" y="6321"/>
                    </a:cubicBezTo>
                    <a:cubicBezTo>
                      <a:pt x="7957" y="6028"/>
                      <a:pt x="7760" y="5765"/>
                      <a:pt x="7473" y="5711"/>
                    </a:cubicBezTo>
                    <a:cubicBezTo>
                      <a:pt x="7250" y="5669"/>
                      <a:pt x="7020" y="5644"/>
                      <a:pt x="6794" y="5641"/>
                    </a:cubicBezTo>
                    <a:lnTo>
                      <a:pt x="6794" y="1348"/>
                    </a:lnTo>
                    <a:close/>
                    <a:moveTo>
                      <a:pt x="18757" y="0"/>
                    </a:moveTo>
                    <a:cubicBezTo>
                      <a:pt x="18687" y="0"/>
                      <a:pt x="18616" y="13"/>
                      <a:pt x="18549" y="40"/>
                    </a:cubicBezTo>
                    <a:lnTo>
                      <a:pt x="13077" y="2229"/>
                    </a:lnTo>
                    <a:lnTo>
                      <a:pt x="6405" y="28"/>
                    </a:lnTo>
                    <a:cubicBezTo>
                      <a:pt x="6395" y="25"/>
                      <a:pt x="6386" y="25"/>
                      <a:pt x="6380" y="22"/>
                    </a:cubicBezTo>
                    <a:cubicBezTo>
                      <a:pt x="6371" y="19"/>
                      <a:pt x="6359" y="16"/>
                      <a:pt x="6347" y="13"/>
                    </a:cubicBezTo>
                    <a:lnTo>
                      <a:pt x="6311" y="7"/>
                    </a:lnTo>
                    <a:cubicBezTo>
                      <a:pt x="6302" y="7"/>
                      <a:pt x="6290" y="4"/>
                      <a:pt x="6281" y="4"/>
                    </a:cubicBezTo>
                    <a:lnTo>
                      <a:pt x="6211" y="4"/>
                    </a:lnTo>
                    <a:cubicBezTo>
                      <a:pt x="6199" y="4"/>
                      <a:pt x="6187" y="4"/>
                      <a:pt x="6172" y="7"/>
                    </a:cubicBezTo>
                    <a:cubicBezTo>
                      <a:pt x="6166" y="9"/>
                      <a:pt x="6161" y="9"/>
                      <a:pt x="6157" y="9"/>
                    </a:cubicBezTo>
                    <a:cubicBezTo>
                      <a:pt x="6152" y="9"/>
                      <a:pt x="6148" y="9"/>
                      <a:pt x="6142" y="10"/>
                    </a:cubicBezTo>
                    <a:cubicBezTo>
                      <a:pt x="6133" y="13"/>
                      <a:pt x="6118" y="13"/>
                      <a:pt x="6106" y="16"/>
                    </a:cubicBezTo>
                    <a:lnTo>
                      <a:pt x="6075" y="22"/>
                    </a:lnTo>
                    <a:cubicBezTo>
                      <a:pt x="6063" y="28"/>
                      <a:pt x="6048" y="31"/>
                      <a:pt x="6036" y="37"/>
                    </a:cubicBezTo>
                    <a:cubicBezTo>
                      <a:pt x="6027" y="40"/>
                      <a:pt x="6021" y="40"/>
                      <a:pt x="6015" y="43"/>
                    </a:cubicBezTo>
                    <a:lnTo>
                      <a:pt x="354" y="2308"/>
                    </a:lnTo>
                    <a:cubicBezTo>
                      <a:pt x="139" y="2396"/>
                      <a:pt x="0" y="2601"/>
                      <a:pt x="0" y="2830"/>
                    </a:cubicBezTo>
                    <a:lnTo>
                      <a:pt x="0" y="16418"/>
                    </a:lnTo>
                    <a:cubicBezTo>
                      <a:pt x="0" y="16744"/>
                      <a:pt x="267" y="16984"/>
                      <a:pt x="566" y="16984"/>
                    </a:cubicBezTo>
                    <a:cubicBezTo>
                      <a:pt x="635" y="16984"/>
                      <a:pt x="706" y="16971"/>
                      <a:pt x="776" y="16943"/>
                    </a:cubicBezTo>
                    <a:lnTo>
                      <a:pt x="6248" y="14754"/>
                    </a:lnTo>
                    <a:lnTo>
                      <a:pt x="12917" y="16952"/>
                    </a:lnTo>
                    <a:cubicBezTo>
                      <a:pt x="12933" y="16958"/>
                      <a:pt x="12951" y="16964"/>
                      <a:pt x="12966" y="16967"/>
                    </a:cubicBezTo>
                    <a:cubicBezTo>
                      <a:pt x="13008" y="16976"/>
                      <a:pt x="13050" y="16983"/>
                      <a:pt x="13096" y="16983"/>
                    </a:cubicBezTo>
                    <a:lnTo>
                      <a:pt x="13099" y="16983"/>
                    </a:lnTo>
                    <a:cubicBezTo>
                      <a:pt x="13156" y="16983"/>
                      <a:pt x="13213" y="16973"/>
                      <a:pt x="13271" y="16955"/>
                    </a:cubicBezTo>
                    <a:cubicBezTo>
                      <a:pt x="13283" y="16952"/>
                      <a:pt x="13295" y="16946"/>
                      <a:pt x="13307" y="16940"/>
                    </a:cubicBezTo>
                    <a:lnTo>
                      <a:pt x="18965" y="14676"/>
                    </a:lnTo>
                    <a:cubicBezTo>
                      <a:pt x="19183" y="14591"/>
                      <a:pt x="19325" y="14386"/>
                      <a:pt x="19325" y="14153"/>
                    </a:cubicBezTo>
                    <a:lnTo>
                      <a:pt x="19325" y="566"/>
                    </a:lnTo>
                    <a:cubicBezTo>
                      <a:pt x="19325" y="379"/>
                      <a:pt x="19231" y="203"/>
                      <a:pt x="19077" y="98"/>
                    </a:cubicBezTo>
                    <a:cubicBezTo>
                      <a:pt x="18981" y="33"/>
                      <a:pt x="18869" y="0"/>
                      <a:pt x="187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53" name="Google Shape;453;p36"/>
              <p:cNvSpPr/>
              <p:nvPr/>
            </p:nvSpPr>
            <p:spPr>
              <a:xfrm>
                <a:off x="2136375" y="2292025"/>
                <a:ext cx="36400" cy="41975"/>
              </a:xfrm>
              <a:custGeom>
                <a:rect b="b" l="l" r="r" t="t"/>
                <a:pathLst>
                  <a:path extrusionOk="0" h="1679" w="1456">
                    <a:moveTo>
                      <a:pt x="820" y="1"/>
                    </a:moveTo>
                    <a:cubicBezTo>
                      <a:pt x="583" y="1"/>
                      <a:pt x="361" y="151"/>
                      <a:pt x="284" y="390"/>
                    </a:cubicBezTo>
                    <a:lnTo>
                      <a:pt x="103" y="927"/>
                    </a:lnTo>
                    <a:cubicBezTo>
                      <a:pt x="0" y="1223"/>
                      <a:pt x="160" y="1549"/>
                      <a:pt x="459" y="1649"/>
                    </a:cubicBezTo>
                    <a:cubicBezTo>
                      <a:pt x="519" y="1669"/>
                      <a:pt x="579" y="1678"/>
                      <a:pt x="639" y="1678"/>
                    </a:cubicBezTo>
                    <a:cubicBezTo>
                      <a:pt x="878" y="1678"/>
                      <a:pt x="1101" y="1525"/>
                      <a:pt x="1178" y="1284"/>
                    </a:cubicBezTo>
                    <a:lnTo>
                      <a:pt x="1356" y="746"/>
                    </a:lnTo>
                    <a:cubicBezTo>
                      <a:pt x="1456" y="450"/>
                      <a:pt x="1296" y="130"/>
                      <a:pt x="1000" y="30"/>
                    </a:cubicBezTo>
                    <a:cubicBezTo>
                      <a:pt x="940" y="10"/>
                      <a:pt x="880" y="1"/>
                      <a:pt x="8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54" name="Google Shape;454;p36"/>
              <p:cNvSpPr/>
              <p:nvPr/>
            </p:nvSpPr>
            <p:spPr>
              <a:xfrm>
                <a:off x="2296850" y="2220800"/>
                <a:ext cx="46075" cy="51650"/>
              </a:xfrm>
              <a:custGeom>
                <a:rect b="b" l="l" r="r" t="t"/>
                <a:pathLst>
                  <a:path extrusionOk="0" h="2066" w="1843">
                    <a:moveTo>
                      <a:pt x="634" y="1"/>
                    </a:moveTo>
                    <a:cubicBezTo>
                      <a:pt x="506" y="1"/>
                      <a:pt x="378" y="44"/>
                      <a:pt x="272" y="132"/>
                    </a:cubicBezTo>
                    <a:cubicBezTo>
                      <a:pt x="37" y="331"/>
                      <a:pt x="1" y="681"/>
                      <a:pt x="194" y="920"/>
                    </a:cubicBezTo>
                    <a:cubicBezTo>
                      <a:pt x="354" y="1113"/>
                      <a:pt x="487" y="1327"/>
                      <a:pt x="593" y="1557"/>
                    </a:cubicBezTo>
                    <a:cubicBezTo>
                      <a:pt x="626" y="1626"/>
                      <a:pt x="662" y="1696"/>
                      <a:pt x="698" y="1765"/>
                    </a:cubicBezTo>
                    <a:cubicBezTo>
                      <a:pt x="798" y="1957"/>
                      <a:pt x="993" y="2065"/>
                      <a:pt x="1195" y="2065"/>
                    </a:cubicBezTo>
                    <a:cubicBezTo>
                      <a:pt x="1285" y="2065"/>
                      <a:pt x="1377" y="2044"/>
                      <a:pt x="1462" y="1998"/>
                    </a:cubicBezTo>
                    <a:cubicBezTo>
                      <a:pt x="1740" y="1853"/>
                      <a:pt x="1843" y="1509"/>
                      <a:pt x="1698" y="1234"/>
                    </a:cubicBezTo>
                    <a:cubicBezTo>
                      <a:pt x="1670" y="1183"/>
                      <a:pt x="1643" y="1131"/>
                      <a:pt x="1622" y="1083"/>
                    </a:cubicBezTo>
                    <a:cubicBezTo>
                      <a:pt x="1474" y="763"/>
                      <a:pt x="1287" y="464"/>
                      <a:pt x="1061" y="195"/>
                    </a:cubicBezTo>
                    <a:cubicBezTo>
                      <a:pt x="949" y="67"/>
                      <a:pt x="792" y="1"/>
                      <a:pt x="63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55" name="Google Shape;455;p36"/>
              <p:cNvSpPr/>
              <p:nvPr/>
            </p:nvSpPr>
            <p:spPr>
              <a:xfrm>
                <a:off x="2158650" y="2216775"/>
                <a:ext cx="47275" cy="51425"/>
              </a:xfrm>
              <a:custGeom>
                <a:rect b="b" l="l" r="r" t="t"/>
                <a:pathLst>
                  <a:path extrusionOk="0" h="2057" w="1891">
                    <a:moveTo>
                      <a:pt x="1264" y="1"/>
                    </a:moveTo>
                    <a:cubicBezTo>
                      <a:pt x="1109" y="1"/>
                      <a:pt x="955" y="63"/>
                      <a:pt x="843" y="187"/>
                    </a:cubicBezTo>
                    <a:lnTo>
                      <a:pt x="846" y="184"/>
                    </a:lnTo>
                    <a:lnTo>
                      <a:pt x="846" y="184"/>
                    </a:lnTo>
                    <a:cubicBezTo>
                      <a:pt x="547" y="498"/>
                      <a:pt x="305" y="860"/>
                      <a:pt x="130" y="1256"/>
                    </a:cubicBezTo>
                    <a:cubicBezTo>
                      <a:pt x="0" y="1543"/>
                      <a:pt x="127" y="1878"/>
                      <a:pt x="414" y="2005"/>
                    </a:cubicBezTo>
                    <a:cubicBezTo>
                      <a:pt x="486" y="2038"/>
                      <a:pt x="565" y="2056"/>
                      <a:pt x="643" y="2056"/>
                    </a:cubicBezTo>
                    <a:cubicBezTo>
                      <a:pt x="867" y="2056"/>
                      <a:pt x="1069" y="1923"/>
                      <a:pt x="1163" y="1721"/>
                    </a:cubicBezTo>
                    <a:cubicBezTo>
                      <a:pt x="1286" y="1443"/>
                      <a:pt x="1455" y="1187"/>
                      <a:pt x="1664" y="966"/>
                    </a:cubicBezTo>
                    <a:cubicBezTo>
                      <a:pt x="1890" y="740"/>
                      <a:pt x="1884" y="374"/>
                      <a:pt x="1655" y="157"/>
                    </a:cubicBezTo>
                    <a:cubicBezTo>
                      <a:pt x="1544" y="52"/>
                      <a:pt x="1404" y="1"/>
                      <a:pt x="1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56" name="Google Shape;456;p36"/>
              <p:cNvSpPr/>
              <p:nvPr/>
            </p:nvSpPr>
            <p:spPr>
              <a:xfrm>
                <a:off x="2426475" y="2255725"/>
                <a:ext cx="55875" cy="46900"/>
              </a:xfrm>
              <a:custGeom>
                <a:rect b="b" l="l" r="r" t="t"/>
                <a:pathLst>
                  <a:path extrusionOk="0" h="1876" w="2235">
                    <a:moveTo>
                      <a:pt x="1592" y="1"/>
                    </a:moveTo>
                    <a:cubicBezTo>
                      <a:pt x="1423" y="1"/>
                      <a:pt x="1257" y="76"/>
                      <a:pt x="1144" y="220"/>
                    </a:cubicBezTo>
                    <a:cubicBezTo>
                      <a:pt x="960" y="462"/>
                      <a:pt x="734" y="667"/>
                      <a:pt x="477" y="830"/>
                    </a:cubicBezTo>
                    <a:cubicBezTo>
                      <a:pt x="0" y="1135"/>
                      <a:pt x="218" y="1875"/>
                      <a:pt x="782" y="1875"/>
                    </a:cubicBezTo>
                    <a:cubicBezTo>
                      <a:pt x="891" y="1875"/>
                      <a:pt x="997" y="1845"/>
                      <a:pt x="1087" y="1784"/>
                    </a:cubicBezTo>
                    <a:cubicBezTo>
                      <a:pt x="1452" y="1552"/>
                      <a:pt x="1776" y="1256"/>
                      <a:pt x="2041" y="912"/>
                    </a:cubicBezTo>
                    <a:cubicBezTo>
                      <a:pt x="2234" y="667"/>
                      <a:pt x="2186" y="311"/>
                      <a:pt x="1939" y="121"/>
                    </a:cubicBezTo>
                    <a:cubicBezTo>
                      <a:pt x="1835" y="40"/>
                      <a:pt x="1713" y="1"/>
                      <a:pt x="15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57" name="Google Shape;457;p36"/>
              <p:cNvSpPr/>
              <p:nvPr/>
            </p:nvSpPr>
            <p:spPr>
              <a:xfrm>
                <a:off x="2473050" y="2192325"/>
                <a:ext cx="37000" cy="41500"/>
              </a:xfrm>
              <a:custGeom>
                <a:rect b="b" l="l" r="r" t="t"/>
                <a:pathLst>
                  <a:path extrusionOk="0" h="1660" w="1480">
                    <a:moveTo>
                      <a:pt x="838" y="0"/>
                    </a:moveTo>
                    <a:cubicBezTo>
                      <a:pt x="609" y="0"/>
                      <a:pt x="393" y="140"/>
                      <a:pt x="308" y="368"/>
                    </a:cubicBezTo>
                    <a:lnTo>
                      <a:pt x="109" y="896"/>
                    </a:lnTo>
                    <a:cubicBezTo>
                      <a:pt x="0" y="1189"/>
                      <a:pt x="148" y="1515"/>
                      <a:pt x="441" y="1624"/>
                    </a:cubicBezTo>
                    <a:cubicBezTo>
                      <a:pt x="506" y="1648"/>
                      <a:pt x="573" y="1660"/>
                      <a:pt x="639" y="1660"/>
                    </a:cubicBezTo>
                    <a:cubicBezTo>
                      <a:pt x="868" y="1660"/>
                      <a:pt x="1084" y="1520"/>
                      <a:pt x="1169" y="1292"/>
                    </a:cubicBezTo>
                    <a:lnTo>
                      <a:pt x="1368" y="764"/>
                    </a:lnTo>
                    <a:cubicBezTo>
                      <a:pt x="1480" y="471"/>
                      <a:pt x="1329" y="145"/>
                      <a:pt x="1036" y="36"/>
                    </a:cubicBezTo>
                    <a:cubicBezTo>
                      <a:pt x="971" y="12"/>
                      <a:pt x="904" y="0"/>
                      <a:pt x="8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" name="Google Shape;458;p36"/>
            <p:cNvGrpSpPr/>
            <p:nvPr/>
          </p:nvGrpSpPr>
          <p:grpSpPr>
            <a:xfrm>
              <a:off x="4440976" y="2912531"/>
              <a:ext cx="262052" cy="298167"/>
              <a:chOff x="1516475" y="238075"/>
              <a:chExt cx="424650" cy="483175"/>
            </a:xfrm>
          </p:grpSpPr>
          <p:sp>
            <p:nvSpPr>
              <p:cNvPr id="459" name="Google Shape;459;p36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460" name="Google Shape;460;p36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sp>
        <p:nvSpPr>
          <p:cNvPr id="461" name="Google Shape;461;p36"/>
          <p:cNvSpPr txBox="1"/>
          <p:nvPr>
            <p:ph idx="2"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MARS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62" name="Google Shape;462;p36"/>
          <p:cNvSpPr txBox="1"/>
          <p:nvPr>
            <p:ph idx="3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63" name="Google Shape;463;p36"/>
          <p:cNvSpPr txBox="1"/>
          <p:nvPr>
            <p:ph idx="5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SATURN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7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8" name="Google Shape;468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50206" y="13"/>
            <a:ext cx="3793785" cy="514349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9" name="Google Shape;469;p37"/>
          <p:cNvGrpSpPr/>
          <p:nvPr/>
        </p:nvGrpSpPr>
        <p:grpSpPr>
          <a:xfrm>
            <a:off x="4677732" y="0"/>
            <a:ext cx="2585500" cy="1522587"/>
            <a:chOff x="104486" y="0"/>
            <a:chExt cx="4277088" cy="2518755"/>
          </a:xfrm>
        </p:grpSpPr>
        <p:sp>
          <p:nvSpPr>
            <p:cNvPr id="470" name="Google Shape;470;p37"/>
            <p:cNvSpPr/>
            <p:nvPr/>
          </p:nvSpPr>
          <p:spPr>
            <a:xfrm flipH="1">
              <a:off x="104486" y="0"/>
              <a:ext cx="4277088" cy="2518755"/>
            </a:xfrm>
            <a:custGeom>
              <a:rect b="b" l="l" r="r" t="t"/>
              <a:pathLst>
                <a:path extrusionOk="0" h="125922" w="173179">
                  <a:moveTo>
                    <a:pt x="26692" y="0"/>
                  </a:moveTo>
                  <a:cubicBezTo>
                    <a:pt x="27307" y="9899"/>
                    <a:pt x="23334" y="19798"/>
                    <a:pt x="18500" y="28672"/>
                  </a:cubicBezTo>
                  <a:cubicBezTo>
                    <a:pt x="13094" y="38516"/>
                    <a:pt x="6431" y="47842"/>
                    <a:pt x="3195" y="58600"/>
                  </a:cubicBezTo>
                  <a:cubicBezTo>
                    <a:pt x="0" y="69345"/>
                    <a:pt x="860" y="82316"/>
                    <a:pt x="8943" y="90112"/>
                  </a:cubicBezTo>
                  <a:cubicBezTo>
                    <a:pt x="13094" y="94099"/>
                    <a:pt x="18664" y="96365"/>
                    <a:pt x="24303" y="97444"/>
                  </a:cubicBezTo>
                  <a:cubicBezTo>
                    <a:pt x="27251" y="98006"/>
                    <a:pt x="30250" y="98293"/>
                    <a:pt x="33249" y="98293"/>
                  </a:cubicBezTo>
                  <a:cubicBezTo>
                    <a:pt x="36083" y="98293"/>
                    <a:pt x="38918" y="98036"/>
                    <a:pt x="41711" y="97512"/>
                  </a:cubicBezTo>
                  <a:cubicBezTo>
                    <a:pt x="46312" y="96707"/>
                    <a:pt x="50927" y="95123"/>
                    <a:pt x="54504" y="92051"/>
                  </a:cubicBezTo>
                  <a:cubicBezTo>
                    <a:pt x="59460" y="87887"/>
                    <a:pt x="61904" y="81633"/>
                    <a:pt x="64976" y="75885"/>
                  </a:cubicBezTo>
                  <a:cubicBezTo>
                    <a:pt x="67993" y="70206"/>
                    <a:pt x="72363" y="64458"/>
                    <a:pt x="78684" y="63201"/>
                  </a:cubicBezTo>
                  <a:cubicBezTo>
                    <a:pt x="79215" y="63094"/>
                    <a:pt x="79762" y="63027"/>
                    <a:pt x="80299" y="63027"/>
                  </a:cubicBezTo>
                  <a:cubicBezTo>
                    <a:pt x="81200" y="63027"/>
                    <a:pt x="82070" y="63216"/>
                    <a:pt x="82780" y="63720"/>
                  </a:cubicBezTo>
                  <a:cubicBezTo>
                    <a:pt x="83463" y="64171"/>
                    <a:pt x="83968" y="64799"/>
                    <a:pt x="84377" y="65536"/>
                  </a:cubicBezTo>
                  <a:cubicBezTo>
                    <a:pt x="87559" y="71161"/>
                    <a:pt x="84828" y="78111"/>
                    <a:pt x="83913" y="84473"/>
                  </a:cubicBezTo>
                  <a:cubicBezTo>
                    <a:pt x="83695" y="85907"/>
                    <a:pt x="83626" y="87436"/>
                    <a:pt x="84432" y="88569"/>
                  </a:cubicBezTo>
                  <a:cubicBezTo>
                    <a:pt x="85081" y="89579"/>
                    <a:pt x="86068" y="89998"/>
                    <a:pt x="87163" y="89998"/>
                  </a:cubicBezTo>
                  <a:cubicBezTo>
                    <a:pt x="89222" y="89998"/>
                    <a:pt x="91664" y="88517"/>
                    <a:pt x="92965" y="86699"/>
                  </a:cubicBezTo>
                  <a:cubicBezTo>
                    <a:pt x="95013" y="83859"/>
                    <a:pt x="96543" y="80159"/>
                    <a:pt x="99901" y="79353"/>
                  </a:cubicBezTo>
                  <a:cubicBezTo>
                    <a:pt x="100269" y="79269"/>
                    <a:pt x="100633" y="79228"/>
                    <a:pt x="100990" y="79228"/>
                  </a:cubicBezTo>
                  <a:cubicBezTo>
                    <a:pt x="104667" y="79228"/>
                    <a:pt x="107667" y="83482"/>
                    <a:pt x="107356" y="87327"/>
                  </a:cubicBezTo>
                  <a:cubicBezTo>
                    <a:pt x="107015" y="91532"/>
                    <a:pt x="104106" y="95055"/>
                    <a:pt x="101376" y="98304"/>
                  </a:cubicBezTo>
                  <a:cubicBezTo>
                    <a:pt x="98195" y="102004"/>
                    <a:pt x="95013" y="105704"/>
                    <a:pt x="91887" y="109391"/>
                  </a:cubicBezTo>
                  <a:cubicBezTo>
                    <a:pt x="88692" y="113091"/>
                    <a:pt x="85401" y="118333"/>
                    <a:pt x="88064" y="122361"/>
                  </a:cubicBezTo>
                  <a:cubicBezTo>
                    <a:pt x="89429" y="124477"/>
                    <a:pt x="91996" y="125433"/>
                    <a:pt x="94440" y="125775"/>
                  </a:cubicBezTo>
                  <a:cubicBezTo>
                    <a:pt x="95209" y="125874"/>
                    <a:pt x="95976" y="125922"/>
                    <a:pt x="96739" y="125922"/>
                  </a:cubicBezTo>
                  <a:cubicBezTo>
                    <a:pt x="104785" y="125922"/>
                    <a:pt x="112387" y="120587"/>
                    <a:pt x="116913" y="113828"/>
                  </a:cubicBezTo>
                  <a:cubicBezTo>
                    <a:pt x="121924" y="106441"/>
                    <a:pt x="124081" y="97512"/>
                    <a:pt x="126238" y="88856"/>
                  </a:cubicBezTo>
                  <a:cubicBezTo>
                    <a:pt x="128409" y="80159"/>
                    <a:pt x="130799" y="71284"/>
                    <a:pt x="136192" y="64171"/>
                  </a:cubicBezTo>
                  <a:cubicBezTo>
                    <a:pt x="137898" y="61938"/>
                    <a:pt x="140767" y="59879"/>
                    <a:pt x="143303" y="59879"/>
                  </a:cubicBezTo>
                  <a:cubicBezTo>
                    <a:pt x="144317" y="59879"/>
                    <a:pt x="145279" y="60209"/>
                    <a:pt x="146090" y="60990"/>
                  </a:cubicBezTo>
                  <a:cubicBezTo>
                    <a:pt x="147401" y="62232"/>
                    <a:pt x="147633" y="64225"/>
                    <a:pt x="147688" y="65987"/>
                  </a:cubicBezTo>
                  <a:cubicBezTo>
                    <a:pt x="147688" y="73278"/>
                    <a:pt x="144670" y="81237"/>
                    <a:pt x="148480" y="87436"/>
                  </a:cubicBezTo>
                  <a:cubicBezTo>
                    <a:pt x="149406" y="88946"/>
                    <a:pt x="151164" y="90271"/>
                    <a:pt x="152801" y="90271"/>
                  </a:cubicBezTo>
                  <a:cubicBezTo>
                    <a:pt x="153384" y="90271"/>
                    <a:pt x="153951" y="90103"/>
                    <a:pt x="154460" y="89716"/>
                  </a:cubicBezTo>
                  <a:cubicBezTo>
                    <a:pt x="155593" y="88856"/>
                    <a:pt x="155880" y="87327"/>
                    <a:pt x="156057" y="85962"/>
                  </a:cubicBezTo>
                  <a:cubicBezTo>
                    <a:pt x="156904" y="80104"/>
                    <a:pt x="157764" y="74302"/>
                    <a:pt x="158665" y="68431"/>
                  </a:cubicBezTo>
                  <a:cubicBezTo>
                    <a:pt x="158897" y="66669"/>
                    <a:pt x="159184" y="64854"/>
                    <a:pt x="160153" y="63311"/>
                  </a:cubicBezTo>
                  <a:cubicBezTo>
                    <a:pt x="161177" y="61782"/>
                    <a:pt x="162884" y="60812"/>
                    <a:pt x="164304" y="59624"/>
                  </a:cubicBezTo>
                  <a:cubicBezTo>
                    <a:pt x="171131" y="54095"/>
                    <a:pt x="173179" y="43513"/>
                    <a:pt x="168960" y="35840"/>
                  </a:cubicBezTo>
                  <a:cubicBezTo>
                    <a:pt x="166693" y="31744"/>
                    <a:pt x="162993" y="28672"/>
                    <a:pt x="159976" y="25027"/>
                  </a:cubicBezTo>
                  <a:cubicBezTo>
                    <a:pt x="157013" y="21450"/>
                    <a:pt x="154624" y="16726"/>
                    <a:pt x="155825" y="12179"/>
                  </a:cubicBezTo>
                  <a:cubicBezTo>
                    <a:pt x="157191" y="6718"/>
                    <a:pt x="162816" y="3864"/>
                    <a:pt x="167035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71" name="Google Shape;471;p37"/>
            <p:cNvSpPr/>
            <p:nvPr/>
          </p:nvSpPr>
          <p:spPr>
            <a:xfrm flipH="1">
              <a:off x="1497632" y="1960203"/>
              <a:ext cx="570586" cy="458437"/>
            </a:xfrm>
            <a:custGeom>
              <a:rect b="b" l="l" r="r" t="t"/>
              <a:pathLst>
                <a:path extrusionOk="0" h="22919" w="23103">
                  <a:moveTo>
                    <a:pt x="17829" y="0"/>
                  </a:moveTo>
                  <a:cubicBezTo>
                    <a:pt x="16970" y="0"/>
                    <a:pt x="16087" y="330"/>
                    <a:pt x="15252" y="1095"/>
                  </a:cubicBezTo>
                  <a:cubicBezTo>
                    <a:pt x="11265" y="4795"/>
                    <a:pt x="8193" y="9574"/>
                    <a:pt x="4097" y="13274"/>
                  </a:cubicBezTo>
                  <a:cubicBezTo>
                    <a:pt x="2226" y="15035"/>
                    <a:pt x="1" y="17315"/>
                    <a:pt x="684" y="19814"/>
                  </a:cubicBezTo>
                  <a:cubicBezTo>
                    <a:pt x="1148" y="21575"/>
                    <a:pt x="2909" y="22722"/>
                    <a:pt x="4670" y="22886"/>
                  </a:cubicBezTo>
                  <a:cubicBezTo>
                    <a:pt x="4889" y="22908"/>
                    <a:pt x="5108" y="22918"/>
                    <a:pt x="5326" y="22918"/>
                  </a:cubicBezTo>
                  <a:cubicBezTo>
                    <a:pt x="6867" y="22918"/>
                    <a:pt x="8391" y="22398"/>
                    <a:pt x="9790" y="21752"/>
                  </a:cubicBezTo>
                  <a:cubicBezTo>
                    <a:pt x="13204" y="20210"/>
                    <a:pt x="16276" y="18052"/>
                    <a:pt x="18829" y="15322"/>
                  </a:cubicBezTo>
                  <a:cubicBezTo>
                    <a:pt x="21163" y="12823"/>
                    <a:pt x="23102" y="9628"/>
                    <a:pt x="22993" y="6270"/>
                  </a:cubicBezTo>
                  <a:cubicBezTo>
                    <a:pt x="22900" y="3135"/>
                    <a:pt x="20479" y="0"/>
                    <a:pt x="1782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72" name="Google Shape;472;p37"/>
            <p:cNvSpPr/>
            <p:nvPr/>
          </p:nvSpPr>
          <p:spPr>
            <a:xfrm flipH="1">
              <a:off x="297021" y="0"/>
              <a:ext cx="3873803" cy="1908579"/>
            </a:xfrm>
            <a:custGeom>
              <a:rect b="b" l="l" r="r" t="t"/>
              <a:pathLst>
                <a:path extrusionOk="0" h="95417" w="156850">
                  <a:moveTo>
                    <a:pt x="23334" y="0"/>
                  </a:moveTo>
                  <a:cubicBezTo>
                    <a:pt x="23334" y="3987"/>
                    <a:pt x="22992" y="7906"/>
                    <a:pt x="22364" y="11838"/>
                  </a:cubicBezTo>
                  <a:cubicBezTo>
                    <a:pt x="20999" y="20030"/>
                    <a:pt x="18432" y="27935"/>
                    <a:pt x="14568" y="35267"/>
                  </a:cubicBezTo>
                  <a:cubicBezTo>
                    <a:pt x="11333" y="41643"/>
                    <a:pt x="7114" y="47500"/>
                    <a:pt x="4096" y="53931"/>
                  </a:cubicBezTo>
                  <a:cubicBezTo>
                    <a:pt x="1652" y="59160"/>
                    <a:pt x="0" y="64908"/>
                    <a:pt x="410" y="70711"/>
                  </a:cubicBezTo>
                  <a:cubicBezTo>
                    <a:pt x="970" y="80377"/>
                    <a:pt x="7687" y="87614"/>
                    <a:pt x="17135" y="89429"/>
                  </a:cubicBezTo>
                  <a:cubicBezTo>
                    <a:pt x="19300" y="89816"/>
                    <a:pt x="21585" y="90082"/>
                    <a:pt x="23860" y="90082"/>
                  </a:cubicBezTo>
                  <a:cubicBezTo>
                    <a:pt x="26249" y="90082"/>
                    <a:pt x="28627" y="89789"/>
                    <a:pt x="30843" y="89034"/>
                  </a:cubicBezTo>
                  <a:cubicBezTo>
                    <a:pt x="34762" y="87668"/>
                    <a:pt x="38352" y="85388"/>
                    <a:pt x="41370" y="82548"/>
                  </a:cubicBezTo>
                  <a:cubicBezTo>
                    <a:pt x="45684" y="78507"/>
                    <a:pt x="49043" y="73551"/>
                    <a:pt x="52511" y="68772"/>
                  </a:cubicBezTo>
                  <a:cubicBezTo>
                    <a:pt x="55638" y="64512"/>
                    <a:pt x="59051" y="60129"/>
                    <a:pt x="63830" y="57849"/>
                  </a:cubicBezTo>
                  <a:cubicBezTo>
                    <a:pt x="65652" y="56997"/>
                    <a:pt x="67714" y="56545"/>
                    <a:pt x="69741" y="56545"/>
                  </a:cubicBezTo>
                  <a:cubicBezTo>
                    <a:pt x="73105" y="56545"/>
                    <a:pt x="76372" y="57791"/>
                    <a:pt x="78288" y="60525"/>
                  </a:cubicBezTo>
                  <a:cubicBezTo>
                    <a:pt x="80623" y="63830"/>
                    <a:pt x="80336" y="68321"/>
                    <a:pt x="81920" y="72022"/>
                  </a:cubicBezTo>
                  <a:cubicBezTo>
                    <a:pt x="82548" y="73619"/>
                    <a:pt x="83804" y="75148"/>
                    <a:pt x="85456" y="75326"/>
                  </a:cubicBezTo>
                  <a:cubicBezTo>
                    <a:pt x="85557" y="75335"/>
                    <a:pt x="85657" y="75339"/>
                    <a:pt x="85757" y="75339"/>
                  </a:cubicBezTo>
                  <a:cubicBezTo>
                    <a:pt x="86838" y="75339"/>
                    <a:pt x="87882" y="74828"/>
                    <a:pt x="88870" y="74465"/>
                  </a:cubicBezTo>
                  <a:cubicBezTo>
                    <a:pt x="89951" y="74074"/>
                    <a:pt x="91075" y="73892"/>
                    <a:pt x="92200" y="73892"/>
                  </a:cubicBezTo>
                  <a:cubicBezTo>
                    <a:pt x="97939" y="73892"/>
                    <a:pt x="103712" y="78629"/>
                    <a:pt x="103998" y="84473"/>
                  </a:cubicBezTo>
                  <a:cubicBezTo>
                    <a:pt x="104107" y="86590"/>
                    <a:pt x="103656" y="88638"/>
                    <a:pt x="103888" y="90686"/>
                  </a:cubicBezTo>
                  <a:cubicBezTo>
                    <a:pt x="104107" y="92788"/>
                    <a:pt x="105363" y="94945"/>
                    <a:pt x="107356" y="95341"/>
                  </a:cubicBezTo>
                  <a:cubicBezTo>
                    <a:pt x="107607" y="95392"/>
                    <a:pt x="107850" y="95417"/>
                    <a:pt x="108086" y="95417"/>
                  </a:cubicBezTo>
                  <a:cubicBezTo>
                    <a:pt x="111006" y="95417"/>
                    <a:pt x="112767" y="91682"/>
                    <a:pt x="113500" y="88638"/>
                  </a:cubicBezTo>
                  <a:cubicBezTo>
                    <a:pt x="114756" y="83736"/>
                    <a:pt x="115944" y="78794"/>
                    <a:pt x="117200" y="73837"/>
                  </a:cubicBezTo>
                  <a:cubicBezTo>
                    <a:pt x="118443" y="68772"/>
                    <a:pt x="119876" y="63434"/>
                    <a:pt x="123344" y="59501"/>
                  </a:cubicBezTo>
                  <a:cubicBezTo>
                    <a:pt x="125662" y="56923"/>
                    <a:pt x="129217" y="55201"/>
                    <a:pt x="132590" y="55201"/>
                  </a:cubicBezTo>
                  <a:cubicBezTo>
                    <a:pt x="134343" y="55201"/>
                    <a:pt x="136046" y="55666"/>
                    <a:pt x="137503" y="56716"/>
                  </a:cubicBezTo>
                  <a:cubicBezTo>
                    <a:pt x="139100" y="57849"/>
                    <a:pt x="140233" y="59556"/>
                    <a:pt x="141885" y="60580"/>
                  </a:cubicBezTo>
                  <a:cubicBezTo>
                    <a:pt x="142644" y="61066"/>
                    <a:pt x="143583" y="61335"/>
                    <a:pt x="144472" y="61335"/>
                  </a:cubicBezTo>
                  <a:cubicBezTo>
                    <a:pt x="145582" y="61335"/>
                    <a:pt x="146614" y="60914"/>
                    <a:pt x="147115" y="59966"/>
                  </a:cubicBezTo>
                  <a:cubicBezTo>
                    <a:pt x="147579" y="59051"/>
                    <a:pt x="147456" y="57918"/>
                    <a:pt x="147634" y="56948"/>
                  </a:cubicBezTo>
                  <a:cubicBezTo>
                    <a:pt x="148316" y="53876"/>
                    <a:pt x="151839" y="52456"/>
                    <a:pt x="153887" y="50122"/>
                  </a:cubicBezTo>
                  <a:cubicBezTo>
                    <a:pt x="156849" y="46763"/>
                    <a:pt x="156508" y="41534"/>
                    <a:pt x="154624" y="37492"/>
                  </a:cubicBezTo>
                  <a:cubicBezTo>
                    <a:pt x="152753" y="33451"/>
                    <a:pt x="149572" y="30201"/>
                    <a:pt x="147060" y="26515"/>
                  </a:cubicBezTo>
                  <a:cubicBezTo>
                    <a:pt x="143428" y="21327"/>
                    <a:pt x="140971" y="15019"/>
                    <a:pt x="141653" y="8766"/>
                  </a:cubicBezTo>
                  <a:cubicBezTo>
                    <a:pt x="141995" y="5571"/>
                    <a:pt x="143305" y="2499"/>
                    <a:pt x="145299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73" name="Google Shape;473;p37"/>
            <p:cNvSpPr/>
            <p:nvPr/>
          </p:nvSpPr>
          <p:spPr>
            <a:xfrm flipH="1">
              <a:off x="1572166" y="2025389"/>
              <a:ext cx="406002" cy="323940"/>
            </a:xfrm>
            <a:custGeom>
              <a:rect b="b" l="l" r="r" t="t"/>
              <a:pathLst>
                <a:path extrusionOk="0" h="16195" w="16439">
                  <a:moveTo>
                    <a:pt x="13776" y="1"/>
                  </a:moveTo>
                  <a:cubicBezTo>
                    <a:pt x="12850" y="1"/>
                    <a:pt x="12244" y="807"/>
                    <a:pt x="11769" y="1714"/>
                  </a:cubicBezTo>
                  <a:cubicBezTo>
                    <a:pt x="10978" y="3188"/>
                    <a:pt x="10063" y="4499"/>
                    <a:pt x="8984" y="5741"/>
                  </a:cubicBezTo>
                  <a:cubicBezTo>
                    <a:pt x="6827" y="8308"/>
                    <a:pt x="4260" y="10411"/>
                    <a:pt x="1598" y="12349"/>
                  </a:cubicBezTo>
                  <a:cubicBezTo>
                    <a:pt x="915" y="12800"/>
                    <a:pt x="164" y="13373"/>
                    <a:pt x="55" y="14220"/>
                  </a:cubicBezTo>
                  <a:cubicBezTo>
                    <a:pt x="0" y="15080"/>
                    <a:pt x="738" y="15927"/>
                    <a:pt x="1652" y="16104"/>
                  </a:cubicBezTo>
                  <a:cubicBezTo>
                    <a:pt x="1899" y="16168"/>
                    <a:pt x="2151" y="16194"/>
                    <a:pt x="2407" y="16194"/>
                  </a:cubicBezTo>
                  <a:cubicBezTo>
                    <a:pt x="3031" y="16194"/>
                    <a:pt x="3680" y="16037"/>
                    <a:pt x="4328" y="15872"/>
                  </a:cubicBezTo>
                  <a:cubicBezTo>
                    <a:pt x="9380" y="14220"/>
                    <a:pt x="13995" y="10588"/>
                    <a:pt x="15811" y="5577"/>
                  </a:cubicBezTo>
                  <a:cubicBezTo>
                    <a:pt x="16152" y="4663"/>
                    <a:pt x="16439" y="3639"/>
                    <a:pt x="16330" y="2669"/>
                  </a:cubicBezTo>
                  <a:cubicBezTo>
                    <a:pt x="16207" y="1714"/>
                    <a:pt x="15702" y="744"/>
                    <a:pt x="14787" y="280"/>
                  </a:cubicBezTo>
                  <a:cubicBezTo>
                    <a:pt x="14412" y="86"/>
                    <a:pt x="14077" y="1"/>
                    <a:pt x="13776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74" name="Google Shape;474;p37"/>
            <p:cNvSpPr/>
            <p:nvPr/>
          </p:nvSpPr>
          <p:spPr>
            <a:xfrm flipH="1">
              <a:off x="569475" y="0"/>
              <a:ext cx="3346758" cy="1575557"/>
            </a:xfrm>
            <a:custGeom>
              <a:rect b="b" l="l" r="r" t="t"/>
              <a:pathLst>
                <a:path extrusionOk="0" h="78768" w="135510">
                  <a:moveTo>
                    <a:pt x="20822" y="0"/>
                  </a:moveTo>
                  <a:cubicBezTo>
                    <a:pt x="21327" y="5462"/>
                    <a:pt x="21505" y="10923"/>
                    <a:pt x="20822" y="16384"/>
                  </a:cubicBezTo>
                  <a:cubicBezTo>
                    <a:pt x="19334" y="27648"/>
                    <a:pt x="14446" y="38175"/>
                    <a:pt x="8984" y="48183"/>
                  </a:cubicBezTo>
                  <a:cubicBezTo>
                    <a:pt x="6486" y="52729"/>
                    <a:pt x="3864" y="57235"/>
                    <a:pt x="2103" y="62123"/>
                  </a:cubicBezTo>
                  <a:cubicBezTo>
                    <a:pt x="792" y="65768"/>
                    <a:pt x="1" y="69974"/>
                    <a:pt x="1707" y="73441"/>
                  </a:cubicBezTo>
                  <a:cubicBezTo>
                    <a:pt x="3453" y="77020"/>
                    <a:pt x="7462" y="78767"/>
                    <a:pt x="11516" y="78767"/>
                  </a:cubicBezTo>
                  <a:cubicBezTo>
                    <a:pt x="13138" y="78767"/>
                    <a:pt x="14767" y="78487"/>
                    <a:pt x="16262" y="77933"/>
                  </a:cubicBezTo>
                  <a:cubicBezTo>
                    <a:pt x="21505" y="76008"/>
                    <a:pt x="25423" y="71626"/>
                    <a:pt x="28891" y="67297"/>
                  </a:cubicBezTo>
                  <a:cubicBezTo>
                    <a:pt x="32768" y="62573"/>
                    <a:pt x="36400" y="57740"/>
                    <a:pt x="40551" y="53303"/>
                  </a:cubicBezTo>
                  <a:cubicBezTo>
                    <a:pt x="45111" y="48360"/>
                    <a:pt x="50518" y="43746"/>
                    <a:pt x="57112" y="42148"/>
                  </a:cubicBezTo>
                  <a:cubicBezTo>
                    <a:pt x="58480" y="41817"/>
                    <a:pt x="59905" y="41652"/>
                    <a:pt x="61333" y="41652"/>
                  </a:cubicBezTo>
                  <a:cubicBezTo>
                    <a:pt x="66734" y="41652"/>
                    <a:pt x="72182" y="44015"/>
                    <a:pt x="74752" y="48702"/>
                  </a:cubicBezTo>
                  <a:cubicBezTo>
                    <a:pt x="76391" y="51705"/>
                    <a:pt x="76678" y="55351"/>
                    <a:pt x="78097" y="58532"/>
                  </a:cubicBezTo>
                  <a:cubicBezTo>
                    <a:pt x="79349" y="61219"/>
                    <a:pt x="81962" y="63655"/>
                    <a:pt x="84719" y="63655"/>
                  </a:cubicBezTo>
                  <a:cubicBezTo>
                    <a:pt x="85240" y="63655"/>
                    <a:pt x="85766" y="63568"/>
                    <a:pt x="86289" y="63379"/>
                  </a:cubicBezTo>
                  <a:cubicBezTo>
                    <a:pt x="87491" y="62969"/>
                    <a:pt x="88515" y="62014"/>
                    <a:pt x="89703" y="61549"/>
                  </a:cubicBezTo>
                  <a:cubicBezTo>
                    <a:pt x="90230" y="61346"/>
                    <a:pt x="90783" y="61251"/>
                    <a:pt x="91337" y="61251"/>
                  </a:cubicBezTo>
                  <a:cubicBezTo>
                    <a:pt x="93426" y="61251"/>
                    <a:pt x="95519" y="62604"/>
                    <a:pt x="96188" y="64621"/>
                  </a:cubicBezTo>
                  <a:cubicBezTo>
                    <a:pt x="96598" y="65987"/>
                    <a:pt x="96420" y="67475"/>
                    <a:pt x="96762" y="68840"/>
                  </a:cubicBezTo>
                  <a:cubicBezTo>
                    <a:pt x="97077" y="70153"/>
                    <a:pt x="98128" y="71419"/>
                    <a:pt x="99364" y="71419"/>
                  </a:cubicBezTo>
                  <a:cubicBezTo>
                    <a:pt x="99465" y="71419"/>
                    <a:pt x="99567" y="71411"/>
                    <a:pt x="99670" y="71393"/>
                  </a:cubicBezTo>
                  <a:cubicBezTo>
                    <a:pt x="100748" y="71230"/>
                    <a:pt x="101431" y="70260"/>
                    <a:pt x="101882" y="69291"/>
                  </a:cubicBezTo>
                  <a:cubicBezTo>
                    <a:pt x="103766" y="65700"/>
                    <a:pt x="104380" y="61604"/>
                    <a:pt x="105691" y="57740"/>
                  </a:cubicBezTo>
                  <a:cubicBezTo>
                    <a:pt x="107002" y="53876"/>
                    <a:pt x="109282" y="49999"/>
                    <a:pt x="113036" y="48524"/>
                  </a:cubicBezTo>
                  <a:cubicBezTo>
                    <a:pt x="114500" y="47921"/>
                    <a:pt x="116033" y="47727"/>
                    <a:pt x="117594" y="47727"/>
                  </a:cubicBezTo>
                  <a:cubicBezTo>
                    <a:pt x="119847" y="47727"/>
                    <a:pt x="122159" y="48131"/>
                    <a:pt x="124409" y="48292"/>
                  </a:cubicBezTo>
                  <a:cubicBezTo>
                    <a:pt x="124773" y="48314"/>
                    <a:pt x="125143" y="48326"/>
                    <a:pt x="125517" y="48326"/>
                  </a:cubicBezTo>
                  <a:cubicBezTo>
                    <a:pt x="129062" y="48326"/>
                    <a:pt x="132930" y="47273"/>
                    <a:pt x="134363" y="44087"/>
                  </a:cubicBezTo>
                  <a:cubicBezTo>
                    <a:pt x="135510" y="41588"/>
                    <a:pt x="134595" y="38571"/>
                    <a:pt x="133120" y="36236"/>
                  </a:cubicBezTo>
                  <a:cubicBezTo>
                    <a:pt x="131632" y="33902"/>
                    <a:pt x="129584" y="32031"/>
                    <a:pt x="128055" y="29696"/>
                  </a:cubicBezTo>
                  <a:cubicBezTo>
                    <a:pt x="122757" y="21668"/>
                    <a:pt x="124860" y="11087"/>
                    <a:pt x="127031" y="1762"/>
                  </a:cubicBezTo>
                  <a:cubicBezTo>
                    <a:pt x="127195" y="1134"/>
                    <a:pt x="127318" y="574"/>
                    <a:pt x="127427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75" name="Google Shape;475;p37"/>
            <p:cNvSpPr/>
            <p:nvPr/>
          </p:nvSpPr>
          <p:spPr>
            <a:xfrm flipH="1">
              <a:off x="902609" y="49145"/>
              <a:ext cx="2675060" cy="1186248"/>
            </a:xfrm>
            <a:custGeom>
              <a:rect b="b" l="l" r="r" t="t"/>
              <a:pathLst>
                <a:path extrusionOk="0" h="59305" w="108313">
                  <a:moveTo>
                    <a:pt x="41106" y="0"/>
                  </a:moveTo>
                  <a:cubicBezTo>
                    <a:pt x="34079" y="0"/>
                    <a:pt x="27052" y="3547"/>
                    <a:pt x="23156" y="9435"/>
                  </a:cubicBezTo>
                  <a:cubicBezTo>
                    <a:pt x="20016" y="14037"/>
                    <a:pt x="18883" y="19675"/>
                    <a:pt x="16603" y="24795"/>
                  </a:cubicBezTo>
                  <a:cubicBezTo>
                    <a:pt x="13599" y="31445"/>
                    <a:pt x="8752" y="37029"/>
                    <a:pt x="4438" y="42886"/>
                  </a:cubicBezTo>
                  <a:cubicBezTo>
                    <a:pt x="2499" y="45562"/>
                    <a:pt x="629" y="48402"/>
                    <a:pt x="342" y="51638"/>
                  </a:cubicBezTo>
                  <a:cubicBezTo>
                    <a:pt x="0" y="54942"/>
                    <a:pt x="1871" y="58642"/>
                    <a:pt x="5120" y="59215"/>
                  </a:cubicBezTo>
                  <a:cubicBezTo>
                    <a:pt x="5446" y="59276"/>
                    <a:pt x="5771" y="59305"/>
                    <a:pt x="6095" y="59305"/>
                  </a:cubicBezTo>
                  <a:cubicBezTo>
                    <a:pt x="7580" y="59305"/>
                    <a:pt x="9038" y="58710"/>
                    <a:pt x="10350" y="57959"/>
                  </a:cubicBezTo>
                  <a:cubicBezTo>
                    <a:pt x="17067" y="54259"/>
                    <a:pt x="20876" y="47037"/>
                    <a:pt x="25996" y="41343"/>
                  </a:cubicBezTo>
                  <a:cubicBezTo>
                    <a:pt x="31062" y="35663"/>
                    <a:pt x="37766" y="31335"/>
                    <a:pt x="45220" y="30079"/>
                  </a:cubicBezTo>
                  <a:cubicBezTo>
                    <a:pt x="46503" y="29875"/>
                    <a:pt x="47807" y="29773"/>
                    <a:pt x="49114" y="29773"/>
                  </a:cubicBezTo>
                  <a:cubicBezTo>
                    <a:pt x="55401" y="29773"/>
                    <a:pt x="61738" y="32137"/>
                    <a:pt x="65932" y="36851"/>
                  </a:cubicBezTo>
                  <a:cubicBezTo>
                    <a:pt x="68827" y="40101"/>
                    <a:pt x="70602" y="44306"/>
                    <a:pt x="73838" y="47200"/>
                  </a:cubicBezTo>
                  <a:cubicBezTo>
                    <a:pt x="75610" y="48761"/>
                    <a:pt x="78118" y="49728"/>
                    <a:pt x="80431" y="49728"/>
                  </a:cubicBezTo>
                  <a:cubicBezTo>
                    <a:pt x="82429" y="49728"/>
                    <a:pt x="84281" y="49006"/>
                    <a:pt x="85388" y="47323"/>
                  </a:cubicBezTo>
                  <a:cubicBezTo>
                    <a:pt x="87040" y="44879"/>
                    <a:pt x="86358" y="41466"/>
                    <a:pt x="88010" y="39008"/>
                  </a:cubicBezTo>
                  <a:cubicBezTo>
                    <a:pt x="89484" y="36687"/>
                    <a:pt x="92556" y="35936"/>
                    <a:pt x="95287" y="35882"/>
                  </a:cubicBezTo>
                  <a:cubicBezTo>
                    <a:pt x="95454" y="35879"/>
                    <a:pt x="95622" y="35877"/>
                    <a:pt x="95789" y="35877"/>
                  </a:cubicBezTo>
                  <a:cubicBezTo>
                    <a:pt x="97116" y="35877"/>
                    <a:pt x="98442" y="35969"/>
                    <a:pt x="99754" y="35969"/>
                  </a:cubicBezTo>
                  <a:cubicBezTo>
                    <a:pt x="101030" y="35969"/>
                    <a:pt x="102294" y="35882"/>
                    <a:pt x="103533" y="35541"/>
                  </a:cubicBezTo>
                  <a:cubicBezTo>
                    <a:pt x="104612" y="35199"/>
                    <a:pt x="105759" y="34639"/>
                    <a:pt x="106442" y="33725"/>
                  </a:cubicBezTo>
                  <a:cubicBezTo>
                    <a:pt x="108312" y="31103"/>
                    <a:pt x="106032" y="27635"/>
                    <a:pt x="104216" y="24905"/>
                  </a:cubicBezTo>
                  <a:cubicBezTo>
                    <a:pt x="101718" y="21095"/>
                    <a:pt x="100066" y="16317"/>
                    <a:pt x="100516" y="11647"/>
                  </a:cubicBezTo>
                  <a:cubicBezTo>
                    <a:pt x="100912" y="8015"/>
                    <a:pt x="104216" y="2609"/>
                    <a:pt x="98700" y="779"/>
                  </a:cubicBezTo>
                  <a:cubicBezTo>
                    <a:pt x="97994" y="555"/>
                    <a:pt x="97274" y="464"/>
                    <a:pt x="96549" y="464"/>
                  </a:cubicBezTo>
                  <a:cubicBezTo>
                    <a:pt x="94708" y="464"/>
                    <a:pt x="92835" y="1056"/>
                    <a:pt x="91082" y="1585"/>
                  </a:cubicBezTo>
                  <a:cubicBezTo>
                    <a:pt x="83494" y="3968"/>
                    <a:pt x="75482" y="6031"/>
                    <a:pt x="67632" y="6031"/>
                  </a:cubicBezTo>
                  <a:cubicBezTo>
                    <a:pt x="63701" y="6031"/>
                    <a:pt x="59810" y="5514"/>
                    <a:pt x="56034" y="4261"/>
                  </a:cubicBezTo>
                  <a:cubicBezTo>
                    <a:pt x="52620" y="3114"/>
                    <a:pt x="49371" y="1407"/>
                    <a:pt x="45848" y="561"/>
                  </a:cubicBezTo>
                  <a:cubicBezTo>
                    <a:pt x="44292" y="182"/>
                    <a:pt x="42699" y="0"/>
                    <a:pt x="41106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76" name="Google Shape;476;p37"/>
            <p:cNvSpPr/>
            <p:nvPr/>
          </p:nvSpPr>
          <p:spPr>
            <a:xfrm flipH="1">
              <a:off x="1614297" y="2071933"/>
              <a:ext cx="287998" cy="222208"/>
            </a:xfrm>
            <a:custGeom>
              <a:rect b="b" l="l" r="r" t="t"/>
              <a:pathLst>
                <a:path extrusionOk="0" h="11109" w="11661">
                  <a:moveTo>
                    <a:pt x="10868" y="1"/>
                  </a:moveTo>
                  <a:cubicBezTo>
                    <a:pt x="10186" y="1"/>
                    <a:pt x="9899" y="861"/>
                    <a:pt x="9612" y="1312"/>
                  </a:cubicBezTo>
                  <a:cubicBezTo>
                    <a:pt x="8875" y="2513"/>
                    <a:pt x="8015" y="3537"/>
                    <a:pt x="7059" y="4561"/>
                  </a:cubicBezTo>
                  <a:cubicBezTo>
                    <a:pt x="5120" y="6555"/>
                    <a:pt x="2786" y="8193"/>
                    <a:pt x="574" y="9968"/>
                  </a:cubicBezTo>
                  <a:cubicBezTo>
                    <a:pt x="342" y="10186"/>
                    <a:pt x="0" y="10582"/>
                    <a:pt x="232" y="10869"/>
                  </a:cubicBezTo>
                  <a:cubicBezTo>
                    <a:pt x="342" y="10992"/>
                    <a:pt x="451" y="11046"/>
                    <a:pt x="628" y="11046"/>
                  </a:cubicBezTo>
                  <a:cubicBezTo>
                    <a:pt x="839" y="11089"/>
                    <a:pt x="1049" y="11108"/>
                    <a:pt x="1259" y="11108"/>
                  </a:cubicBezTo>
                  <a:cubicBezTo>
                    <a:pt x="2124" y="11108"/>
                    <a:pt x="2975" y="10781"/>
                    <a:pt x="3755" y="10418"/>
                  </a:cubicBezTo>
                  <a:cubicBezTo>
                    <a:pt x="6376" y="9162"/>
                    <a:pt x="8643" y="7169"/>
                    <a:pt x="10295" y="4780"/>
                  </a:cubicBezTo>
                  <a:cubicBezTo>
                    <a:pt x="10978" y="3756"/>
                    <a:pt x="11551" y="2622"/>
                    <a:pt x="11660" y="1366"/>
                  </a:cubicBezTo>
                  <a:cubicBezTo>
                    <a:pt x="11660" y="861"/>
                    <a:pt x="11551" y="69"/>
                    <a:pt x="10868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100013" rotWithShape="0" algn="bl" dir="5400000" dist="1905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477" name="Google Shape;477;p37"/>
          <p:cNvGrpSpPr/>
          <p:nvPr/>
        </p:nvGrpSpPr>
        <p:grpSpPr>
          <a:xfrm rot="10800000">
            <a:off x="5168997" y="3623172"/>
            <a:ext cx="3974893" cy="1520338"/>
            <a:chOff x="0" y="0"/>
            <a:chExt cx="3980864" cy="1897576"/>
          </a:xfrm>
        </p:grpSpPr>
        <p:sp>
          <p:nvSpPr>
            <p:cNvPr id="478" name="Google Shape;478;p37"/>
            <p:cNvSpPr/>
            <p:nvPr/>
          </p:nvSpPr>
          <p:spPr>
            <a:xfrm>
              <a:off x="0" y="0"/>
              <a:ext cx="3980864" cy="1897576"/>
            </a:xfrm>
            <a:custGeom>
              <a:rect b="b" l="l" r="r" t="t"/>
              <a:pathLst>
                <a:path extrusionOk="0" h="65558" w="111384">
                  <a:moveTo>
                    <a:pt x="0" y="0"/>
                  </a:moveTo>
                  <a:lnTo>
                    <a:pt x="0" y="28276"/>
                  </a:lnTo>
                  <a:cubicBezTo>
                    <a:pt x="396" y="28563"/>
                    <a:pt x="792" y="28904"/>
                    <a:pt x="1201" y="29246"/>
                  </a:cubicBezTo>
                  <a:cubicBezTo>
                    <a:pt x="5297" y="33164"/>
                    <a:pt x="5229" y="39704"/>
                    <a:pt x="4328" y="45343"/>
                  </a:cubicBezTo>
                  <a:cubicBezTo>
                    <a:pt x="3413" y="50914"/>
                    <a:pt x="2048" y="57003"/>
                    <a:pt x="4547" y="62123"/>
                  </a:cubicBezTo>
                  <a:cubicBezTo>
                    <a:pt x="4956" y="62969"/>
                    <a:pt x="5461" y="63775"/>
                    <a:pt x="6144" y="64335"/>
                  </a:cubicBezTo>
                  <a:cubicBezTo>
                    <a:pt x="7236" y="65225"/>
                    <a:pt x="8669" y="65558"/>
                    <a:pt x="10065" y="65558"/>
                  </a:cubicBezTo>
                  <a:cubicBezTo>
                    <a:pt x="10275" y="65558"/>
                    <a:pt x="10484" y="65550"/>
                    <a:pt x="10691" y="65536"/>
                  </a:cubicBezTo>
                  <a:cubicBezTo>
                    <a:pt x="17859" y="65017"/>
                    <a:pt x="22924" y="58136"/>
                    <a:pt x="25368" y="51309"/>
                  </a:cubicBezTo>
                  <a:cubicBezTo>
                    <a:pt x="27757" y="44537"/>
                    <a:pt x="28781" y="37096"/>
                    <a:pt x="32945" y="31171"/>
                  </a:cubicBezTo>
                  <a:cubicBezTo>
                    <a:pt x="37205" y="25081"/>
                    <a:pt x="44428" y="21504"/>
                    <a:pt x="51828" y="20371"/>
                  </a:cubicBezTo>
                  <a:cubicBezTo>
                    <a:pt x="54117" y="20025"/>
                    <a:pt x="56414" y="19891"/>
                    <a:pt x="58716" y="19891"/>
                  </a:cubicBezTo>
                  <a:cubicBezTo>
                    <a:pt x="65506" y="19891"/>
                    <a:pt x="72348" y="21062"/>
                    <a:pt x="79189" y="21450"/>
                  </a:cubicBezTo>
                  <a:cubicBezTo>
                    <a:pt x="80306" y="21511"/>
                    <a:pt x="81435" y="21545"/>
                    <a:pt x="82569" y="21545"/>
                  </a:cubicBezTo>
                  <a:cubicBezTo>
                    <a:pt x="90737" y="21545"/>
                    <a:pt x="99142" y="19792"/>
                    <a:pt x="104789" y="14050"/>
                  </a:cubicBezTo>
                  <a:cubicBezTo>
                    <a:pt x="108653" y="10186"/>
                    <a:pt x="110428" y="5230"/>
                    <a:pt x="111384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7"/>
            <p:cNvSpPr/>
            <p:nvPr/>
          </p:nvSpPr>
          <p:spPr>
            <a:xfrm>
              <a:off x="0" y="0"/>
              <a:ext cx="3718818" cy="1483171"/>
            </a:xfrm>
            <a:custGeom>
              <a:rect b="b" l="l" r="r" t="t"/>
              <a:pathLst>
                <a:path extrusionOk="0" h="51241" w="104052">
                  <a:moveTo>
                    <a:pt x="0" y="0"/>
                  </a:moveTo>
                  <a:lnTo>
                    <a:pt x="0" y="20303"/>
                  </a:lnTo>
                  <a:cubicBezTo>
                    <a:pt x="1993" y="21272"/>
                    <a:pt x="4096" y="22132"/>
                    <a:pt x="5803" y="23552"/>
                  </a:cubicBezTo>
                  <a:cubicBezTo>
                    <a:pt x="9052" y="26447"/>
                    <a:pt x="9789" y="31171"/>
                    <a:pt x="9667" y="35499"/>
                  </a:cubicBezTo>
                  <a:cubicBezTo>
                    <a:pt x="9557" y="39827"/>
                    <a:pt x="8875" y="44196"/>
                    <a:pt x="9953" y="48415"/>
                  </a:cubicBezTo>
                  <a:cubicBezTo>
                    <a:pt x="10185" y="49098"/>
                    <a:pt x="10417" y="49835"/>
                    <a:pt x="10923" y="50340"/>
                  </a:cubicBezTo>
                  <a:cubicBezTo>
                    <a:pt x="11511" y="50982"/>
                    <a:pt x="12300" y="51240"/>
                    <a:pt x="13140" y="51240"/>
                  </a:cubicBezTo>
                  <a:cubicBezTo>
                    <a:pt x="14248" y="51240"/>
                    <a:pt x="15444" y="50790"/>
                    <a:pt x="16384" y="50176"/>
                  </a:cubicBezTo>
                  <a:cubicBezTo>
                    <a:pt x="21108" y="47104"/>
                    <a:pt x="23156" y="41356"/>
                    <a:pt x="25313" y="36182"/>
                  </a:cubicBezTo>
                  <a:cubicBezTo>
                    <a:pt x="28221" y="29300"/>
                    <a:pt x="32140" y="22474"/>
                    <a:pt x="38516" y="18596"/>
                  </a:cubicBezTo>
                  <a:cubicBezTo>
                    <a:pt x="41643" y="16726"/>
                    <a:pt x="45165" y="15647"/>
                    <a:pt x="48756" y="14787"/>
                  </a:cubicBezTo>
                  <a:cubicBezTo>
                    <a:pt x="55241" y="13258"/>
                    <a:pt x="61959" y="12452"/>
                    <a:pt x="68662" y="12343"/>
                  </a:cubicBezTo>
                  <a:cubicBezTo>
                    <a:pt x="68928" y="12341"/>
                    <a:pt x="69193" y="12340"/>
                    <a:pt x="69459" y="12340"/>
                  </a:cubicBezTo>
                  <a:cubicBezTo>
                    <a:pt x="72008" y="12340"/>
                    <a:pt x="74586" y="12420"/>
                    <a:pt x="77156" y="12420"/>
                  </a:cubicBezTo>
                  <a:cubicBezTo>
                    <a:pt x="81907" y="12420"/>
                    <a:pt x="86628" y="12146"/>
                    <a:pt x="91081" y="10582"/>
                  </a:cubicBezTo>
                  <a:cubicBezTo>
                    <a:pt x="96938" y="8588"/>
                    <a:pt x="100925" y="4724"/>
                    <a:pt x="104052" y="0"/>
                  </a:cubicBezTo>
                  <a:close/>
                </a:path>
              </a:pathLst>
            </a:custGeom>
            <a:solidFill>
              <a:srgbClr val="A4243B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7"/>
            <p:cNvSpPr/>
            <p:nvPr/>
          </p:nvSpPr>
          <p:spPr>
            <a:xfrm>
              <a:off x="0" y="0"/>
              <a:ext cx="3403592" cy="907947"/>
            </a:xfrm>
            <a:custGeom>
              <a:rect b="b" l="l" r="r" t="t"/>
              <a:pathLst>
                <a:path extrusionOk="0" h="31368" w="95232">
                  <a:moveTo>
                    <a:pt x="0" y="0"/>
                  </a:moveTo>
                  <a:lnTo>
                    <a:pt x="0" y="14050"/>
                  </a:lnTo>
                  <a:cubicBezTo>
                    <a:pt x="683" y="14159"/>
                    <a:pt x="1365" y="14336"/>
                    <a:pt x="2048" y="14446"/>
                  </a:cubicBezTo>
                  <a:cubicBezTo>
                    <a:pt x="7345" y="15702"/>
                    <a:pt x="11783" y="20194"/>
                    <a:pt x="13025" y="25491"/>
                  </a:cubicBezTo>
                  <a:cubicBezTo>
                    <a:pt x="13421" y="27129"/>
                    <a:pt x="13544" y="28959"/>
                    <a:pt x="14732" y="30201"/>
                  </a:cubicBezTo>
                  <a:cubicBezTo>
                    <a:pt x="15500" y="31015"/>
                    <a:pt x="16547" y="31367"/>
                    <a:pt x="17646" y="31367"/>
                  </a:cubicBezTo>
                  <a:cubicBezTo>
                    <a:pt x="19165" y="31367"/>
                    <a:pt x="20783" y="30695"/>
                    <a:pt x="21900" y="29642"/>
                  </a:cubicBezTo>
                  <a:cubicBezTo>
                    <a:pt x="23893" y="27812"/>
                    <a:pt x="24917" y="25204"/>
                    <a:pt x="26228" y="22924"/>
                  </a:cubicBezTo>
                  <a:cubicBezTo>
                    <a:pt x="30215" y="16098"/>
                    <a:pt x="37383" y="11606"/>
                    <a:pt x="44947" y="9271"/>
                  </a:cubicBezTo>
                  <a:cubicBezTo>
                    <a:pt x="52456" y="6936"/>
                    <a:pt x="60470" y="6540"/>
                    <a:pt x="68321" y="6144"/>
                  </a:cubicBezTo>
                  <a:lnTo>
                    <a:pt x="78561" y="5626"/>
                  </a:lnTo>
                  <a:cubicBezTo>
                    <a:pt x="83968" y="5407"/>
                    <a:pt x="91477" y="3987"/>
                    <a:pt x="9523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7"/>
            <p:cNvSpPr/>
            <p:nvPr/>
          </p:nvSpPr>
          <p:spPr>
            <a:xfrm>
              <a:off x="14118" y="0"/>
              <a:ext cx="2434037" cy="496725"/>
            </a:xfrm>
            <a:custGeom>
              <a:rect b="b" l="l" r="r" t="t"/>
              <a:pathLst>
                <a:path extrusionOk="0" h="17161" w="68104">
                  <a:moveTo>
                    <a:pt x="1" y="0"/>
                  </a:moveTo>
                  <a:cubicBezTo>
                    <a:pt x="178" y="110"/>
                    <a:pt x="397" y="232"/>
                    <a:pt x="574" y="342"/>
                  </a:cubicBezTo>
                  <a:cubicBezTo>
                    <a:pt x="2622" y="1530"/>
                    <a:pt x="5012" y="1994"/>
                    <a:pt x="7114" y="3072"/>
                  </a:cubicBezTo>
                  <a:cubicBezTo>
                    <a:pt x="9900" y="4602"/>
                    <a:pt x="12002" y="7400"/>
                    <a:pt x="12753" y="10527"/>
                  </a:cubicBezTo>
                  <a:cubicBezTo>
                    <a:pt x="13204" y="12575"/>
                    <a:pt x="13258" y="15019"/>
                    <a:pt x="14910" y="16384"/>
                  </a:cubicBezTo>
                  <a:cubicBezTo>
                    <a:pt x="15589" y="16928"/>
                    <a:pt x="16387" y="17160"/>
                    <a:pt x="17215" y="17160"/>
                  </a:cubicBezTo>
                  <a:cubicBezTo>
                    <a:pt x="18819" y="17160"/>
                    <a:pt x="20539" y="16290"/>
                    <a:pt x="21737" y="15128"/>
                  </a:cubicBezTo>
                  <a:cubicBezTo>
                    <a:pt x="23498" y="13312"/>
                    <a:pt x="24700" y="10923"/>
                    <a:pt x="26625" y="9326"/>
                  </a:cubicBezTo>
                  <a:cubicBezTo>
                    <a:pt x="28277" y="8015"/>
                    <a:pt x="30325" y="7278"/>
                    <a:pt x="32373" y="6772"/>
                  </a:cubicBezTo>
                  <a:cubicBezTo>
                    <a:pt x="37780" y="5352"/>
                    <a:pt x="43405" y="5011"/>
                    <a:pt x="48934" y="4492"/>
                  </a:cubicBezTo>
                  <a:cubicBezTo>
                    <a:pt x="54505" y="3987"/>
                    <a:pt x="60130" y="3304"/>
                    <a:pt x="65373" y="1256"/>
                  </a:cubicBezTo>
                  <a:cubicBezTo>
                    <a:pt x="66274" y="915"/>
                    <a:pt x="67243" y="451"/>
                    <a:pt x="68104" y="0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85725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" name="Google Shape;482;p37"/>
          <p:cNvSpPr txBox="1"/>
          <p:nvPr>
            <p:ph type="ctrTitle"/>
          </p:nvPr>
        </p:nvSpPr>
        <p:spPr>
          <a:xfrm>
            <a:off x="1029375" y="2035400"/>
            <a:ext cx="2958900" cy="910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 </a:t>
            </a:r>
            <a:r>
              <a:rPr lang="es" sz="2400">
                <a:solidFill>
                  <a:srgbClr val="9C1B40"/>
                </a:solidFill>
              </a:rPr>
              <a:t>PICTURE</a:t>
            </a:r>
            <a:r>
              <a:rPr lang="es" sz="2400"/>
              <a:t> ALWAYS REINFORCES THE CONCEPT</a:t>
            </a:r>
            <a:endParaRPr sz="2400"/>
          </a:p>
        </p:txBody>
      </p:sp>
      <p:sp>
        <p:nvSpPr>
          <p:cNvPr id="483" name="Google Shape;483;p37"/>
          <p:cNvSpPr txBox="1"/>
          <p:nvPr>
            <p:ph idx="1" type="subTitle"/>
          </p:nvPr>
        </p:nvSpPr>
        <p:spPr>
          <a:xfrm>
            <a:off x="1029375" y="2982500"/>
            <a:ext cx="2847300" cy="62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p38"/>
          <p:cNvSpPr txBox="1"/>
          <p:nvPr>
            <p:ph idx="4294967295" type="ctrTitle"/>
          </p:nvPr>
        </p:nvSpPr>
        <p:spPr>
          <a:xfrm>
            <a:off x="1373250" y="609325"/>
            <a:ext cx="6397500" cy="10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</a:rPr>
              <a:t>A </a:t>
            </a:r>
            <a:r>
              <a:rPr lang="es" sz="3000">
                <a:solidFill>
                  <a:srgbClr val="5CE6D9"/>
                </a:solidFill>
              </a:rPr>
              <a:t>PICTURE </a:t>
            </a:r>
            <a:r>
              <a:rPr lang="es" sz="3000">
                <a:solidFill>
                  <a:srgbClr val="FFFFFF"/>
                </a:solidFill>
              </a:rPr>
              <a:t>IS WORTH A THOUSAND WORDS</a:t>
            </a:r>
            <a:endParaRPr sz="3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2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Google Shape;493;p39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</a:t>
            </a:r>
            <a:r>
              <a:rPr lang="es">
                <a:solidFill>
                  <a:srgbClr val="9C1B40"/>
                </a:solidFill>
              </a:rPr>
              <a:t>WORDS</a:t>
            </a:r>
            <a:endParaRPr>
              <a:solidFill>
                <a:srgbClr val="9C1B40"/>
              </a:solidFill>
            </a:endParaRPr>
          </a:p>
        </p:txBody>
      </p:sp>
      <p:sp>
        <p:nvSpPr>
          <p:cNvPr id="494" name="Google Shape;494;p39"/>
          <p:cNvSpPr txBox="1"/>
          <p:nvPr>
            <p:ph idx="1" type="subTitle"/>
          </p:nvPr>
        </p:nvSpPr>
        <p:spPr>
          <a:xfrm>
            <a:off x="1708350" y="2920100"/>
            <a:ext cx="5748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9C1B40"/>
                </a:solidFill>
              </a:rPr>
              <a:t>Because key words are great for catching your audience’s attention</a:t>
            </a:r>
            <a:endParaRPr>
              <a:solidFill>
                <a:srgbClr val="9C1B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9C1B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8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p40"/>
          <p:cNvSpPr txBox="1"/>
          <p:nvPr>
            <p:ph type="ctrTitle"/>
          </p:nvPr>
        </p:nvSpPr>
        <p:spPr>
          <a:xfrm>
            <a:off x="3165879" y="2446475"/>
            <a:ext cx="28122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DATA ANALYTICS</a:t>
            </a:r>
            <a:endParaRPr/>
          </a:p>
        </p:txBody>
      </p:sp>
      <p:sp>
        <p:nvSpPr>
          <p:cNvPr id="500" name="Google Shape;500;p40"/>
          <p:cNvSpPr txBox="1"/>
          <p:nvPr>
            <p:ph idx="1" type="subTitle"/>
          </p:nvPr>
        </p:nvSpPr>
        <p:spPr>
          <a:xfrm>
            <a:off x="3244356" y="29546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501" name="Google Shape;501;p40"/>
          <p:cNvSpPr txBox="1"/>
          <p:nvPr>
            <p:ph idx="2" type="title"/>
          </p:nvPr>
        </p:nvSpPr>
        <p:spPr>
          <a:xfrm>
            <a:off x="4000506" y="1875905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02</a:t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5" name="Shape 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" name="Google Shape;506;p41"/>
          <p:cNvSpPr txBox="1"/>
          <p:nvPr>
            <p:ph type="ctrTitle"/>
          </p:nvPr>
        </p:nvSpPr>
        <p:spPr>
          <a:xfrm flipH="1">
            <a:off x="1008875" y="417850"/>
            <a:ext cx="560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modify </a:t>
            </a:r>
            <a:r>
              <a:rPr lang="es" u="sng">
                <a:solidFill>
                  <a:srgbClr val="9C1B40"/>
                </a:solidFill>
              </a:rPr>
              <a:t>this graph</a:t>
            </a:r>
            <a:r>
              <a:rPr lang="es"/>
              <a:t>, click on it, follow the link, change the data and replace it</a:t>
            </a:r>
            <a:endParaRPr/>
          </a:p>
        </p:txBody>
      </p:sp>
      <p:pic>
        <p:nvPicPr>
          <p:cNvPr id="507" name="Google Shape;507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154862" y="1473850"/>
            <a:ext cx="4834273" cy="29860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42"/>
          <p:cNvSpPr txBox="1"/>
          <p:nvPr>
            <p:ph type="ctrTitle"/>
          </p:nvPr>
        </p:nvSpPr>
        <p:spPr>
          <a:xfrm>
            <a:off x="5213876" y="417850"/>
            <a:ext cx="2921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INFOGRAPHICS</a:t>
            </a:r>
            <a:r>
              <a:rPr lang="es"/>
              <a:t> MAKE YOUR IDEA UNDERSTANDABLE…</a:t>
            </a:r>
            <a:endParaRPr/>
          </a:p>
        </p:txBody>
      </p:sp>
      <p:grpSp>
        <p:nvGrpSpPr>
          <p:cNvPr id="513" name="Google Shape;513;p42"/>
          <p:cNvGrpSpPr/>
          <p:nvPr/>
        </p:nvGrpSpPr>
        <p:grpSpPr>
          <a:xfrm rot="-5400000">
            <a:off x="2342830" y="970033"/>
            <a:ext cx="3322171" cy="4188806"/>
            <a:chOff x="2197425" y="238125"/>
            <a:chExt cx="3298750" cy="4159275"/>
          </a:xfrm>
        </p:grpSpPr>
        <p:sp>
          <p:nvSpPr>
            <p:cNvPr id="514" name="Google Shape;514;p42"/>
            <p:cNvSpPr/>
            <p:nvPr/>
          </p:nvSpPr>
          <p:spPr>
            <a:xfrm>
              <a:off x="2197425" y="238125"/>
              <a:ext cx="3298750" cy="4159275"/>
            </a:xfrm>
            <a:custGeom>
              <a:rect b="b" l="l" r="r" t="t"/>
              <a:pathLst>
                <a:path extrusionOk="0" h="166371" w="131950">
                  <a:moveTo>
                    <a:pt x="65975" y="0"/>
                  </a:moveTo>
                  <a:cubicBezTo>
                    <a:pt x="29641" y="0"/>
                    <a:pt x="1" y="29641"/>
                    <a:pt x="1" y="65974"/>
                  </a:cubicBezTo>
                  <a:cubicBezTo>
                    <a:pt x="1" y="86054"/>
                    <a:pt x="9065" y="104220"/>
                    <a:pt x="23407" y="116650"/>
                  </a:cubicBezTo>
                  <a:lnTo>
                    <a:pt x="23407" y="158262"/>
                  </a:lnTo>
                  <a:cubicBezTo>
                    <a:pt x="23407" y="162546"/>
                    <a:pt x="27232" y="166370"/>
                    <a:pt x="31554" y="166370"/>
                  </a:cubicBezTo>
                  <a:cubicBezTo>
                    <a:pt x="36334" y="166370"/>
                    <a:pt x="39662" y="162546"/>
                    <a:pt x="39662" y="158262"/>
                  </a:cubicBezTo>
                  <a:lnTo>
                    <a:pt x="39662" y="126709"/>
                  </a:lnTo>
                  <a:cubicBezTo>
                    <a:pt x="47808" y="130037"/>
                    <a:pt x="56872" y="131949"/>
                    <a:pt x="65975" y="131949"/>
                  </a:cubicBezTo>
                  <a:cubicBezTo>
                    <a:pt x="102768" y="131949"/>
                    <a:pt x="131949" y="102308"/>
                    <a:pt x="131949" y="65974"/>
                  </a:cubicBezTo>
                  <a:cubicBezTo>
                    <a:pt x="131949" y="29641"/>
                    <a:pt x="102768" y="0"/>
                    <a:pt x="65975" y="0"/>
                  </a:cubicBezTo>
                  <a:close/>
                </a:path>
              </a:pathLst>
            </a:custGeom>
            <a:solidFill>
              <a:srgbClr val="5CE6D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2"/>
            <p:cNvSpPr/>
            <p:nvPr/>
          </p:nvSpPr>
          <p:spPr>
            <a:xfrm>
              <a:off x="2436475" y="477150"/>
              <a:ext cx="2832125" cy="3920250"/>
            </a:xfrm>
            <a:custGeom>
              <a:rect b="b" l="l" r="r" t="t"/>
              <a:pathLst>
                <a:path extrusionOk="0" h="156810" w="113285">
                  <a:moveTo>
                    <a:pt x="56413" y="1"/>
                  </a:moveTo>
                  <a:cubicBezTo>
                    <a:pt x="25319" y="1"/>
                    <a:pt x="0" y="25358"/>
                    <a:pt x="0" y="56413"/>
                  </a:cubicBezTo>
                  <a:cubicBezTo>
                    <a:pt x="0" y="80317"/>
                    <a:pt x="14801" y="100396"/>
                    <a:pt x="35378" y="109002"/>
                  </a:cubicBezTo>
                  <a:lnTo>
                    <a:pt x="35378" y="148701"/>
                  </a:lnTo>
                  <a:cubicBezTo>
                    <a:pt x="35378" y="152985"/>
                    <a:pt x="39202" y="156809"/>
                    <a:pt x="43486" y="156809"/>
                  </a:cubicBezTo>
                  <a:cubicBezTo>
                    <a:pt x="47808" y="156809"/>
                    <a:pt x="51632" y="152985"/>
                    <a:pt x="51632" y="148701"/>
                  </a:cubicBezTo>
                  <a:lnTo>
                    <a:pt x="51632" y="112826"/>
                  </a:lnTo>
                  <a:lnTo>
                    <a:pt x="56413" y="112826"/>
                  </a:lnTo>
                  <a:cubicBezTo>
                    <a:pt x="87966" y="112826"/>
                    <a:pt x="113285" y="87507"/>
                    <a:pt x="113285" y="56413"/>
                  </a:cubicBezTo>
                  <a:cubicBezTo>
                    <a:pt x="113285" y="25358"/>
                    <a:pt x="87966" y="1"/>
                    <a:pt x="56413" y="1"/>
                  </a:cubicBezTo>
                  <a:close/>
                </a:path>
              </a:pathLst>
            </a:custGeom>
            <a:solidFill>
              <a:srgbClr val="9C1B4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2"/>
            <p:cNvSpPr/>
            <p:nvPr/>
          </p:nvSpPr>
          <p:spPr>
            <a:xfrm>
              <a:off x="2675500" y="704725"/>
              <a:ext cx="2354075" cy="3692675"/>
            </a:xfrm>
            <a:custGeom>
              <a:rect b="b" l="l" r="r" t="t"/>
              <a:pathLst>
                <a:path extrusionOk="0" h="147707" w="94163">
                  <a:moveTo>
                    <a:pt x="46852" y="0"/>
                  </a:moveTo>
                  <a:cubicBezTo>
                    <a:pt x="21036" y="0"/>
                    <a:pt x="1" y="21494"/>
                    <a:pt x="1" y="47310"/>
                  </a:cubicBezTo>
                  <a:cubicBezTo>
                    <a:pt x="1" y="73624"/>
                    <a:pt x="21036" y="94659"/>
                    <a:pt x="46852" y="94659"/>
                  </a:cubicBezTo>
                  <a:lnTo>
                    <a:pt x="47311" y="94659"/>
                  </a:lnTo>
                  <a:lnTo>
                    <a:pt x="47311" y="139598"/>
                  </a:lnTo>
                  <a:cubicBezTo>
                    <a:pt x="47311" y="143882"/>
                    <a:pt x="50677" y="147706"/>
                    <a:pt x="55457" y="147706"/>
                  </a:cubicBezTo>
                  <a:cubicBezTo>
                    <a:pt x="59741" y="147706"/>
                    <a:pt x="63565" y="143882"/>
                    <a:pt x="63565" y="139598"/>
                  </a:cubicBezTo>
                  <a:lnTo>
                    <a:pt x="63565" y="91791"/>
                  </a:lnTo>
                  <a:cubicBezTo>
                    <a:pt x="81273" y="85097"/>
                    <a:pt x="94162" y="67887"/>
                    <a:pt x="94162" y="47310"/>
                  </a:cubicBezTo>
                  <a:cubicBezTo>
                    <a:pt x="94162" y="21494"/>
                    <a:pt x="73127" y="0"/>
                    <a:pt x="46852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2"/>
            <p:cNvSpPr/>
            <p:nvPr/>
          </p:nvSpPr>
          <p:spPr>
            <a:xfrm>
              <a:off x="2902125" y="943750"/>
              <a:ext cx="1888400" cy="3453650"/>
            </a:xfrm>
            <a:custGeom>
              <a:rect b="b" l="l" r="r" t="t"/>
              <a:pathLst>
                <a:path extrusionOk="0" h="138146" w="75536">
                  <a:moveTo>
                    <a:pt x="37787" y="1"/>
                  </a:moveTo>
                  <a:cubicBezTo>
                    <a:pt x="17211" y="1"/>
                    <a:pt x="0" y="16714"/>
                    <a:pt x="0" y="37749"/>
                  </a:cubicBezTo>
                  <a:cubicBezTo>
                    <a:pt x="0" y="58785"/>
                    <a:pt x="17211" y="75536"/>
                    <a:pt x="37787" y="75536"/>
                  </a:cubicBezTo>
                  <a:cubicBezTo>
                    <a:pt x="45895" y="75536"/>
                    <a:pt x="53544" y="73127"/>
                    <a:pt x="59281" y="68843"/>
                  </a:cubicBezTo>
                  <a:lnTo>
                    <a:pt x="59281" y="130037"/>
                  </a:lnTo>
                  <a:cubicBezTo>
                    <a:pt x="59281" y="134321"/>
                    <a:pt x="63106" y="138145"/>
                    <a:pt x="67428" y="138145"/>
                  </a:cubicBezTo>
                  <a:cubicBezTo>
                    <a:pt x="72208" y="138145"/>
                    <a:pt x="75536" y="134321"/>
                    <a:pt x="75536" y="130037"/>
                  </a:cubicBezTo>
                  <a:lnTo>
                    <a:pt x="75536" y="39203"/>
                  </a:lnTo>
                  <a:lnTo>
                    <a:pt x="75536" y="38706"/>
                  </a:lnTo>
                  <a:lnTo>
                    <a:pt x="75536" y="37749"/>
                  </a:lnTo>
                  <a:cubicBezTo>
                    <a:pt x="75536" y="16714"/>
                    <a:pt x="58822" y="1"/>
                    <a:pt x="37787" y="1"/>
                  </a:cubicBezTo>
                  <a:close/>
                </a:path>
              </a:pathLst>
            </a:custGeom>
            <a:solidFill>
              <a:srgbClr val="FA726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" name="Google Shape;518;p42"/>
          <p:cNvGrpSpPr/>
          <p:nvPr/>
        </p:nvGrpSpPr>
        <p:grpSpPr>
          <a:xfrm>
            <a:off x="6335783" y="2163110"/>
            <a:ext cx="302286" cy="1920350"/>
            <a:chOff x="6335783" y="2163110"/>
            <a:chExt cx="302286" cy="1920350"/>
          </a:xfrm>
        </p:grpSpPr>
        <p:grpSp>
          <p:nvGrpSpPr>
            <p:cNvPr id="519" name="Google Shape;519;p42"/>
            <p:cNvGrpSpPr/>
            <p:nvPr/>
          </p:nvGrpSpPr>
          <p:grpSpPr>
            <a:xfrm>
              <a:off x="6335783" y="3223791"/>
              <a:ext cx="302286" cy="298121"/>
              <a:chOff x="2079300" y="4399325"/>
              <a:chExt cx="489850" cy="483100"/>
            </a:xfrm>
          </p:grpSpPr>
          <p:sp>
            <p:nvSpPr>
              <p:cNvPr id="520" name="Google Shape;520;p42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21" name="Google Shape;521;p42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22" name="Google Shape;522;p42"/>
            <p:cNvGrpSpPr/>
            <p:nvPr/>
          </p:nvGrpSpPr>
          <p:grpSpPr>
            <a:xfrm>
              <a:off x="6337860" y="2163110"/>
              <a:ext cx="298136" cy="298152"/>
              <a:chOff x="1487200" y="2615925"/>
              <a:chExt cx="483125" cy="483150"/>
            </a:xfrm>
          </p:grpSpPr>
          <p:sp>
            <p:nvSpPr>
              <p:cNvPr id="523" name="Google Shape;523;p42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24" name="Google Shape;524;p42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25" name="Google Shape;525;p42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26" name="Google Shape;526;p42"/>
            <p:cNvGrpSpPr/>
            <p:nvPr/>
          </p:nvGrpSpPr>
          <p:grpSpPr>
            <a:xfrm>
              <a:off x="6355901" y="3785293"/>
              <a:ext cx="262052" cy="298167"/>
              <a:chOff x="1516475" y="238075"/>
              <a:chExt cx="424650" cy="483175"/>
            </a:xfrm>
          </p:grpSpPr>
          <p:sp>
            <p:nvSpPr>
              <p:cNvPr id="527" name="Google Shape;527;p42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28" name="Google Shape;528;p42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529" name="Google Shape;529;p42"/>
            <p:cNvGrpSpPr/>
            <p:nvPr/>
          </p:nvGrpSpPr>
          <p:grpSpPr>
            <a:xfrm>
              <a:off x="6337856" y="2693459"/>
              <a:ext cx="298136" cy="298136"/>
              <a:chOff x="5648375" y="238125"/>
              <a:chExt cx="483125" cy="483125"/>
            </a:xfrm>
          </p:grpSpPr>
          <p:sp>
            <p:nvSpPr>
              <p:cNvPr id="530" name="Google Shape;530;p42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1" name="Google Shape;531;p42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2" name="Google Shape;532;p42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3" name="Google Shape;533;p42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4" name="Google Shape;534;p42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5" name="Google Shape;535;p42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6" name="Google Shape;536;p42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7" name="Google Shape;537;p42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8" name="Google Shape;538;p42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539" name="Google Shape;539;p42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sp>
        <p:nvSpPr>
          <p:cNvPr id="540" name="Google Shape;540;p42"/>
          <p:cNvSpPr txBox="1"/>
          <p:nvPr/>
        </p:nvSpPr>
        <p:spPr>
          <a:xfrm>
            <a:off x="4908550" y="2163111"/>
            <a:ext cx="1116900" cy="34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MERCURY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41" name="Google Shape;541;p42"/>
          <p:cNvSpPr txBox="1"/>
          <p:nvPr/>
        </p:nvSpPr>
        <p:spPr>
          <a:xfrm>
            <a:off x="4908550" y="2706386"/>
            <a:ext cx="1116900" cy="342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VENUS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42" name="Google Shape;542;p42"/>
          <p:cNvSpPr txBox="1"/>
          <p:nvPr/>
        </p:nvSpPr>
        <p:spPr>
          <a:xfrm>
            <a:off x="4908550" y="3249650"/>
            <a:ext cx="1116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MARS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43" name="Google Shape;543;p42"/>
          <p:cNvSpPr txBox="1"/>
          <p:nvPr/>
        </p:nvSpPr>
        <p:spPr>
          <a:xfrm>
            <a:off x="4908550" y="3803014"/>
            <a:ext cx="1116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JUPITER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47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8" name="Google Shape;548;p43"/>
          <p:cNvGraphicFramePr/>
          <p:nvPr/>
        </p:nvGraphicFramePr>
        <p:xfrm>
          <a:off x="1938050" y="19471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{D23F766E-4F43-42E2-A501-738D533E9E78}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rgbClr val="4E48AB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MASS</a:t>
                      </a:r>
                      <a:endParaRPr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DIAMETER</a:t>
                      </a:r>
                      <a:endParaRPr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SURFACE GRAVITY</a:t>
                      </a:r>
                      <a:endParaRPr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MERCURY</a:t>
                      </a:r>
                      <a:endParaRPr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C1B4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0,06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MARS</a:t>
                      </a:r>
                      <a:endParaRPr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A726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0,11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0,53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Barlow Condensed"/>
                          <a:ea typeface="Barlow Condensed"/>
                          <a:cs typeface="Barlow Condensed"/>
                          <a:sym typeface="Barlow Condensed"/>
                        </a:rPr>
                        <a:t>SATURN</a:t>
                      </a:r>
                      <a:endParaRPr>
                        <a:solidFill>
                          <a:srgbClr val="FFFFFF"/>
                        </a:solidFill>
                        <a:latin typeface="Barlow Condensed"/>
                        <a:ea typeface="Barlow Condensed"/>
                        <a:cs typeface="Barlow Condensed"/>
                        <a:sym typeface="Barlow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CE6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95,2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9,4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Roboto Slab Regular"/>
                          <a:ea typeface="Roboto Slab Regular"/>
                          <a:cs typeface="Roboto Slab Regular"/>
                          <a:sym typeface="Roboto Slab Regular"/>
                        </a:rPr>
                        <a:t>1,16</a:t>
                      </a:r>
                      <a:endParaRPr sz="1200">
                        <a:solidFill>
                          <a:srgbClr val="FFFFFF"/>
                        </a:solidFill>
                        <a:latin typeface="Roboto Slab Regular"/>
                        <a:ea typeface="Roboto Slab Regular"/>
                        <a:cs typeface="Roboto Slab Regular"/>
                        <a:sym typeface="Roboto Slab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549" name="Google Shape;549;p43"/>
          <p:cNvSpPr txBox="1"/>
          <p:nvPr>
            <p:ph type="ctrTitle"/>
          </p:nvPr>
        </p:nvSpPr>
        <p:spPr>
          <a:xfrm flipH="1">
            <a:off x="1008603" y="417850"/>
            <a:ext cx="2267700" cy="946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</a:t>
            </a:r>
            <a:r>
              <a:rPr lang="es">
                <a:solidFill>
                  <a:srgbClr val="9C1B40"/>
                </a:solidFill>
              </a:rPr>
              <a:t>TABLES</a:t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44"/>
          <p:cNvSpPr txBox="1"/>
          <p:nvPr/>
        </p:nvSpPr>
        <p:spPr>
          <a:xfrm>
            <a:off x="6055375" y="1682075"/>
            <a:ext cx="2694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VENUS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55" name="Google Shape;555;p44"/>
          <p:cNvSpPr txBox="1"/>
          <p:nvPr/>
        </p:nvSpPr>
        <p:spPr>
          <a:xfrm>
            <a:off x="6055375" y="3173825"/>
            <a:ext cx="19533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MARS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56" name="Google Shape;556;p44"/>
          <p:cNvSpPr txBox="1"/>
          <p:nvPr/>
        </p:nvSpPr>
        <p:spPr>
          <a:xfrm>
            <a:off x="6055375" y="2427950"/>
            <a:ext cx="1917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MERCURY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557" name="Google Shape;557;p44"/>
          <p:cNvGrpSpPr/>
          <p:nvPr/>
        </p:nvGrpSpPr>
        <p:grpSpPr>
          <a:xfrm>
            <a:off x="1121303" y="1758283"/>
            <a:ext cx="3667968" cy="2228187"/>
            <a:chOff x="2529950" y="4155175"/>
            <a:chExt cx="1137425" cy="690975"/>
          </a:xfrm>
        </p:grpSpPr>
        <p:sp>
          <p:nvSpPr>
            <p:cNvPr id="558" name="Google Shape;558;p44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4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4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4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4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4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4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4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4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4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4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4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4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4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4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4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4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4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4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4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4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4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4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4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4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4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4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4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4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4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4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4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4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4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4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4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4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4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4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4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4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4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4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4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4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4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4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4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4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4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4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4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4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4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4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4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4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4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4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4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4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4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4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4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4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4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4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4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4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4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4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4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4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4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4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4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4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4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4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4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4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4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4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4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4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4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4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4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4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4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4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4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4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4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4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4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4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4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4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4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4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4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4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4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4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4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4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4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4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4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4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4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4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4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4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4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4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4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4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4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4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4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4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4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4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4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4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4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4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4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4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4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4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4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4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4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4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4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4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4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4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4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4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4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4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4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4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4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4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4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4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4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4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4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4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4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4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4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4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4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4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4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4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4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4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4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4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4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4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4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4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4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4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4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4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4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4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4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4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4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4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4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4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4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4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4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4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4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4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4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4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4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4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4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4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4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4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4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4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4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4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4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4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4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4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4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4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4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4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4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4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4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4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4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4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4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4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4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4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4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4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4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4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4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4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4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4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4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4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4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4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4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4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4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4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4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4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4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4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4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4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4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4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4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4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4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4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4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4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4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4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4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4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4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4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4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4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4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4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4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4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4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4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4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4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4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4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4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4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4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4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4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4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4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4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4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4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4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4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4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4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4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4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4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4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4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4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4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4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4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4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4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4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4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4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4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4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4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4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4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4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4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4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4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4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4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4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4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4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4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4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4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4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4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4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4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4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4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4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4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4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4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4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4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4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4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4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4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4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4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4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4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4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4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4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4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4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4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4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4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4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4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4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4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4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4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4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4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4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4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4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4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4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4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4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4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4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4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4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4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4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4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4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4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4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4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4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4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4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4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4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4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4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4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4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4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4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4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4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4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4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4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4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4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4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4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4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4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4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4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4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4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4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4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4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4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4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4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4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4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4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4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4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4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4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4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4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4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4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4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4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4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4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4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4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4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4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4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4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4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4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4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4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4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4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4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4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4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4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4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4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4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4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4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4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4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4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4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4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4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4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4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4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4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4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4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4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4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4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4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4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4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4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4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4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4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4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4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4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4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4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4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4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4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4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4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4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4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4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4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4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4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4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4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4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4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4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4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4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4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4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4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4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4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4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4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4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4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4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4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4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4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4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4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4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4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4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4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4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4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4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4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4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4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4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4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4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4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4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4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4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4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4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4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4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4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4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4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4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4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4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4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4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4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4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4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4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4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4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4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4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4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4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4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4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4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4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4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4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4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4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4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4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4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4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4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4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4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4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4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4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4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4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4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4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4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4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4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4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4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4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4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4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4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4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4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4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4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4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4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4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4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4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4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4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4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4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4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4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4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4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4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4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4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4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4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4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4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4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4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4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4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4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4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4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4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4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4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4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4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4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4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4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4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4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4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4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4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4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4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4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4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4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4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4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4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4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4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4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4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4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4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4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4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4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4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4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4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4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4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4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4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4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4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4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4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4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4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4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4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4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4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4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4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4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4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4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4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4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4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4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4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4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4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4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4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4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4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4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4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4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4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4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4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4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4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4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4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4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4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4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4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4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4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4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4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4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4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4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4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4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4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4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4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4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4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4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4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4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4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4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4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4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4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4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4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4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4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4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4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4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4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4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4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4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4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4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4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4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4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4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4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4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4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4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4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4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4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4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4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4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4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4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4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4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4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4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4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4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4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4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4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4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4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4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4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4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4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4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4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4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4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4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4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4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4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4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4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4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4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4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4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4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4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4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4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4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4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4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4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4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4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4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4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4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4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4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4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4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4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4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4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4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4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4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4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4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4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4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4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4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4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4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4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4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4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4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4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4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4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4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4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4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4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4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4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4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4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4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4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4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4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4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4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4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4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4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4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4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4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4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4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4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4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4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4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4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4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4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4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4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4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4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4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4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4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4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4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4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4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4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4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4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4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4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4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4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4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4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4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4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4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4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4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4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4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4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4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4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4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4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4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4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4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4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4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4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4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4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4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4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4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4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4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4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4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4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4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4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4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4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4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4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4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4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4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4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4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4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4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4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4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4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4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4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4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4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4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4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4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4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4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4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4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4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4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4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4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4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4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4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4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4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4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4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4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4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4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4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4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4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4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4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4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4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4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4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4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4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4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4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4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4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4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4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4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4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4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4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4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4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4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4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4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4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4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4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4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4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4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4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4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4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4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4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4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4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4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4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4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" name="Google Shape;1511;p44"/>
          <p:cNvGrpSpPr/>
          <p:nvPr/>
        </p:nvGrpSpPr>
        <p:grpSpPr>
          <a:xfrm>
            <a:off x="3951800" y="2652950"/>
            <a:ext cx="1875300" cy="323400"/>
            <a:chOff x="3951800" y="2652950"/>
            <a:chExt cx="1875300" cy="323400"/>
          </a:xfrm>
        </p:grpSpPr>
        <p:cxnSp>
          <p:nvCxnSpPr>
            <p:cNvPr id="1512" name="Google Shape;1512;p44"/>
            <p:cNvCxnSpPr>
              <a:stCxn id="1513" idx="6"/>
            </p:cNvCxnSpPr>
            <p:nvPr/>
          </p:nvCxnSpPr>
          <p:spPr>
            <a:xfrm>
              <a:off x="4275200" y="2814650"/>
              <a:ext cx="15519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513" name="Google Shape;1513;p44"/>
            <p:cNvSpPr/>
            <p:nvPr/>
          </p:nvSpPr>
          <p:spPr>
            <a:xfrm>
              <a:off x="3951800" y="2652950"/>
              <a:ext cx="323400" cy="323400"/>
            </a:xfrm>
            <a:prstGeom prst="ellipse">
              <a:avLst/>
            </a:prstGeom>
            <a:solidFill>
              <a:srgbClr val="9C1B40">
                <a:alpha val="51150"/>
              </a:srgbClr>
            </a:solidFill>
            <a:ln cap="flat" cmpd="sng" w="19050">
              <a:solidFill>
                <a:srgbClr val="9C1B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" name="Google Shape;1514;p44"/>
          <p:cNvGrpSpPr/>
          <p:nvPr/>
        </p:nvGrpSpPr>
        <p:grpSpPr>
          <a:xfrm>
            <a:off x="2418400" y="1664950"/>
            <a:ext cx="3391200" cy="438000"/>
            <a:chOff x="2418400" y="1664950"/>
            <a:chExt cx="3391200" cy="438000"/>
          </a:xfrm>
        </p:grpSpPr>
        <p:cxnSp>
          <p:nvCxnSpPr>
            <p:cNvPr id="1515" name="Google Shape;1515;p44"/>
            <p:cNvCxnSpPr>
              <a:stCxn id="1516" idx="0"/>
            </p:cNvCxnSpPr>
            <p:nvPr/>
          </p:nvCxnSpPr>
          <p:spPr>
            <a:xfrm flipH="1" rot="-5400000">
              <a:off x="4004500" y="297850"/>
              <a:ext cx="438000" cy="3172200"/>
            </a:xfrm>
            <a:prstGeom prst="bentConnector4">
              <a:avLst>
                <a:gd fmla="val -54366" name="adj1"/>
                <a:gd fmla="val 83974" name="adj2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516" name="Google Shape;1516;p44"/>
            <p:cNvSpPr/>
            <p:nvPr/>
          </p:nvSpPr>
          <p:spPr>
            <a:xfrm>
              <a:off x="2418400" y="1664950"/>
              <a:ext cx="438000" cy="438000"/>
            </a:xfrm>
            <a:prstGeom prst="ellipse">
              <a:avLst/>
            </a:prstGeom>
            <a:solidFill>
              <a:srgbClr val="FA7268">
                <a:alpha val="57309"/>
              </a:srgbClr>
            </a:solidFill>
            <a:ln cap="flat" cmpd="sng" w="19050">
              <a:solidFill>
                <a:srgbClr val="FA72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" name="Google Shape;1517;p44"/>
          <p:cNvGrpSpPr/>
          <p:nvPr/>
        </p:nvGrpSpPr>
        <p:grpSpPr>
          <a:xfrm>
            <a:off x="2638275" y="2710675"/>
            <a:ext cx="3189000" cy="855600"/>
            <a:chOff x="2638275" y="2710675"/>
            <a:chExt cx="3189000" cy="855600"/>
          </a:xfrm>
        </p:grpSpPr>
        <p:cxnSp>
          <p:nvCxnSpPr>
            <p:cNvPr id="1518" name="Google Shape;1518;p44"/>
            <p:cNvCxnSpPr>
              <a:stCxn id="1519" idx="4"/>
            </p:cNvCxnSpPr>
            <p:nvPr/>
          </p:nvCxnSpPr>
          <p:spPr>
            <a:xfrm flipH="1" rot="-5400000">
              <a:off x="4047525" y="1786525"/>
              <a:ext cx="532200" cy="3027300"/>
            </a:xfrm>
            <a:prstGeom prst="bentConnector2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sp>
          <p:nvSpPr>
            <p:cNvPr id="1519" name="Google Shape;1519;p44"/>
            <p:cNvSpPr/>
            <p:nvPr/>
          </p:nvSpPr>
          <p:spPr>
            <a:xfrm>
              <a:off x="2638275" y="2710675"/>
              <a:ext cx="323400" cy="323400"/>
            </a:xfrm>
            <a:prstGeom prst="ellipse">
              <a:avLst/>
            </a:prstGeom>
            <a:solidFill>
              <a:srgbClr val="FFFFFF">
                <a:alpha val="55380"/>
              </a:srgbClr>
            </a:solidFill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0" name="Google Shape;1520;p44"/>
          <p:cNvSpPr txBox="1"/>
          <p:nvPr>
            <p:ph type="ctrTitle"/>
          </p:nvPr>
        </p:nvSpPr>
        <p:spPr>
          <a:xfrm>
            <a:off x="5867548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9C1B40"/>
                </a:solidFill>
              </a:rPr>
              <a:t>MAP</a:t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24" name="Shape 1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" name="Google Shape;1525;p45"/>
          <p:cNvSpPr txBox="1"/>
          <p:nvPr/>
        </p:nvSpPr>
        <p:spPr>
          <a:xfrm>
            <a:off x="2764500" y="2283719"/>
            <a:ext cx="1732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26" name="Google Shape;1526;p45"/>
          <p:cNvSpPr txBox="1"/>
          <p:nvPr/>
        </p:nvSpPr>
        <p:spPr>
          <a:xfrm>
            <a:off x="3325800" y="2712575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DAY 2</a:t>
            </a:r>
            <a:endParaRPr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1527" name="Google Shape;1527;p45"/>
          <p:cNvSpPr txBox="1"/>
          <p:nvPr/>
        </p:nvSpPr>
        <p:spPr>
          <a:xfrm>
            <a:off x="5207975" y="2712563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DAY 3</a:t>
            </a:r>
            <a:endParaRPr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1528" name="Google Shape;1528;p45"/>
          <p:cNvSpPr txBox="1"/>
          <p:nvPr/>
        </p:nvSpPr>
        <p:spPr>
          <a:xfrm>
            <a:off x="7090188" y="2712575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DAY 4</a:t>
            </a:r>
            <a:endParaRPr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1529" name="Google Shape;1529;p45"/>
          <p:cNvSpPr txBox="1"/>
          <p:nvPr/>
        </p:nvSpPr>
        <p:spPr>
          <a:xfrm>
            <a:off x="6622200" y="2283719"/>
            <a:ext cx="1546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30" name="Google Shape;1530;p45"/>
          <p:cNvSpPr txBox="1"/>
          <p:nvPr/>
        </p:nvSpPr>
        <p:spPr>
          <a:xfrm>
            <a:off x="4663475" y="3130389"/>
            <a:ext cx="1699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31" name="Google Shape;1531;p45"/>
          <p:cNvSpPr txBox="1"/>
          <p:nvPr/>
        </p:nvSpPr>
        <p:spPr>
          <a:xfrm>
            <a:off x="919825" y="3130401"/>
            <a:ext cx="16578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Saturn is the ringed planet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532" name="Google Shape;1532;p45"/>
          <p:cNvSpPr txBox="1"/>
          <p:nvPr>
            <p:ph type="ctrTitle"/>
          </p:nvPr>
        </p:nvSpPr>
        <p:spPr>
          <a:xfrm flipH="1">
            <a:off x="1008603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9C1B40"/>
                </a:solidFill>
              </a:rPr>
              <a:t>TIMELINE</a:t>
            </a:r>
            <a:r>
              <a:rPr lang="es"/>
              <a:t> ALWAYS WORKS FINE</a:t>
            </a:r>
            <a:endParaRPr/>
          </a:p>
        </p:txBody>
      </p:sp>
      <p:sp>
        <p:nvSpPr>
          <p:cNvPr id="1533" name="Google Shape;1533;p45"/>
          <p:cNvSpPr txBox="1"/>
          <p:nvPr/>
        </p:nvSpPr>
        <p:spPr>
          <a:xfrm>
            <a:off x="1443613" y="2712564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DAY 1</a:t>
            </a:r>
            <a:endParaRPr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1534" name="Google Shape;1534;p45"/>
          <p:cNvSpPr/>
          <p:nvPr/>
        </p:nvSpPr>
        <p:spPr>
          <a:xfrm>
            <a:off x="1477075" y="1909889"/>
            <a:ext cx="543300" cy="543300"/>
          </a:xfrm>
          <a:prstGeom prst="ellipse">
            <a:avLst/>
          </a:prstGeom>
          <a:noFill/>
          <a:ln cap="flat" cmpd="sng" w="28575">
            <a:solidFill>
              <a:srgbClr val="9C1B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5" name="Google Shape;1535;p45"/>
          <p:cNvGrpSpPr/>
          <p:nvPr/>
        </p:nvGrpSpPr>
        <p:grpSpPr>
          <a:xfrm>
            <a:off x="4444943" y="1909889"/>
            <a:ext cx="1882200" cy="1137300"/>
            <a:chOff x="4444943" y="1909889"/>
            <a:chExt cx="1882200" cy="1137300"/>
          </a:xfrm>
        </p:grpSpPr>
        <p:grpSp>
          <p:nvGrpSpPr>
            <p:cNvPr id="1536" name="Google Shape;1536;p45"/>
            <p:cNvGrpSpPr/>
            <p:nvPr/>
          </p:nvGrpSpPr>
          <p:grpSpPr>
            <a:xfrm>
              <a:off x="4444943" y="1909889"/>
              <a:ext cx="1882200" cy="1137300"/>
              <a:chOff x="4444943" y="1768800"/>
              <a:chExt cx="1882200" cy="1137300"/>
            </a:xfrm>
          </p:grpSpPr>
          <p:grpSp>
            <p:nvGrpSpPr>
              <p:cNvPr id="1537" name="Google Shape;1537;p45"/>
              <p:cNvGrpSpPr/>
              <p:nvPr/>
            </p:nvGrpSpPr>
            <p:grpSpPr>
              <a:xfrm>
                <a:off x="4444943" y="2312100"/>
                <a:ext cx="1882200" cy="594000"/>
                <a:chOff x="4444943" y="2312100"/>
                <a:chExt cx="1882200" cy="594000"/>
              </a:xfrm>
            </p:grpSpPr>
            <p:cxnSp>
              <p:nvCxnSpPr>
                <p:cNvPr id="1538" name="Google Shape;1538;p45"/>
                <p:cNvCxnSpPr>
                  <a:stCxn id="1539" idx="1"/>
                  <a:endCxn id="1540" idx="3"/>
                </p:cNvCxnSpPr>
                <p:nvPr/>
              </p:nvCxnSpPr>
              <p:spPr>
                <a:xfrm rot="10800000">
                  <a:off x="4444943" y="2763900"/>
                  <a:ext cx="254100" cy="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FA7268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539" name="Google Shape;1539;p45"/>
                <p:cNvSpPr/>
                <p:nvPr/>
              </p:nvSpPr>
              <p:spPr>
                <a:xfrm>
                  <a:off x="4699043" y="2621700"/>
                  <a:ext cx="1628100" cy="284400"/>
                </a:xfrm>
                <a:prstGeom prst="rect">
                  <a:avLst/>
                </a:prstGeom>
                <a:noFill/>
                <a:ln cap="flat" cmpd="sng" w="28575">
                  <a:solidFill>
                    <a:srgbClr val="FA726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541" name="Google Shape;1541;p45"/>
                <p:cNvCxnSpPr/>
                <p:nvPr/>
              </p:nvCxnSpPr>
              <p:spPr>
                <a:xfrm rot="10800000">
                  <a:off x="5513063" y="2312100"/>
                  <a:ext cx="0" cy="3096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FA7268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sp>
            <p:nvSpPr>
              <p:cNvPr id="1542" name="Google Shape;1542;p45"/>
              <p:cNvSpPr/>
              <p:nvPr/>
            </p:nvSpPr>
            <p:spPr>
              <a:xfrm>
                <a:off x="5241425" y="1768800"/>
                <a:ext cx="543300" cy="543300"/>
              </a:xfrm>
              <a:prstGeom prst="ellipse">
                <a:avLst/>
              </a:prstGeom>
              <a:noFill/>
              <a:ln cap="flat" cmpd="sng" w="28575">
                <a:solidFill>
                  <a:srgbClr val="FA726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3" name="Google Shape;1543;p45"/>
            <p:cNvGrpSpPr/>
            <p:nvPr/>
          </p:nvGrpSpPr>
          <p:grpSpPr>
            <a:xfrm>
              <a:off x="5390071" y="2081274"/>
              <a:ext cx="246003" cy="242661"/>
              <a:chOff x="2079300" y="4399325"/>
              <a:chExt cx="489850" cy="483100"/>
            </a:xfrm>
          </p:grpSpPr>
          <p:sp>
            <p:nvSpPr>
              <p:cNvPr id="1544" name="Google Shape;1544;p45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45" name="Google Shape;1545;p45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1546" name="Google Shape;1546;p45"/>
          <p:cNvGrpSpPr/>
          <p:nvPr/>
        </p:nvGrpSpPr>
        <p:grpSpPr>
          <a:xfrm>
            <a:off x="6327126" y="2762789"/>
            <a:ext cx="2895649" cy="1137300"/>
            <a:chOff x="6327126" y="2762789"/>
            <a:chExt cx="2895649" cy="1137300"/>
          </a:xfrm>
        </p:grpSpPr>
        <p:grpSp>
          <p:nvGrpSpPr>
            <p:cNvPr id="1547" name="Google Shape;1547;p45"/>
            <p:cNvGrpSpPr/>
            <p:nvPr/>
          </p:nvGrpSpPr>
          <p:grpSpPr>
            <a:xfrm>
              <a:off x="6327126" y="2762789"/>
              <a:ext cx="2895649" cy="1137300"/>
              <a:chOff x="6327126" y="2621700"/>
              <a:chExt cx="2895649" cy="1137300"/>
            </a:xfrm>
          </p:grpSpPr>
          <p:grpSp>
            <p:nvGrpSpPr>
              <p:cNvPr id="1548" name="Google Shape;1548;p45"/>
              <p:cNvGrpSpPr/>
              <p:nvPr/>
            </p:nvGrpSpPr>
            <p:grpSpPr>
              <a:xfrm>
                <a:off x="6327126" y="2621700"/>
                <a:ext cx="2895649" cy="594000"/>
                <a:chOff x="6327126" y="2621700"/>
                <a:chExt cx="2895649" cy="594000"/>
              </a:xfrm>
            </p:grpSpPr>
            <p:cxnSp>
              <p:nvCxnSpPr>
                <p:cNvPr id="1549" name="Google Shape;1549;p45"/>
                <p:cNvCxnSpPr>
                  <a:stCxn id="1550" idx="1"/>
                  <a:endCxn id="1539" idx="3"/>
                </p:cNvCxnSpPr>
                <p:nvPr/>
              </p:nvCxnSpPr>
              <p:spPr>
                <a:xfrm rot="10800000">
                  <a:off x="6327126" y="2763900"/>
                  <a:ext cx="254100" cy="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5CE6D9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550" name="Google Shape;1550;p45"/>
                <p:cNvSpPr/>
                <p:nvPr/>
              </p:nvSpPr>
              <p:spPr>
                <a:xfrm>
                  <a:off x="6581226" y="2621700"/>
                  <a:ext cx="1628100" cy="284400"/>
                </a:xfrm>
                <a:prstGeom prst="rect">
                  <a:avLst/>
                </a:prstGeom>
                <a:noFill/>
                <a:ln cap="flat" cmpd="sng" w="28575">
                  <a:solidFill>
                    <a:srgbClr val="5CE6D9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551" name="Google Shape;1551;p45"/>
                <p:cNvCxnSpPr/>
                <p:nvPr/>
              </p:nvCxnSpPr>
              <p:spPr>
                <a:xfrm rot="10800000">
                  <a:off x="8209376" y="2763900"/>
                  <a:ext cx="1013400" cy="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5CE6D9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1552" name="Google Shape;1552;p45"/>
                <p:cNvCxnSpPr/>
                <p:nvPr/>
              </p:nvCxnSpPr>
              <p:spPr>
                <a:xfrm rot="10800000">
                  <a:off x="7395238" y="2906100"/>
                  <a:ext cx="0" cy="3096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5CE6D9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sp>
            <p:nvSpPr>
              <p:cNvPr id="1553" name="Google Shape;1553;p45"/>
              <p:cNvSpPr/>
              <p:nvPr/>
            </p:nvSpPr>
            <p:spPr>
              <a:xfrm>
                <a:off x="7123600" y="3215700"/>
                <a:ext cx="543300" cy="543300"/>
              </a:xfrm>
              <a:prstGeom prst="ellipse">
                <a:avLst/>
              </a:prstGeom>
              <a:noFill/>
              <a:ln cap="flat" cmpd="sng" w="28575">
                <a:solidFill>
                  <a:srgbClr val="5CE6D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4" name="Google Shape;1554;p45"/>
            <p:cNvGrpSpPr/>
            <p:nvPr/>
          </p:nvGrpSpPr>
          <p:grpSpPr>
            <a:xfrm>
              <a:off x="7290929" y="3508980"/>
              <a:ext cx="208758" cy="237529"/>
              <a:chOff x="1516475" y="238075"/>
              <a:chExt cx="424650" cy="483175"/>
            </a:xfrm>
          </p:grpSpPr>
          <p:sp>
            <p:nvSpPr>
              <p:cNvPr id="1555" name="Google Shape;1555;p45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56" name="Google Shape;1556;p45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1557" name="Google Shape;1557;p45"/>
          <p:cNvGrpSpPr/>
          <p:nvPr/>
        </p:nvGrpSpPr>
        <p:grpSpPr>
          <a:xfrm>
            <a:off x="-78725" y="1909889"/>
            <a:ext cx="2641500" cy="1137300"/>
            <a:chOff x="-78725" y="1909889"/>
            <a:chExt cx="2641500" cy="1137300"/>
          </a:xfrm>
        </p:grpSpPr>
        <p:grpSp>
          <p:nvGrpSpPr>
            <p:cNvPr id="1558" name="Google Shape;1558;p45"/>
            <p:cNvGrpSpPr/>
            <p:nvPr/>
          </p:nvGrpSpPr>
          <p:grpSpPr>
            <a:xfrm>
              <a:off x="-78725" y="1909889"/>
              <a:ext cx="2641500" cy="1137300"/>
              <a:chOff x="-78725" y="1768800"/>
              <a:chExt cx="2641500" cy="1137300"/>
            </a:xfrm>
          </p:grpSpPr>
          <p:grpSp>
            <p:nvGrpSpPr>
              <p:cNvPr id="1559" name="Google Shape;1559;p45"/>
              <p:cNvGrpSpPr/>
              <p:nvPr/>
            </p:nvGrpSpPr>
            <p:grpSpPr>
              <a:xfrm>
                <a:off x="-78725" y="2312100"/>
                <a:ext cx="2641500" cy="594000"/>
                <a:chOff x="-78725" y="2312100"/>
                <a:chExt cx="2641500" cy="594000"/>
              </a:xfrm>
            </p:grpSpPr>
            <p:cxnSp>
              <p:nvCxnSpPr>
                <p:cNvPr id="1560" name="Google Shape;1560;p45"/>
                <p:cNvCxnSpPr>
                  <a:stCxn id="1561" idx="1"/>
                </p:cNvCxnSpPr>
                <p:nvPr/>
              </p:nvCxnSpPr>
              <p:spPr>
                <a:xfrm rot="10800000">
                  <a:off x="-78725" y="2763900"/>
                  <a:ext cx="1013400" cy="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9C1B40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561" name="Google Shape;1561;p45"/>
                <p:cNvSpPr/>
                <p:nvPr/>
              </p:nvSpPr>
              <p:spPr>
                <a:xfrm>
                  <a:off x="934675" y="2621700"/>
                  <a:ext cx="1628100" cy="284400"/>
                </a:xfrm>
                <a:prstGeom prst="rect">
                  <a:avLst/>
                </a:prstGeom>
                <a:noFill/>
                <a:ln cap="flat" cmpd="sng" w="28575">
                  <a:solidFill>
                    <a:srgbClr val="9C1B4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FFFFF"/>
                    </a:solidFill>
                  </a:endParaRPr>
                </a:p>
              </p:txBody>
            </p:sp>
            <p:cxnSp>
              <p:nvCxnSpPr>
                <p:cNvPr id="1562" name="Google Shape;1562;p45"/>
                <p:cNvCxnSpPr/>
                <p:nvPr/>
              </p:nvCxnSpPr>
              <p:spPr>
                <a:xfrm rot="10800000">
                  <a:off x="1748713" y="2312100"/>
                  <a:ext cx="0" cy="3096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9C1B40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sp>
            <p:nvSpPr>
              <p:cNvPr id="1563" name="Google Shape;1563;p45"/>
              <p:cNvSpPr/>
              <p:nvPr/>
            </p:nvSpPr>
            <p:spPr>
              <a:xfrm>
                <a:off x="1477075" y="1768800"/>
                <a:ext cx="543300" cy="543300"/>
              </a:xfrm>
              <a:prstGeom prst="ellipse">
                <a:avLst/>
              </a:prstGeom>
              <a:noFill/>
              <a:ln cap="flat" cmpd="sng" w="28575">
                <a:solidFill>
                  <a:srgbClr val="9C1B4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4" name="Google Shape;1564;p45"/>
            <p:cNvGrpSpPr/>
            <p:nvPr/>
          </p:nvGrpSpPr>
          <p:grpSpPr>
            <a:xfrm>
              <a:off x="1613753" y="2039166"/>
              <a:ext cx="284754" cy="284769"/>
              <a:chOff x="1487200" y="2615925"/>
              <a:chExt cx="483125" cy="483150"/>
            </a:xfrm>
          </p:grpSpPr>
          <p:sp>
            <p:nvSpPr>
              <p:cNvPr id="1565" name="Google Shape;1565;p45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66" name="Google Shape;1566;p45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67" name="Google Shape;1567;p45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1568" name="Google Shape;1568;p45"/>
          <p:cNvGrpSpPr/>
          <p:nvPr/>
        </p:nvGrpSpPr>
        <p:grpSpPr>
          <a:xfrm>
            <a:off x="2562759" y="2762789"/>
            <a:ext cx="1882200" cy="1137300"/>
            <a:chOff x="2562759" y="2762789"/>
            <a:chExt cx="1882200" cy="1137300"/>
          </a:xfrm>
        </p:grpSpPr>
        <p:grpSp>
          <p:nvGrpSpPr>
            <p:cNvPr id="1569" name="Google Shape;1569;p45"/>
            <p:cNvGrpSpPr/>
            <p:nvPr/>
          </p:nvGrpSpPr>
          <p:grpSpPr>
            <a:xfrm>
              <a:off x="2562759" y="2762789"/>
              <a:ext cx="1882200" cy="1137300"/>
              <a:chOff x="2562759" y="2621700"/>
              <a:chExt cx="1882200" cy="1137300"/>
            </a:xfrm>
          </p:grpSpPr>
          <p:grpSp>
            <p:nvGrpSpPr>
              <p:cNvPr id="1570" name="Google Shape;1570;p45"/>
              <p:cNvGrpSpPr/>
              <p:nvPr/>
            </p:nvGrpSpPr>
            <p:grpSpPr>
              <a:xfrm>
                <a:off x="2562759" y="2621700"/>
                <a:ext cx="1882200" cy="594000"/>
                <a:chOff x="2562759" y="2621700"/>
                <a:chExt cx="1882200" cy="594000"/>
              </a:xfrm>
            </p:grpSpPr>
            <p:cxnSp>
              <p:nvCxnSpPr>
                <p:cNvPr id="1571" name="Google Shape;1571;p45"/>
                <p:cNvCxnSpPr>
                  <a:stCxn id="1540" idx="1"/>
                  <a:endCxn id="1561" idx="3"/>
                </p:cNvCxnSpPr>
                <p:nvPr/>
              </p:nvCxnSpPr>
              <p:spPr>
                <a:xfrm rot="10800000">
                  <a:off x="2562759" y="2763900"/>
                  <a:ext cx="254100" cy="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ED5F5F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540" name="Google Shape;1540;p45"/>
                <p:cNvSpPr/>
                <p:nvPr/>
              </p:nvSpPr>
              <p:spPr>
                <a:xfrm>
                  <a:off x="2816859" y="2621700"/>
                  <a:ext cx="1628100" cy="284400"/>
                </a:xfrm>
                <a:prstGeom prst="rect">
                  <a:avLst/>
                </a:prstGeom>
                <a:noFill/>
                <a:ln cap="flat" cmpd="sng" w="28575">
                  <a:solidFill>
                    <a:srgbClr val="ED5F5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572" name="Google Shape;1572;p45"/>
                <p:cNvCxnSpPr/>
                <p:nvPr/>
              </p:nvCxnSpPr>
              <p:spPr>
                <a:xfrm rot="10800000">
                  <a:off x="3630888" y="2906100"/>
                  <a:ext cx="0" cy="3096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ED5F5F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sp>
            <p:nvSpPr>
              <p:cNvPr id="1573" name="Google Shape;1573;p45"/>
              <p:cNvSpPr/>
              <p:nvPr/>
            </p:nvSpPr>
            <p:spPr>
              <a:xfrm>
                <a:off x="3359250" y="3215700"/>
                <a:ext cx="543300" cy="543300"/>
              </a:xfrm>
              <a:prstGeom prst="ellipse">
                <a:avLst/>
              </a:prstGeom>
              <a:noFill/>
              <a:ln cap="flat" cmpd="sng" w="28575">
                <a:solidFill>
                  <a:srgbClr val="ED5F5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4" name="Google Shape;1574;p45"/>
            <p:cNvGrpSpPr/>
            <p:nvPr/>
          </p:nvGrpSpPr>
          <p:grpSpPr>
            <a:xfrm>
              <a:off x="3511365" y="3508233"/>
              <a:ext cx="239050" cy="239050"/>
              <a:chOff x="5648375" y="238125"/>
              <a:chExt cx="483125" cy="483125"/>
            </a:xfrm>
          </p:grpSpPr>
          <p:sp>
            <p:nvSpPr>
              <p:cNvPr id="1575" name="Google Shape;1575;p45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76" name="Google Shape;1576;p45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77" name="Google Shape;1577;p45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78" name="Google Shape;1578;p45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79" name="Google Shape;1579;p45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80" name="Google Shape;1580;p45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81" name="Google Shape;1581;p45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82" name="Google Shape;1582;p45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83" name="Google Shape;1583;p45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584" name="Google Shape;1584;p45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88" name="Shape 1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9" name="Google Shape;1589;p46"/>
          <p:cNvSpPr txBox="1"/>
          <p:nvPr/>
        </p:nvSpPr>
        <p:spPr>
          <a:xfrm>
            <a:off x="1307275" y="3371125"/>
            <a:ext cx="19848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800">
                <a:solidFill>
                  <a:srgbClr val="FFFFFF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rPr>
              <a:t>MERCURY</a:t>
            </a:r>
            <a:endParaRPr sz="1800">
              <a:solidFill>
                <a:srgbClr val="FFFFFF"/>
              </a:solidFill>
              <a:latin typeface="Barlow Condensed Medium"/>
              <a:ea typeface="Barlow Condensed Medium"/>
              <a:cs typeface="Barlow Condensed Medium"/>
              <a:sym typeface="Barlow Condensed Medium"/>
            </a:endParaRPr>
          </a:p>
        </p:txBody>
      </p:sp>
      <p:sp>
        <p:nvSpPr>
          <p:cNvPr id="1590" name="Google Shape;1590;p46"/>
          <p:cNvSpPr txBox="1"/>
          <p:nvPr/>
        </p:nvSpPr>
        <p:spPr>
          <a:xfrm>
            <a:off x="3603075" y="3371125"/>
            <a:ext cx="19848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800">
                <a:solidFill>
                  <a:srgbClr val="FFFFFF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rPr>
              <a:t>VENUS</a:t>
            </a:r>
            <a:endParaRPr sz="1800">
              <a:solidFill>
                <a:srgbClr val="FFFFFF"/>
              </a:solidFill>
              <a:latin typeface="Barlow Condensed Medium"/>
              <a:ea typeface="Barlow Condensed Medium"/>
              <a:cs typeface="Barlow Condensed Medium"/>
              <a:sym typeface="Barlow Condensed Medium"/>
            </a:endParaRPr>
          </a:p>
        </p:txBody>
      </p:sp>
      <p:sp>
        <p:nvSpPr>
          <p:cNvPr id="1591" name="Google Shape;1591;p46"/>
          <p:cNvSpPr txBox="1"/>
          <p:nvPr/>
        </p:nvSpPr>
        <p:spPr>
          <a:xfrm>
            <a:off x="5851913" y="3371125"/>
            <a:ext cx="1984800" cy="43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800">
                <a:solidFill>
                  <a:srgbClr val="FFFFFF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rPr>
              <a:t>MARS</a:t>
            </a:r>
            <a:endParaRPr sz="1800">
              <a:solidFill>
                <a:srgbClr val="FFFFFF"/>
              </a:solidFill>
              <a:latin typeface="Barlow Condensed Medium"/>
              <a:ea typeface="Barlow Condensed Medium"/>
              <a:cs typeface="Barlow Condensed Medium"/>
              <a:sym typeface="Barlow Condensed Medium"/>
            </a:endParaRPr>
          </a:p>
        </p:txBody>
      </p:sp>
      <p:sp>
        <p:nvSpPr>
          <p:cNvPr id="1592" name="Google Shape;1592;p46"/>
          <p:cNvSpPr txBox="1"/>
          <p:nvPr>
            <p:ph type="ctrTitle"/>
          </p:nvPr>
        </p:nvSpPr>
        <p:spPr>
          <a:xfrm>
            <a:off x="5867548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HOW ABOUT THE </a:t>
            </a:r>
            <a:r>
              <a:rPr lang="es">
                <a:solidFill>
                  <a:srgbClr val="9C1B40"/>
                </a:solidFill>
              </a:rPr>
              <a:t>PERCENTAGES</a:t>
            </a:r>
            <a:r>
              <a:rPr lang="es"/>
              <a:t>?</a:t>
            </a:r>
            <a:endParaRPr/>
          </a:p>
        </p:txBody>
      </p:sp>
      <p:grpSp>
        <p:nvGrpSpPr>
          <p:cNvPr id="1593" name="Google Shape;1593;p46"/>
          <p:cNvGrpSpPr/>
          <p:nvPr/>
        </p:nvGrpSpPr>
        <p:grpSpPr>
          <a:xfrm>
            <a:off x="6114465" y="1801964"/>
            <a:ext cx="1459730" cy="1501477"/>
            <a:chOff x="6114465" y="1801964"/>
            <a:chExt cx="1459730" cy="1501477"/>
          </a:xfrm>
        </p:grpSpPr>
        <p:grpSp>
          <p:nvGrpSpPr>
            <p:cNvPr id="1594" name="Google Shape;1594;p46"/>
            <p:cNvGrpSpPr/>
            <p:nvPr/>
          </p:nvGrpSpPr>
          <p:grpSpPr>
            <a:xfrm>
              <a:off x="6114465" y="1801964"/>
              <a:ext cx="1459730" cy="1501477"/>
              <a:chOff x="5272127" y="2084123"/>
              <a:chExt cx="849273" cy="873561"/>
            </a:xfrm>
          </p:grpSpPr>
          <p:sp>
            <p:nvSpPr>
              <p:cNvPr id="1595" name="Google Shape;1595;p46"/>
              <p:cNvSpPr/>
              <p:nvPr/>
            </p:nvSpPr>
            <p:spPr>
              <a:xfrm>
                <a:off x="5369062" y="2205347"/>
                <a:ext cx="655364" cy="655400"/>
              </a:xfrm>
              <a:custGeom>
                <a:rect b="b" l="l" r="r" t="t"/>
                <a:pathLst>
                  <a:path extrusionOk="0" h="17890" w="17889">
                    <a:moveTo>
                      <a:pt x="8952" y="1"/>
                    </a:moveTo>
                    <a:cubicBezTo>
                      <a:pt x="3962" y="1"/>
                      <a:pt x="0" y="3977"/>
                      <a:pt x="0" y="8952"/>
                    </a:cubicBezTo>
                    <a:cubicBezTo>
                      <a:pt x="0" y="13927"/>
                      <a:pt x="3962" y="17889"/>
                      <a:pt x="8952" y="17889"/>
                    </a:cubicBezTo>
                    <a:cubicBezTo>
                      <a:pt x="13927" y="17889"/>
                      <a:pt x="17889" y="13927"/>
                      <a:pt x="17889" y="8952"/>
                    </a:cubicBezTo>
                    <a:cubicBezTo>
                      <a:pt x="17889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6"/>
              <p:cNvSpPr/>
              <p:nvPr/>
            </p:nvSpPr>
            <p:spPr>
              <a:xfrm>
                <a:off x="5272127" y="2108412"/>
                <a:ext cx="849273" cy="849273"/>
              </a:xfrm>
              <a:custGeom>
                <a:rect b="b" l="l" r="r" t="t"/>
                <a:pathLst>
                  <a:path extrusionOk="0" h="23182" w="23182">
                    <a:moveTo>
                      <a:pt x="11598" y="257"/>
                    </a:moveTo>
                    <a:cubicBezTo>
                      <a:pt x="17828" y="257"/>
                      <a:pt x="22939" y="5293"/>
                      <a:pt x="22939" y="11598"/>
                    </a:cubicBezTo>
                    <a:cubicBezTo>
                      <a:pt x="22939" y="17828"/>
                      <a:pt x="17828" y="22939"/>
                      <a:pt x="11598" y="22939"/>
                    </a:cubicBezTo>
                    <a:cubicBezTo>
                      <a:pt x="5353" y="22939"/>
                      <a:pt x="257" y="17828"/>
                      <a:pt x="257" y="11598"/>
                    </a:cubicBezTo>
                    <a:cubicBezTo>
                      <a:pt x="257" y="5293"/>
                      <a:pt x="5353" y="257"/>
                      <a:pt x="11598" y="257"/>
                    </a:cubicBezTo>
                    <a:close/>
                    <a:moveTo>
                      <a:pt x="11598" y="0"/>
                    </a:moveTo>
                    <a:cubicBezTo>
                      <a:pt x="5232" y="0"/>
                      <a:pt x="0" y="5172"/>
                      <a:pt x="0" y="11598"/>
                    </a:cubicBezTo>
                    <a:cubicBezTo>
                      <a:pt x="0" y="17965"/>
                      <a:pt x="5232" y="23181"/>
                      <a:pt x="11598" y="23181"/>
                    </a:cubicBezTo>
                    <a:cubicBezTo>
                      <a:pt x="17949" y="23181"/>
                      <a:pt x="23181" y="17965"/>
                      <a:pt x="23181" y="11598"/>
                    </a:cubicBezTo>
                    <a:cubicBezTo>
                      <a:pt x="23181" y="5172"/>
                      <a:pt x="17949" y="0"/>
                      <a:pt x="115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6"/>
              <p:cNvSpPr/>
              <p:nvPr/>
            </p:nvSpPr>
            <p:spPr>
              <a:xfrm>
                <a:off x="5276560" y="2084123"/>
                <a:ext cx="450391" cy="315171"/>
              </a:xfrm>
              <a:custGeom>
                <a:rect b="b" l="l" r="r" t="t"/>
                <a:pathLst>
                  <a:path extrusionOk="0" h="8603" w="12294">
                    <a:moveTo>
                      <a:pt x="11455" y="0"/>
                    </a:moveTo>
                    <a:cubicBezTo>
                      <a:pt x="9018" y="0"/>
                      <a:pt x="6565" y="711"/>
                      <a:pt x="4476" y="2175"/>
                    </a:cubicBezTo>
                    <a:cubicBezTo>
                      <a:pt x="2329" y="3688"/>
                      <a:pt x="817" y="5699"/>
                      <a:pt x="0" y="7967"/>
                    </a:cubicBezTo>
                    <a:lnTo>
                      <a:pt x="1331" y="8602"/>
                    </a:lnTo>
                    <a:cubicBezTo>
                      <a:pt x="2087" y="6530"/>
                      <a:pt x="3402" y="4701"/>
                      <a:pt x="5293" y="3370"/>
                    </a:cubicBezTo>
                    <a:cubicBezTo>
                      <a:pt x="7157" y="2104"/>
                      <a:pt x="9328" y="1465"/>
                      <a:pt x="11429" y="1465"/>
                    </a:cubicBezTo>
                    <a:cubicBezTo>
                      <a:pt x="11612" y="1465"/>
                      <a:pt x="11795" y="1470"/>
                      <a:pt x="11976" y="1480"/>
                    </a:cubicBezTo>
                    <a:lnTo>
                      <a:pt x="12294" y="28"/>
                    </a:lnTo>
                    <a:cubicBezTo>
                      <a:pt x="12015" y="10"/>
                      <a:pt x="11735" y="0"/>
                      <a:pt x="11455" y="0"/>
                    </a:cubicBezTo>
                    <a:close/>
                  </a:path>
                </a:pathLst>
              </a:custGeom>
              <a:solidFill>
                <a:srgbClr val="5CE6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8" name="Google Shape;1598;p46"/>
            <p:cNvGrpSpPr/>
            <p:nvPr/>
          </p:nvGrpSpPr>
          <p:grpSpPr>
            <a:xfrm>
              <a:off x="6693196" y="2443616"/>
              <a:ext cx="302286" cy="298121"/>
              <a:chOff x="2079300" y="4399325"/>
              <a:chExt cx="489850" cy="483100"/>
            </a:xfrm>
          </p:grpSpPr>
          <p:sp>
            <p:nvSpPr>
              <p:cNvPr id="1599" name="Google Shape;1599;p46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00" name="Google Shape;1600;p46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1601" name="Google Shape;1601;p46"/>
          <p:cNvGrpSpPr/>
          <p:nvPr/>
        </p:nvGrpSpPr>
        <p:grpSpPr>
          <a:xfrm>
            <a:off x="1417770" y="1801838"/>
            <a:ext cx="1658709" cy="1501603"/>
            <a:chOff x="1417770" y="1801838"/>
            <a:chExt cx="1658709" cy="1501603"/>
          </a:xfrm>
        </p:grpSpPr>
        <p:grpSp>
          <p:nvGrpSpPr>
            <p:cNvPr id="1602" name="Google Shape;1602;p46"/>
            <p:cNvGrpSpPr/>
            <p:nvPr/>
          </p:nvGrpSpPr>
          <p:grpSpPr>
            <a:xfrm>
              <a:off x="1417770" y="1801838"/>
              <a:ext cx="1658709" cy="1501603"/>
              <a:chOff x="2311838" y="2084050"/>
              <a:chExt cx="965039" cy="873635"/>
            </a:xfrm>
          </p:grpSpPr>
          <p:sp>
            <p:nvSpPr>
              <p:cNvPr id="1603" name="Google Shape;1603;p46"/>
              <p:cNvSpPr/>
              <p:nvPr/>
            </p:nvSpPr>
            <p:spPr>
              <a:xfrm>
                <a:off x="2494094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46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46"/>
              <p:cNvSpPr/>
              <p:nvPr/>
            </p:nvSpPr>
            <p:spPr>
              <a:xfrm>
                <a:off x="2311838" y="2084050"/>
                <a:ext cx="965039" cy="788312"/>
              </a:xfrm>
              <a:custGeom>
                <a:rect b="b" l="l" r="r" t="t"/>
                <a:pathLst>
                  <a:path extrusionOk="0" h="21518" w="26342">
                    <a:moveTo>
                      <a:pt x="13902" y="1"/>
                    </a:moveTo>
                    <a:cubicBezTo>
                      <a:pt x="11692" y="1"/>
                      <a:pt x="9453" y="601"/>
                      <a:pt x="7440" y="1860"/>
                    </a:cubicBezTo>
                    <a:cubicBezTo>
                      <a:pt x="1769" y="5459"/>
                      <a:pt x="0" y="12959"/>
                      <a:pt x="3599" y="18690"/>
                    </a:cubicBezTo>
                    <a:cubicBezTo>
                      <a:pt x="4219" y="19764"/>
                      <a:pt x="5111" y="20762"/>
                      <a:pt x="6049" y="21518"/>
                    </a:cubicBezTo>
                    <a:lnTo>
                      <a:pt x="6865" y="20323"/>
                    </a:lnTo>
                    <a:cubicBezTo>
                      <a:pt x="6109" y="19628"/>
                      <a:pt x="5414" y="18811"/>
                      <a:pt x="4794" y="17934"/>
                    </a:cubicBezTo>
                    <a:cubicBezTo>
                      <a:pt x="1709" y="12883"/>
                      <a:pt x="3221" y="6275"/>
                      <a:pt x="8256" y="3130"/>
                    </a:cubicBezTo>
                    <a:cubicBezTo>
                      <a:pt x="10014" y="2013"/>
                      <a:pt x="11985" y="1480"/>
                      <a:pt x="13938" y="1480"/>
                    </a:cubicBezTo>
                    <a:cubicBezTo>
                      <a:pt x="17513" y="1480"/>
                      <a:pt x="21026" y="3266"/>
                      <a:pt x="23060" y="6532"/>
                    </a:cubicBezTo>
                    <a:cubicBezTo>
                      <a:pt x="24315" y="8665"/>
                      <a:pt x="24830" y="10993"/>
                      <a:pt x="24572" y="13337"/>
                    </a:cubicBezTo>
                    <a:lnTo>
                      <a:pt x="26024" y="13639"/>
                    </a:lnTo>
                    <a:cubicBezTo>
                      <a:pt x="26342" y="10993"/>
                      <a:pt x="25828" y="8226"/>
                      <a:pt x="24255" y="5776"/>
                    </a:cubicBezTo>
                    <a:cubicBezTo>
                      <a:pt x="21969" y="2049"/>
                      <a:pt x="17984" y="1"/>
                      <a:pt x="13902" y="1"/>
                    </a:cubicBezTo>
                    <a:close/>
                  </a:path>
                </a:pathLst>
              </a:custGeom>
              <a:solidFill>
                <a:srgbClr val="9C1B4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6" name="Google Shape;1606;p46"/>
            <p:cNvGrpSpPr/>
            <p:nvPr/>
          </p:nvGrpSpPr>
          <p:grpSpPr>
            <a:xfrm>
              <a:off x="2119832" y="2391946"/>
              <a:ext cx="359832" cy="359850"/>
              <a:chOff x="1487200" y="2615925"/>
              <a:chExt cx="483125" cy="483150"/>
            </a:xfrm>
          </p:grpSpPr>
          <p:sp>
            <p:nvSpPr>
              <p:cNvPr id="1607" name="Google Shape;1607;p46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08" name="Google Shape;1608;p46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09" name="Google Shape;1609;p46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1610" name="Google Shape;1610;p46"/>
          <p:cNvGrpSpPr/>
          <p:nvPr/>
        </p:nvGrpSpPr>
        <p:grpSpPr>
          <a:xfrm>
            <a:off x="3829888" y="1843712"/>
            <a:ext cx="1531198" cy="1497947"/>
            <a:chOff x="3829888" y="1843712"/>
            <a:chExt cx="1531198" cy="1497947"/>
          </a:xfrm>
        </p:grpSpPr>
        <p:grpSp>
          <p:nvGrpSpPr>
            <p:cNvPr id="1611" name="Google Shape;1611;p46"/>
            <p:cNvGrpSpPr/>
            <p:nvPr/>
          </p:nvGrpSpPr>
          <p:grpSpPr>
            <a:xfrm>
              <a:off x="3829888" y="1843712"/>
              <a:ext cx="1531198" cy="1497947"/>
              <a:chOff x="3808301" y="2108412"/>
              <a:chExt cx="890853" cy="871507"/>
            </a:xfrm>
          </p:grpSpPr>
          <p:sp>
            <p:nvSpPr>
              <p:cNvPr id="1612" name="Google Shape;1612;p46"/>
              <p:cNvSpPr/>
              <p:nvPr/>
            </p:nvSpPr>
            <p:spPr>
              <a:xfrm>
                <a:off x="3946816" y="2205347"/>
                <a:ext cx="655364" cy="655400"/>
              </a:xfrm>
              <a:custGeom>
                <a:rect b="b" l="l" r="r" t="t"/>
                <a:pathLst>
                  <a:path extrusionOk="0" h="17890" w="17889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889" y="13927"/>
                      <a:pt x="17889" y="8952"/>
                    </a:cubicBezTo>
                    <a:cubicBezTo>
                      <a:pt x="17889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46"/>
              <p:cNvSpPr/>
              <p:nvPr/>
            </p:nvSpPr>
            <p:spPr>
              <a:xfrm>
                <a:off x="3849844" y="2108412"/>
                <a:ext cx="849309" cy="849273"/>
              </a:xfrm>
              <a:custGeom>
                <a:rect b="b" l="l" r="r" t="t"/>
                <a:pathLst>
                  <a:path extrusionOk="0" h="23182" w="23183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82" y="17965"/>
                      <a:pt x="23182" y="11598"/>
                    </a:cubicBezTo>
                    <a:cubicBezTo>
                      <a:pt x="23182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46"/>
              <p:cNvSpPr/>
              <p:nvPr/>
            </p:nvSpPr>
            <p:spPr>
              <a:xfrm>
                <a:off x="3808301" y="2408670"/>
                <a:ext cx="817144" cy="571250"/>
              </a:xfrm>
              <a:custGeom>
                <a:rect b="b" l="l" r="r" t="t"/>
                <a:pathLst>
                  <a:path extrusionOk="0" h="15593" w="22305">
                    <a:moveTo>
                      <a:pt x="953" y="0"/>
                    </a:moveTo>
                    <a:cubicBezTo>
                      <a:pt x="1" y="3402"/>
                      <a:pt x="439" y="7243"/>
                      <a:pt x="2647" y="10389"/>
                    </a:cubicBezTo>
                    <a:cubicBezTo>
                      <a:pt x="5014" y="13771"/>
                      <a:pt x="8817" y="15592"/>
                      <a:pt x="12686" y="15592"/>
                    </a:cubicBezTo>
                    <a:cubicBezTo>
                      <a:pt x="15095" y="15592"/>
                      <a:pt x="17529" y="14886"/>
                      <a:pt x="19659" y="13413"/>
                    </a:cubicBezTo>
                    <a:cubicBezTo>
                      <a:pt x="20672" y="12717"/>
                      <a:pt x="21549" y="11840"/>
                      <a:pt x="22305" y="10963"/>
                    </a:cubicBezTo>
                    <a:cubicBezTo>
                      <a:pt x="22048" y="10767"/>
                      <a:pt x="21866" y="10585"/>
                      <a:pt x="21609" y="10449"/>
                    </a:cubicBezTo>
                    <a:cubicBezTo>
                      <a:pt x="21609" y="10389"/>
                      <a:pt x="21549" y="10389"/>
                      <a:pt x="21549" y="10328"/>
                    </a:cubicBezTo>
                    <a:cubicBezTo>
                      <a:pt x="21367" y="10268"/>
                      <a:pt x="21231" y="10147"/>
                      <a:pt x="21171" y="10010"/>
                    </a:cubicBezTo>
                    <a:cubicBezTo>
                      <a:pt x="20475" y="10827"/>
                      <a:pt x="19719" y="11583"/>
                      <a:pt x="18842" y="12218"/>
                    </a:cubicBezTo>
                    <a:cubicBezTo>
                      <a:pt x="16986" y="13496"/>
                      <a:pt x="14853" y="14111"/>
                      <a:pt x="12736" y="14111"/>
                    </a:cubicBezTo>
                    <a:cubicBezTo>
                      <a:pt x="9318" y="14111"/>
                      <a:pt x="5943" y="12509"/>
                      <a:pt x="3842" y="9511"/>
                    </a:cubicBezTo>
                    <a:cubicBezTo>
                      <a:pt x="1951" y="6744"/>
                      <a:pt x="1513" y="3402"/>
                      <a:pt x="2390" y="378"/>
                    </a:cubicBezTo>
                    <a:cubicBezTo>
                      <a:pt x="2209" y="318"/>
                      <a:pt x="2012" y="242"/>
                      <a:pt x="1831" y="182"/>
                    </a:cubicBezTo>
                    <a:lnTo>
                      <a:pt x="1770" y="182"/>
                    </a:lnTo>
                    <a:cubicBezTo>
                      <a:pt x="1513" y="121"/>
                      <a:pt x="1195" y="61"/>
                      <a:pt x="953" y="0"/>
                    </a:cubicBezTo>
                    <a:close/>
                  </a:path>
                </a:pathLst>
              </a:custGeom>
              <a:solidFill>
                <a:srgbClr val="FA726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5" name="Google Shape;1615;p46"/>
            <p:cNvGrpSpPr/>
            <p:nvPr/>
          </p:nvGrpSpPr>
          <p:grpSpPr>
            <a:xfrm>
              <a:off x="4488731" y="2443609"/>
              <a:ext cx="298136" cy="298136"/>
              <a:chOff x="5648375" y="238125"/>
              <a:chExt cx="483125" cy="483125"/>
            </a:xfrm>
          </p:grpSpPr>
          <p:sp>
            <p:nvSpPr>
              <p:cNvPr id="1616" name="Google Shape;1616;p46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17" name="Google Shape;1617;p46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18" name="Google Shape;1618;p46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19" name="Google Shape;1619;p46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20" name="Google Shape;1620;p46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21" name="Google Shape;1621;p46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22" name="Google Shape;1622;p46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23" name="Google Shape;1623;p46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24" name="Google Shape;1624;p46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25" name="Google Shape;1625;p46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9" name="Shape 1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" name="Google Shape;1630;p47"/>
          <p:cNvSpPr txBox="1"/>
          <p:nvPr>
            <p:ph type="ctrTitle"/>
          </p:nvPr>
        </p:nvSpPr>
        <p:spPr>
          <a:xfrm flipH="1">
            <a:off x="1901625" y="2451275"/>
            <a:ext cx="32871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OBJECTIVES</a:t>
            </a:r>
            <a:endParaRPr/>
          </a:p>
        </p:txBody>
      </p:sp>
      <p:sp>
        <p:nvSpPr>
          <p:cNvPr id="1631" name="Google Shape;1631;p47"/>
          <p:cNvSpPr txBox="1"/>
          <p:nvPr>
            <p:ph idx="1" type="subTitle"/>
          </p:nvPr>
        </p:nvSpPr>
        <p:spPr>
          <a:xfrm flipH="1">
            <a:off x="1901725" y="29594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" name="Google Shape;1632;p47"/>
          <p:cNvSpPr txBox="1"/>
          <p:nvPr>
            <p:ph idx="2" type="title"/>
          </p:nvPr>
        </p:nvSpPr>
        <p:spPr>
          <a:xfrm>
            <a:off x="1914903" y="1869319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03</a:t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36" name="Shape 1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Google Shape;1637;p48"/>
          <p:cNvSpPr txBox="1"/>
          <p:nvPr>
            <p:ph idx="1" type="subTitle"/>
          </p:nvPr>
        </p:nvSpPr>
        <p:spPr>
          <a:xfrm>
            <a:off x="-277450" y="304768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  <p:sp>
        <p:nvSpPr>
          <p:cNvPr id="1638" name="Google Shape;1638;p48"/>
          <p:cNvSpPr txBox="1"/>
          <p:nvPr>
            <p:ph type="title"/>
          </p:nvPr>
        </p:nvSpPr>
        <p:spPr>
          <a:xfrm>
            <a:off x="1235375" y="1877100"/>
            <a:ext cx="6673500" cy="1035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4,498,300,000</a:t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42" name="Shape 1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" name="Google Shape;1643;p49"/>
          <p:cNvSpPr txBox="1"/>
          <p:nvPr>
            <p:ph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333,000.00</a:t>
            </a:r>
            <a:endParaRPr>
              <a:solidFill>
                <a:srgbClr val="9C1B40"/>
              </a:solidFill>
            </a:endParaRPr>
          </a:p>
        </p:txBody>
      </p:sp>
      <p:sp>
        <p:nvSpPr>
          <p:cNvPr id="1644" name="Google Shape;1644;p49"/>
          <p:cNvSpPr txBox="1"/>
          <p:nvPr>
            <p:ph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24h 37m 23s</a:t>
            </a:r>
            <a:endParaRPr>
              <a:solidFill>
                <a:srgbClr val="9C1B40"/>
              </a:solidFill>
            </a:endParaRPr>
          </a:p>
        </p:txBody>
      </p:sp>
      <p:sp>
        <p:nvSpPr>
          <p:cNvPr id="1645" name="Google Shape;1645;p49"/>
          <p:cNvSpPr txBox="1"/>
          <p:nvPr>
            <p:ph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386,000 km</a:t>
            </a:r>
            <a:endParaRPr>
              <a:solidFill>
                <a:srgbClr val="9C1B40"/>
              </a:solidFill>
            </a:endParaRPr>
          </a:p>
        </p:txBody>
      </p:sp>
      <p:sp>
        <p:nvSpPr>
          <p:cNvPr id="1646" name="Google Shape;1646;p49"/>
          <p:cNvSpPr txBox="1"/>
          <p:nvPr>
            <p:ph idx="1" type="subTitle"/>
          </p:nvPr>
        </p:nvSpPr>
        <p:spPr>
          <a:xfrm>
            <a:off x="-277450" y="159703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earths is the Sun</a:t>
            </a:r>
            <a:r>
              <a:rPr lang="es"/>
              <a:t>’s</a:t>
            </a:r>
            <a:r>
              <a:rPr lang="es">
                <a:solidFill>
                  <a:srgbClr val="FFFFFF"/>
                </a:solidFill>
              </a:rPr>
              <a:t> mass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647" name="Google Shape;1647;p49"/>
          <p:cNvSpPr txBox="1"/>
          <p:nvPr>
            <p:ph idx="3" type="subTitle"/>
          </p:nvPr>
        </p:nvSpPr>
        <p:spPr>
          <a:xfrm>
            <a:off x="-277450" y="274458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is Jupiter’s rotation period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648" name="Google Shape;1648;p49"/>
          <p:cNvSpPr txBox="1"/>
          <p:nvPr>
            <p:ph idx="5" type="subTitle"/>
          </p:nvPr>
        </p:nvSpPr>
        <p:spPr>
          <a:xfrm>
            <a:off x="-277450" y="393023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is the distance between the Earth and the Moon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52" name="Shape 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" name="Google Shape;1653;p50"/>
          <p:cNvSpPr txBox="1"/>
          <p:nvPr/>
        </p:nvSpPr>
        <p:spPr>
          <a:xfrm>
            <a:off x="1264313" y="1940325"/>
            <a:ext cx="1984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MERCURY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is only a bit larger than our Moon 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54" name="Google Shape;1654;p50"/>
          <p:cNvSpPr txBox="1"/>
          <p:nvPr/>
        </p:nvSpPr>
        <p:spPr>
          <a:xfrm>
            <a:off x="3649252" y="1940325"/>
            <a:ext cx="1963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VENUS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55" name="Google Shape;1655;p50"/>
          <p:cNvSpPr txBox="1"/>
          <p:nvPr/>
        </p:nvSpPr>
        <p:spPr>
          <a:xfrm>
            <a:off x="5896338" y="1940325"/>
            <a:ext cx="1984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MARS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The planet is full of iron oxide dust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56" name="Google Shape;1656;p50"/>
          <p:cNvSpPr txBox="1"/>
          <p:nvPr/>
        </p:nvSpPr>
        <p:spPr>
          <a:xfrm>
            <a:off x="1205288" y="3302350"/>
            <a:ext cx="2103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SATURN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giant, composed mostly of hydrogen and helium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57" name="Google Shape;1657;p50"/>
          <p:cNvSpPr txBox="1"/>
          <p:nvPr/>
        </p:nvSpPr>
        <p:spPr>
          <a:xfrm>
            <a:off x="3579600" y="3302350"/>
            <a:ext cx="21030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JUPITER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58" name="Google Shape;1658;p50"/>
          <p:cNvSpPr txBox="1"/>
          <p:nvPr/>
        </p:nvSpPr>
        <p:spPr>
          <a:xfrm>
            <a:off x="5906938" y="3302350"/>
            <a:ext cx="19638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NEPTUNE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59" name="Google Shape;1659;p50"/>
          <p:cNvSpPr txBox="1"/>
          <p:nvPr>
            <p:ph type="ctrTitle"/>
          </p:nvPr>
        </p:nvSpPr>
        <p:spPr>
          <a:xfrm flipH="1">
            <a:off x="1008550" y="417850"/>
            <a:ext cx="34401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lang="es">
                <a:solidFill>
                  <a:srgbClr val="9C1B40"/>
                </a:solidFill>
              </a:rPr>
              <a:t>CONCEPTS</a:t>
            </a:r>
            <a:r>
              <a:rPr lang="es"/>
              <a:t> IS A GOOD IDEA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63" name="Shape 1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4" name="Google Shape;1664;p51"/>
          <p:cNvSpPr txBox="1"/>
          <p:nvPr/>
        </p:nvSpPr>
        <p:spPr>
          <a:xfrm>
            <a:off x="1569850" y="3113150"/>
            <a:ext cx="18891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65" name="Google Shape;1665;p51"/>
          <p:cNvSpPr txBox="1"/>
          <p:nvPr/>
        </p:nvSpPr>
        <p:spPr>
          <a:xfrm>
            <a:off x="3824100" y="311313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66" name="Google Shape;1666;p51"/>
          <p:cNvSpPr txBox="1"/>
          <p:nvPr/>
        </p:nvSpPr>
        <p:spPr>
          <a:xfrm>
            <a:off x="5988100" y="3113138"/>
            <a:ext cx="12831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1667" name="Google Shape;1667;p51"/>
          <p:cNvSpPr txBox="1"/>
          <p:nvPr>
            <p:ph type="ctrTitle"/>
          </p:nvPr>
        </p:nvSpPr>
        <p:spPr>
          <a:xfrm>
            <a:off x="5867548" y="417850"/>
            <a:ext cx="2267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 </a:t>
            </a:r>
            <a:r>
              <a:rPr lang="es">
                <a:solidFill>
                  <a:srgbClr val="9C1B40"/>
                </a:solidFill>
              </a:rPr>
              <a:t>SERVICES</a:t>
            </a:r>
            <a:endParaRPr>
              <a:solidFill>
                <a:srgbClr val="9C1B40"/>
              </a:solidFill>
            </a:endParaRPr>
          </a:p>
        </p:txBody>
      </p:sp>
      <p:grpSp>
        <p:nvGrpSpPr>
          <p:cNvPr id="1668" name="Google Shape;1668;p51"/>
          <p:cNvGrpSpPr/>
          <p:nvPr/>
        </p:nvGrpSpPr>
        <p:grpSpPr>
          <a:xfrm>
            <a:off x="6220002" y="2099457"/>
            <a:ext cx="819287" cy="818646"/>
            <a:chOff x="6461302" y="2099457"/>
            <a:chExt cx="819287" cy="818646"/>
          </a:xfrm>
        </p:grpSpPr>
        <p:sp>
          <p:nvSpPr>
            <p:cNvPr id="1669" name="Google Shape;1669;p51"/>
            <p:cNvSpPr/>
            <p:nvPr/>
          </p:nvSpPr>
          <p:spPr>
            <a:xfrm>
              <a:off x="6461302" y="2099457"/>
              <a:ext cx="819287" cy="818646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5CE6D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0" name="Google Shape;1670;p51"/>
            <p:cNvGrpSpPr/>
            <p:nvPr/>
          </p:nvGrpSpPr>
          <p:grpSpPr>
            <a:xfrm>
              <a:off x="6730314" y="2368787"/>
              <a:ext cx="281272" cy="277396"/>
              <a:chOff x="2079300" y="4399325"/>
              <a:chExt cx="489850" cy="483100"/>
            </a:xfrm>
          </p:grpSpPr>
          <p:sp>
            <p:nvSpPr>
              <p:cNvPr id="1671" name="Google Shape;1671;p51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72" name="Google Shape;1672;p51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1673" name="Google Shape;1673;p51"/>
          <p:cNvGrpSpPr/>
          <p:nvPr/>
        </p:nvGrpSpPr>
        <p:grpSpPr>
          <a:xfrm>
            <a:off x="2104765" y="2099457"/>
            <a:ext cx="819269" cy="818629"/>
            <a:chOff x="1540315" y="2099457"/>
            <a:chExt cx="819269" cy="818629"/>
          </a:xfrm>
        </p:grpSpPr>
        <p:sp>
          <p:nvSpPr>
            <p:cNvPr id="1674" name="Google Shape;1674;p51"/>
            <p:cNvSpPr/>
            <p:nvPr/>
          </p:nvSpPr>
          <p:spPr>
            <a:xfrm>
              <a:off x="1540315" y="2099457"/>
              <a:ext cx="819269" cy="818629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9C1B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5" name="Google Shape;1675;p51"/>
            <p:cNvGrpSpPr/>
            <p:nvPr/>
          </p:nvGrpSpPr>
          <p:grpSpPr>
            <a:xfrm>
              <a:off x="1785730" y="2339542"/>
              <a:ext cx="335869" cy="335886"/>
              <a:chOff x="1487200" y="2615925"/>
              <a:chExt cx="483125" cy="483150"/>
            </a:xfrm>
          </p:grpSpPr>
          <p:sp>
            <p:nvSpPr>
              <p:cNvPr id="1676" name="Google Shape;1676;p51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77" name="Google Shape;1677;p51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78" name="Google Shape;1678;p51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1679" name="Google Shape;1679;p51"/>
          <p:cNvGrpSpPr/>
          <p:nvPr/>
        </p:nvGrpSpPr>
        <p:grpSpPr>
          <a:xfrm>
            <a:off x="4162365" y="2099457"/>
            <a:ext cx="819287" cy="818646"/>
            <a:chOff x="4162365" y="2099457"/>
            <a:chExt cx="819287" cy="818646"/>
          </a:xfrm>
        </p:grpSpPr>
        <p:sp>
          <p:nvSpPr>
            <p:cNvPr id="1680" name="Google Shape;1680;p51"/>
            <p:cNvSpPr/>
            <p:nvPr/>
          </p:nvSpPr>
          <p:spPr>
            <a:xfrm>
              <a:off x="4162365" y="2099457"/>
              <a:ext cx="819287" cy="818646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FA726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1" name="Google Shape;1681;p51"/>
            <p:cNvGrpSpPr/>
            <p:nvPr/>
          </p:nvGrpSpPr>
          <p:grpSpPr>
            <a:xfrm>
              <a:off x="4433312" y="2368779"/>
              <a:ext cx="277410" cy="277410"/>
              <a:chOff x="5648375" y="238125"/>
              <a:chExt cx="483125" cy="483125"/>
            </a:xfrm>
          </p:grpSpPr>
          <p:sp>
            <p:nvSpPr>
              <p:cNvPr id="1682" name="Google Shape;1682;p51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83" name="Google Shape;1683;p51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84" name="Google Shape;1684;p51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85" name="Google Shape;1685;p51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86" name="Google Shape;1686;p51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87" name="Google Shape;1687;p51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88" name="Google Shape;1688;p51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89" name="Google Shape;1689;p51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90" name="Google Shape;1690;p51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1691" name="Google Shape;1691;p51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95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52"/>
          <p:cNvSpPr txBox="1"/>
          <p:nvPr>
            <p:ph idx="1" type="subTitle"/>
          </p:nvPr>
        </p:nvSpPr>
        <p:spPr>
          <a:xfrm flipH="1">
            <a:off x="3244350" y="2954688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1697" name="Google Shape;1697;p52"/>
          <p:cNvSpPr txBox="1"/>
          <p:nvPr>
            <p:ph type="ctrTitle"/>
          </p:nvPr>
        </p:nvSpPr>
        <p:spPr>
          <a:xfrm flipH="1">
            <a:off x="3289200" y="2446475"/>
            <a:ext cx="2565600" cy="46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</a:t>
            </a:r>
            <a:endParaRPr/>
          </a:p>
        </p:txBody>
      </p:sp>
      <p:sp>
        <p:nvSpPr>
          <p:cNvPr id="1698" name="Google Shape;1698;p52"/>
          <p:cNvSpPr txBox="1"/>
          <p:nvPr>
            <p:ph idx="2" type="title"/>
          </p:nvPr>
        </p:nvSpPr>
        <p:spPr>
          <a:xfrm>
            <a:off x="4000506" y="1875905"/>
            <a:ext cx="1143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04</a:t>
            </a:r>
            <a:endParaRPr>
              <a:solidFill>
                <a:srgbClr val="9C1B40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02" name="Shape 1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3" name="Google Shape;1703;p53"/>
          <p:cNvSpPr txBox="1"/>
          <p:nvPr>
            <p:ph type="ctrTitle"/>
          </p:nvPr>
        </p:nvSpPr>
        <p:spPr>
          <a:xfrm>
            <a:off x="101463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9C1B40"/>
                </a:solidFill>
              </a:rPr>
              <a:t>DESKTOP</a:t>
            </a:r>
            <a:r>
              <a:rPr lang="es" sz="2400">
                <a:solidFill>
                  <a:srgbClr val="FFFFFF"/>
                </a:solidFill>
              </a:rPr>
              <a:t>  SOFTWARE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1704" name="Google Shape;1704;p53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FFFFFF"/>
              </a:solidFill>
            </a:endParaRPr>
          </a:p>
        </p:txBody>
      </p:sp>
      <p:pic>
        <p:nvPicPr>
          <p:cNvPr id="1705" name="Google Shape;1705;p53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3582668" y="1735142"/>
            <a:ext cx="3740004" cy="22783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6" name="Google Shape;1706;p53"/>
          <p:cNvGrpSpPr/>
          <p:nvPr/>
        </p:nvGrpSpPr>
        <p:grpSpPr>
          <a:xfrm>
            <a:off x="3437010" y="1601122"/>
            <a:ext cx="4021458" cy="3062913"/>
            <a:chOff x="3804623" y="931514"/>
            <a:chExt cx="4311631" cy="3283920"/>
          </a:xfrm>
        </p:grpSpPr>
        <p:grpSp>
          <p:nvGrpSpPr>
            <p:cNvPr id="1707" name="Google Shape;1707;p53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1708" name="Google Shape;1708;p53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53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1710" name="Google Shape;1710;p53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53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712" name="Google Shape;1712;p53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16" name="Shape 1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" name="Google Shape;1717;p54"/>
          <p:cNvSpPr txBox="1"/>
          <p:nvPr>
            <p:ph type="ctrTitle"/>
          </p:nvPr>
        </p:nvSpPr>
        <p:spPr>
          <a:xfrm flipH="1">
            <a:off x="5787341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9C1B40"/>
                </a:solidFill>
              </a:rPr>
              <a:t>TABLET</a:t>
            </a:r>
            <a:endParaRPr sz="2400">
              <a:solidFill>
                <a:srgbClr val="9C1B40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APP</a:t>
            </a:r>
            <a:endParaRPr sz="2400"/>
          </a:p>
        </p:txBody>
      </p:sp>
      <p:sp>
        <p:nvSpPr>
          <p:cNvPr id="1718" name="Google Shape;1718;p54"/>
          <p:cNvSpPr txBox="1"/>
          <p:nvPr>
            <p:ph idx="1" type="subTitle"/>
          </p:nvPr>
        </p:nvSpPr>
        <p:spPr>
          <a:xfrm flipH="1">
            <a:off x="5873141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719" name="Google Shape;1719;p5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421321" y="17409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20" name="Google Shape;1720;p54"/>
          <p:cNvGrpSpPr/>
          <p:nvPr/>
        </p:nvGrpSpPr>
        <p:grpSpPr>
          <a:xfrm>
            <a:off x="3240066" y="1546756"/>
            <a:ext cx="2388309" cy="3283958"/>
            <a:chOff x="-734425" y="725975"/>
            <a:chExt cx="2684700" cy="3691500"/>
          </a:xfrm>
        </p:grpSpPr>
        <p:sp>
          <p:nvSpPr>
            <p:cNvPr id="1721" name="Google Shape;1721;p54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4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4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4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28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9" name="Google Shape;1729;p55"/>
          <p:cNvSpPr txBox="1"/>
          <p:nvPr>
            <p:ph type="ctrTitle"/>
          </p:nvPr>
        </p:nvSpPr>
        <p:spPr>
          <a:xfrm>
            <a:off x="1014629" y="892950"/>
            <a:ext cx="13044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9C1B40"/>
                </a:solidFill>
              </a:rPr>
              <a:t>MOBILE</a:t>
            </a:r>
            <a:r>
              <a:rPr lang="es" sz="2400"/>
              <a:t> WEB</a:t>
            </a:r>
            <a:endParaRPr sz="2400"/>
          </a:p>
        </p:txBody>
      </p:sp>
      <p:sp>
        <p:nvSpPr>
          <p:cNvPr id="1730" name="Google Shape;1730;p55"/>
          <p:cNvSpPr txBox="1"/>
          <p:nvPr>
            <p:ph idx="1" type="subTitle"/>
          </p:nvPr>
        </p:nvSpPr>
        <p:spPr>
          <a:xfrm>
            <a:off x="1014634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731" name="Google Shape;1731;p55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644650" y="1703000"/>
            <a:ext cx="1531450" cy="2745900"/>
          </a:xfrm>
          <a:prstGeom prst="rect">
            <a:avLst/>
          </a:prstGeom>
          <a:noFill/>
          <a:ln>
            <a:noFill/>
          </a:ln>
        </p:spPr>
      </p:pic>
      <p:sp>
        <p:nvSpPr>
          <p:cNvPr id="1732" name="Google Shape;1732;p55"/>
          <p:cNvSpPr/>
          <p:nvPr/>
        </p:nvSpPr>
        <p:spPr>
          <a:xfrm>
            <a:off x="3594688" y="1463538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36" name="Shape 1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7" name="Google Shape;1737;p56"/>
          <p:cNvSpPr txBox="1"/>
          <p:nvPr>
            <p:ph idx="1" type="subTitle"/>
          </p:nvPr>
        </p:nvSpPr>
        <p:spPr>
          <a:xfrm>
            <a:off x="1009325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38" name="Google Shape;1738;p56"/>
          <p:cNvSpPr txBox="1"/>
          <p:nvPr>
            <p:ph idx="1" type="subTitle"/>
          </p:nvPr>
        </p:nvSpPr>
        <p:spPr>
          <a:xfrm>
            <a:off x="3631350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39" name="Google Shape;1739;p56"/>
          <p:cNvSpPr txBox="1"/>
          <p:nvPr>
            <p:ph idx="1" type="subTitle"/>
          </p:nvPr>
        </p:nvSpPr>
        <p:spPr>
          <a:xfrm>
            <a:off x="6296825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40" name="Google Shape;1740;p56"/>
          <p:cNvSpPr txBox="1"/>
          <p:nvPr>
            <p:ph idx="6" type="ctrTitle"/>
          </p:nvPr>
        </p:nvSpPr>
        <p:spPr>
          <a:xfrm>
            <a:off x="4495951" y="417850"/>
            <a:ext cx="3639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MEET THE </a:t>
            </a:r>
            <a:r>
              <a:rPr lang="es">
                <a:solidFill>
                  <a:srgbClr val="9C1B40"/>
                </a:solidFill>
              </a:rPr>
              <a:t>TEAM</a:t>
            </a:r>
            <a:endParaRPr>
              <a:solidFill>
                <a:srgbClr val="9C1B40"/>
              </a:solidFill>
            </a:endParaRPr>
          </a:p>
        </p:txBody>
      </p:sp>
      <p:grpSp>
        <p:nvGrpSpPr>
          <p:cNvPr id="1741" name="Google Shape;1741;p56"/>
          <p:cNvGrpSpPr/>
          <p:nvPr/>
        </p:nvGrpSpPr>
        <p:grpSpPr>
          <a:xfrm>
            <a:off x="1736074" y="2814378"/>
            <a:ext cx="427811" cy="426772"/>
            <a:chOff x="-56010050" y="2686975"/>
            <a:chExt cx="319000" cy="318225"/>
          </a:xfrm>
        </p:grpSpPr>
        <p:sp>
          <p:nvSpPr>
            <p:cNvPr id="1742" name="Google Shape;1742;p5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9C1B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9C1B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9C1B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9C1B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" name="Google Shape;1746;p56"/>
          <p:cNvGrpSpPr/>
          <p:nvPr/>
        </p:nvGrpSpPr>
        <p:grpSpPr>
          <a:xfrm>
            <a:off x="4384502" y="2814381"/>
            <a:ext cx="375005" cy="426772"/>
            <a:chOff x="-56774050" y="1904075"/>
            <a:chExt cx="279625" cy="318225"/>
          </a:xfrm>
        </p:grpSpPr>
        <p:sp>
          <p:nvSpPr>
            <p:cNvPr id="1747" name="Google Shape;1747;p5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ED5F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" name="Google Shape;1749;p56"/>
          <p:cNvGrpSpPr/>
          <p:nvPr/>
        </p:nvGrpSpPr>
        <p:grpSpPr>
          <a:xfrm>
            <a:off x="7036765" y="2814905"/>
            <a:ext cx="401425" cy="425699"/>
            <a:chOff x="-52505925" y="2295525"/>
            <a:chExt cx="299325" cy="317425"/>
          </a:xfrm>
        </p:grpSpPr>
        <p:sp>
          <p:nvSpPr>
            <p:cNvPr id="1750" name="Google Shape;1750;p5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66F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66F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66F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66FF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4" name="Google Shape;1754;p56"/>
          <p:cNvSpPr txBox="1"/>
          <p:nvPr>
            <p:ph type="ctrTitle"/>
          </p:nvPr>
        </p:nvSpPr>
        <p:spPr>
          <a:xfrm>
            <a:off x="1009325" y="35769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HELENA JAMES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55" name="Google Shape;1755;p56"/>
          <p:cNvSpPr txBox="1"/>
          <p:nvPr>
            <p:ph type="ctrTitle"/>
          </p:nvPr>
        </p:nvSpPr>
        <p:spPr>
          <a:xfrm>
            <a:off x="3631350" y="35769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JOHN PATTERSON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756" name="Google Shape;1756;p56"/>
          <p:cNvSpPr txBox="1"/>
          <p:nvPr>
            <p:ph type="ctrTitle"/>
          </p:nvPr>
        </p:nvSpPr>
        <p:spPr>
          <a:xfrm>
            <a:off x="6296838" y="35769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JENNA DOE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60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" name="Google Shape;1761;p57"/>
          <p:cNvSpPr txBox="1"/>
          <p:nvPr>
            <p:ph type="ctrTitle"/>
          </p:nvPr>
        </p:nvSpPr>
        <p:spPr>
          <a:xfrm flipH="1">
            <a:off x="2831860" y="1697673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1762" name="Google Shape;1762;p57"/>
          <p:cNvSpPr txBox="1"/>
          <p:nvPr>
            <p:ph idx="1" type="subTitle"/>
          </p:nvPr>
        </p:nvSpPr>
        <p:spPr>
          <a:xfrm flipH="1">
            <a:off x="2831750" y="2702875"/>
            <a:ext cx="3480300" cy="4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66" name="Shape 1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7" name="Google Shape;1767;p58"/>
          <p:cNvSpPr txBox="1"/>
          <p:nvPr>
            <p:ph type="ctrTitle"/>
          </p:nvPr>
        </p:nvSpPr>
        <p:spPr>
          <a:xfrm>
            <a:off x="2269650" y="877938"/>
            <a:ext cx="2149800" cy="6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C1B40"/>
                </a:solidFill>
              </a:rPr>
              <a:t>CREDITS</a:t>
            </a:r>
            <a:endParaRPr>
              <a:solidFill>
                <a:srgbClr val="9C1B40"/>
              </a:solidFill>
            </a:endParaRPr>
          </a:p>
        </p:txBody>
      </p:sp>
      <p:sp>
        <p:nvSpPr>
          <p:cNvPr id="1768" name="Google Shape;1768;p58"/>
          <p:cNvSpPr txBox="1"/>
          <p:nvPr>
            <p:ph idx="1" type="subTitle"/>
          </p:nvPr>
        </p:nvSpPr>
        <p:spPr>
          <a:xfrm>
            <a:off x="1648475" y="1606988"/>
            <a:ext cx="5847000" cy="17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This is where you give credit to the ones who are part of this project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¿Did you like the resources on this template? Get them for free at our other websites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Presentation template by </a:t>
            </a:r>
            <a:r>
              <a:rPr lang="es" sz="1100" u="sng">
                <a:solidFill>
                  <a:srgbClr val="9C1B40"/>
                </a:solidFill>
              </a:rPr>
              <a:t>Slidesgo</a:t>
            </a:r>
            <a:endParaRPr sz="1100" u="sng">
              <a:solidFill>
                <a:srgbClr val="9C1B40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Icons by </a:t>
            </a:r>
            <a:r>
              <a:rPr lang="es" sz="1100" u="sng">
                <a:solidFill>
                  <a:srgbClr val="9C1B40"/>
                </a:solidFill>
              </a:rPr>
              <a:t>Flaticon</a:t>
            </a:r>
            <a:endParaRPr sz="1100" u="sng">
              <a:solidFill>
                <a:srgbClr val="9C1B40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Infographics by </a:t>
            </a:r>
            <a:r>
              <a:rPr lang="es" sz="1100" u="sng">
                <a:solidFill>
                  <a:srgbClr val="9C1B40"/>
                </a:solidFill>
              </a:rPr>
              <a:t>Freepik</a:t>
            </a:r>
            <a:endParaRPr sz="1100" u="sng">
              <a:solidFill>
                <a:srgbClr val="9C1B40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Imagen by </a:t>
            </a:r>
            <a:r>
              <a:rPr lang="es" sz="1100" u="sng">
                <a:solidFill>
                  <a:srgbClr val="9C1B40"/>
                </a:solidFill>
                <a:hlinkClick r:id="rId3"/>
              </a:rPr>
              <a:t>natanaelginting</a:t>
            </a:r>
            <a:r>
              <a:rPr lang="es" sz="1100">
                <a:solidFill>
                  <a:srgbClr val="FFFFFF"/>
                </a:solidFill>
              </a:rPr>
              <a:t> </a:t>
            </a:r>
            <a:r>
              <a:rPr lang="es" sz="1100">
                <a:solidFill>
                  <a:srgbClr val="FFFFFF"/>
                </a:solidFill>
              </a:rPr>
              <a:t>- </a:t>
            </a:r>
            <a:r>
              <a:rPr lang="es" sz="1100" u="sng">
                <a:solidFill>
                  <a:srgbClr val="9C1B40"/>
                </a:solidFill>
              </a:rPr>
              <a:t>Freepik</a:t>
            </a:r>
            <a:endParaRPr sz="1100" u="sng">
              <a:solidFill>
                <a:srgbClr val="9C1B40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Text &amp; Image slide photo created by Freepik.com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 sz="1100"/>
              <a:t>Big image slide photo created by Freepik.com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72" name="Shape 1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3" name="Google Shape;1773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74" name="Google Shape;1774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</a:endParaRPr>
          </a:p>
          <a:p>
            <a:pPr indent="0" lvl="0" marL="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b="1"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</a:t>
            </a:r>
            <a:r>
              <a:rPr lang="es" sz="1100">
                <a:solidFill>
                  <a:srgbClr val="FFFFFF"/>
                </a:solidFill>
              </a:rPr>
              <a:t> 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</a:t>
            </a:r>
            <a:r>
              <a:rPr lang="es" sz="1100">
                <a:solidFill>
                  <a:srgbClr val="FFFFFF"/>
                </a:solidFill>
              </a:rPr>
              <a:t>modified versions of 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775" name="Google Shape;1775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79" name="Shape 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0" name="Google Shape;1780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81" name="Google Shape;1781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782" name="Google Shape;1782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Barlow Condensed</a:t>
            </a:r>
            <a:endParaRPr b="1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https://fonts.google.com/specimen/Barlow+Condensed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783" name="Google Shape;1783;p60"/>
          <p:cNvGrpSpPr/>
          <p:nvPr/>
        </p:nvGrpSpPr>
        <p:grpSpPr>
          <a:xfrm>
            <a:off x="2170376" y="3550879"/>
            <a:ext cx="760615" cy="724862"/>
            <a:chOff x="2072503" y="3521476"/>
            <a:chExt cx="791400" cy="754200"/>
          </a:xfrm>
        </p:grpSpPr>
        <p:sp>
          <p:nvSpPr>
            <p:cNvPr id="1784" name="Google Shape;1784;p60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C1B4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85" name="Google Shape;1785;p60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#9c1b40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86" name="Google Shape;1786;p60"/>
          <p:cNvGrpSpPr/>
          <p:nvPr/>
        </p:nvGrpSpPr>
        <p:grpSpPr>
          <a:xfrm>
            <a:off x="3190910" y="3550879"/>
            <a:ext cx="760615" cy="724862"/>
            <a:chOff x="3134343" y="3521476"/>
            <a:chExt cx="791400" cy="754200"/>
          </a:xfrm>
        </p:grpSpPr>
        <p:sp>
          <p:nvSpPr>
            <p:cNvPr id="1787" name="Google Shape;1787;p60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D5F5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0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#ed5f5f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89" name="Google Shape;1789;p60"/>
          <p:cNvGrpSpPr/>
          <p:nvPr/>
        </p:nvGrpSpPr>
        <p:grpSpPr>
          <a:xfrm>
            <a:off x="4211439" y="3550879"/>
            <a:ext cx="760620" cy="724862"/>
            <a:chOff x="4196177" y="3521476"/>
            <a:chExt cx="791405" cy="754200"/>
          </a:xfrm>
        </p:grpSpPr>
        <p:sp>
          <p:nvSpPr>
            <p:cNvPr id="1790" name="Google Shape;1790;p60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A726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91" name="Google Shape;1791;p60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#fa7268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92" name="Google Shape;1792;p60"/>
          <p:cNvGrpSpPr/>
          <p:nvPr/>
        </p:nvGrpSpPr>
        <p:grpSpPr>
          <a:xfrm>
            <a:off x="5231969" y="3550879"/>
            <a:ext cx="760625" cy="724862"/>
            <a:chOff x="5258012" y="3521476"/>
            <a:chExt cx="791411" cy="754200"/>
          </a:xfrm>
        </p:grpSpPr>
        <p:sp>
          <p:nvSpPr>
            <p:cNvPr id="1793" name="Google Shape;1793;p60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ECDC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94" name="Google Shape;1794;p60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#4ecdc4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95" name="Google Shape;1795;p60"/>
          <p:cNvGrpSpPr/>
          <p:nvPr/>
        </p:nvGrpSpPr>
        <p:grpSpPr>
          <a:xfrm>
            <a:off x="6252494" y="3550879"/>
            <a:ext cx="760625" cy="724862"/>
            <a:chOff x="5258012" y="3521476"/>
            <a:chExt cx="791411" cy="754200"/>
          </a:xfrm>
        </p:grpSpPr>
        <p:sp>
          <p:nvSpPr>
            <p:cNvPr id="1796" name="Google Shape;1796;p60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CE6D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97" name="Google Shape;1797;p60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#5ce6d9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80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803" name="Google Shape;1803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804" name="Google Shape;1804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805" name="Google Shape;1805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8" name="Google Shape;1818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819" name="Google Shape;1819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1" name="Google Shape;1821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822" name="Google Shape;1822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6" name="Google Shape;1826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827" name="Google Shape;1827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9" name="Google Shape;1829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830" name="Google Shape;1830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3" name="Google Shape;1833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834" name="Google Shape;1834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7" name="Google Shape;1837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838" name="Google Shape;1838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0" name="Google Shape;1840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841" name="Google Shape;1841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5" name="Google Shape;1845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846" name="Google Shape;1846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0" name="Google Shape;1850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851" name="Google Shape;1851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6" name="Google Shape;1856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857" name="Google Shape;1857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" name="Google Shape;1879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880" name="Google Shape;1880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9" name="Google Shape;1939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940" name="Google Shape;1940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2" name="Google Shape;1952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953" name="Google Shape;1953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" name="Google Shape;1963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964" name="Google Shape;1964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8" name="Google Shape;1968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969" name="Google Shape;1969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2" name="Google Shape;1972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973" name="Google Shape;1973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9" name="Google Shape;1979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980" name="Google Shape;1980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7" name="Google Shape;1987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988" name="Google Shape;1988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3" name="Google Shape;1993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994" name="Google Shape;1994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04" name="Google Shape;2004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5" name="Google Shape;2005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6" name="Google Shape;2006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7" name="Google Shape;2007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08" name="Google Shape;2008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009" name="Google Shape;2009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1" name="Google Shape;2011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012" name="Google Shape;2012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4" name="Google Shape;2014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015" name="Google Shape;2015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7" name="Google Shape;2017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018" name="Google Shape;2018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0" name="Google Shape;2020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021" name="Google Shape;2021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3" name="Google Shape;2023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024" name="Google Shape;2024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6" name="Google Shape;2026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027" name="Google Shape;2027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9" name="Google Shape;2029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030" name="Google Shape;2030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3" name="Google Shape;2033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034" name="Google Shape;2034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7" name="Google Shape;2037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038" name="Google Shape;2038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1" name="Google Shape;2041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042" name="Google Shape;2042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5" name="Google Shape;2045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046" name="Google Shape;2046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9" name="Google Shape;2049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050" name="Google Shape;2050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3" name="Google Shape;2053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054" name="Google Shape;2054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56" name="Google Shape;2056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7" name="Google Shape;2057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8" name="Google Shape;2058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9" name="Google Shape;2059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0" name="Google Shape;2060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1" name="Google Shape;2061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2" name="Google Shape;2062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3" name="Google Shape;2063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4" name="Google Shape;2064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5" name="Google Shape;2065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6" name="Google Shape;2066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67" name="Google Shape;2067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068" name="Google Shape;2068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70" name="Google Shape;2070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1" name="Google Shape;2071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072" name="Google Shape;2072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4" name="Google Shape;2074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075" name="Google Shape;2075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77" name="Google Shape;2077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8" name="Google Shape;2078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9" name="Google Shape;2079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80" name="Google Shape;2080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081" name="Google Shape;2081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0" name="Google Shape;2090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091" name="Google Shape;2091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7" name="Google Shape;2107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108" name="Google Shape;2108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0" name="Google Shape;2110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111" name="Google Shape;2111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1" name="Google Shape;2131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132" name="Google Shape;2132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10" name="Google Shape;2210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1" name="Google Shape;2211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3" name="Google Shape;2213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4" name="Google Shape;2214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5" name="Google Shape;2215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6" name="Google Shape;2216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7" name="Google Shape;2217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8" name="Google Shape;2218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9" name="Google Shape;2219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0" name="Google Shape;2220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1" name="Google Shape;2221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2" name="Google Shape;2222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3" name="Google Shape;2223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4" name="Google Shape;2224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5" name="Google Shape;2225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6" name="Google Shape;2226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7" name="Google Shape;2227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8" name="Google Shape;2228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9" name="Google Shape;2229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0" name="Google Shape;2230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1" name="Google Shape;2231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2" name="Google Shape;2232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33" name="Google Shape;2233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234" name="Google Shape;2234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417" name="Shape 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8" name="Google Shape;2418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419" name="Google Shape;2419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2" name="Google Shape;2422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423" name="Google Shape;2423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5" name="Google Shape;2425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426" name="Google Shape;2426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8" name="Google Shape;2428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429" name="Google Shape;2429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1" name="Google Shape;2431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432" name="Google Shape;2432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33" name="Google Shape;2433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434" name="Google Shape;2434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37" name="Google Shape;2437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438" name="Google Shape;2438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39" name="Google Shape;2439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440" name="Google Shape;2440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42" name="Google Shape;2442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443" name="Google Shape;2443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5" name="Google Shape;2445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446" name="Google Shape;2446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447" name="Google Shape;2447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448" name="Google Shape;2448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449" name="Google Shape;2449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0" name="Google Shape;2450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451" name="Google Shape;2451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2" name="Google Shape;2452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453" name="Google Shape;2453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57" name="Google Shape;2457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458" name="Google Shape;2458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62" name="Google Shape;2462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463" name="Google Shape;2463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464" name="Google Shape;2464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465" name="Google Shape;2465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66" name="Google Shape;2466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67" name="Google Shape;2467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468" name="Google Shape;2468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469" name="Google Shape;2469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470" name="Google Shape;2470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1" name="Google Shape;2471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472" name="Google Shape;2472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473" name="Google Shape;2473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75" name="Google Shape;2475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476" name="Google Shape;2476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477" name="Google Shape;2477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478" name="Google Shape;2478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480" name="Google Shape;2480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3" name="Google Shape;2483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484" name="Google Shape;2484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8" name="Google Shape;2488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489" name="Google Shape;2489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5" name="Google Shape;2495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496" name="Google Shape;2496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98" name="Google Shape;2498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9" name="Google Shape;2499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500" name="Google Shape;2500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501" name="Google Shape;2501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4" name="Google Shape;2504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505" name="Google Shape;2505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8" name="Google Shape;2508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509" name="Google Shape;2509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12" name="Google Shape;2512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513" name="Google Shape;2513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5" name="Google Shape;2515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516" name="Google Shape;2516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517" name="Google Shape;2517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9" name="Google Shape;2519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520" name="Google Shape;2520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2" name="Google Shape;2522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523" name="Google Shape;2523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5" name="Google Shape;2525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526" name="Google Shape;2526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28" name="Google Shape;2528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529" name="Google Shape;2529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1" name="Google Shape;2531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532" name="Google Shape;2532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2" name="Google Shape;2542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543" name="Google Shape;2543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544" name="Google Shape;2544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546" name="Google Shape;2546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547" name="Google Shape;2547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548" name="Google Shape;2548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9" name="Google Shape;2549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50" name="Google Shape;2550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551" name="Google Shape;2551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2" name="Google Shape;2552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53" name="Google Shape;2553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554" name="Google Shape;2554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5" name="Google Shape;2555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56" name="Google Shape;2556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557" name="Google Shape;2557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8" name="Google Shape;2558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559" name="Google Shape;2559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60" name="Google Shape;2560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561" name="Google Shape;2561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562" name="Google Shape;2562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5" name="Google Shape;2565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566" name="Google Shape;2566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9" name="Google Shape;2569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570" name="Google Shape;2570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3" name="Google Shape;2573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574" name="Google Shape;2574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7" name="Google Shape;2577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578" name="Google Shape;2578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81" name="Google Shape;2581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582" name="Google Shape;2582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9" name="Google Shape;2599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00" name="Google Shape;2600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601" name="Google Shape;2601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3" name="Google Shape;2603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604" name="Google Shape;2604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5" name="Google Shape;2615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616" name="Google Shape;2616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3" name="Google Shape;2643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644" name="Google Shape;2644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45" name="Google Shape;2645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46" name="Google Shape;2646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48" name="Google Shape;2648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51" name="Google Shape;2651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52" name="Google Shape;2652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53" name="Google Shape;2653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58" name="Google Shape;2658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9" name="Google Shape;2699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700" name="Google Shape;2700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1" name="Google Shape;2701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702" name="Google Shape;2702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6" name="Google Shape;2706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707" name="Google Shape;2707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11" name="Google Shape;2711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712" name="Google Shape;2712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6" name="Google Shape;2716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717" name="Google Shape;2717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718" name="Google Shape;2718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2" name="Google Shape;2722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723" name="Google Shape;2723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6" name="Google Shape;2726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727" name="Google Shape;2727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28" name="Google Shape;2728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730" name="Google Shape;2730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731" name="Google Shape;2731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5" name="Google Shape;2735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736" name="Google Shape;2736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9" name="Google Shape;2739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740" name="Google Shape;2740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42" name="Google Shape;2742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743" name="Google Shape;2743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744" name="Google Shape;2744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7" name="Google Shape;2777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778" name="Google Shape;2778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85" name="Google Shape;2785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786" name="Google Shape;2786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2" name="Google Shape;2792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793" name="Google Shape;2793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7" name="Google Shape;2797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798" name="Google Shape;2798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1" name="Google Shape;2801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802" name="Google Shape;2802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803" name="Google Shape;2803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5" name="Google Shape;2805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806" name="Google Shape;2806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8" name="Google Shape;2808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809" name="Google Shape;2809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12" name="Google Shape;2812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813" name="Google Shape;2813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814" name="Google Shape;2814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7" name="Google Shape;2817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818" name="Google Shape;2818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1" name="Google Shape;2821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822" name="Google Shape;2822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24" name="Google Shape;2824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825" name="Google Shape;2825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38" name="Google Shape;2838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839" name="Google Shape;2839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840" name="Google Shape;2840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3" name="Google Shape;2843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844" name="Google Shape;2844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7" name="Google Shape;2847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848" name="Google Shape;2848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51" name="Google Shape;2851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852" name="Google Shape;2852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3" name="Google Shape;2863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864" name="Google Shape;2864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6" name="Google Shape;2866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867" name="Google Shape;2867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4" name="Google Shape;2904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905" name="Google Shape;2905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0" name="Google Shape;2920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921" name="Google Shape;2921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922" name="Google Shape;2922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4" name="Google Shape;2924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925" name="Google Shape;2925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7" name="Google Shape;2927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928" name="Google Shape;2928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929" name="Google Shape;2929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930" name="Google Shape;2930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931" name="Google Shape;2931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932" name="Google Shape;2932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33" name="Google Shape;2933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934" name="Google Shape;2934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935" name="Google Shape;2935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8" name="Google Shape;2938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939" name="Google Shape;2939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2" name="Google Shape;2942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943" name="Google Shape;2943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6" name="Google Shape;2946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947" name="Google Shape;2947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0" name="Google Shape;2950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951" name="Google Shape;2951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4" name="Google Shape;2954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955" name="Google Shape;2955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8" name="Google Shape;2958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959" name="Google Shape;2959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2" name="Google Shape;2962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963" name="Google Shape;2963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6" name="Google Shape;2966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967" name="Google Shape;2967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0" name="Google Shape;2970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971" name="Google Shape;2971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74" name="Google Shape;2974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975" name="Google Shape;2975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976" name="Google Shape;2976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8" name="Google Shape;2978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979" name="Google Shape;2979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1" name="Google Shape;2981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982" name="Google Shape;2982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4" name="Google Shape;2984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985" name="Google Shape;2985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7" name="Google Shape;2987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988" name="Google Shape;2988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90" name="Google Shape;2990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991" name="Google Shape;2991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93" name="Google Shape;2993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994" name="Google Shape;2994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96" name="Google Shape;2996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997" name="Google Shape;2997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99" name="Google Shape;2999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000" name="Google Shape;3000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02" name="Google Shape;3002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003" name="Google Shape;3003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005" name="Google Shape;3005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6" name="Google Shape;3006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7" name="Google Shape;3007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8" name="Google Shape;3008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9" name="Google Shape;3009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0" name="Google Shape;3010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1" name="Google Shape;3011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2" name="Google Shape;3012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3" name="Google Shape;3013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4" name="Google Shape;3014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5" name="Google Shape;3015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6" name="Google Shape;3016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7" name="Google Shape;3017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8" name="Google Shape;3018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9" name="Google Shape;3019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0" name="Google Shape;3020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1" name="Google Shape;3021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2" name="Google Shape;3022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3" name="Google Shape;3023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4" name="Google Shape;3024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5" name="Google Shape;3025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6" name="Google Shape;3026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7" name="Google Shape;3027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8" name="Google Shape;3028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9" name="Google Shape;3029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0" name="Google Shape;3030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1" name="Google Shape;3031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2" name="Google Shape;3032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3" name="Google Shape;3033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4" name="Google Shape;3034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5" name="Google Shape;3035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6" name="Google Shape;3036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7" name="Google Shape;3037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8" name="Google Shape;3038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9" name="Google Shape;3039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40" name="Google Shape;3040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041" name="Google Shape;3041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94" name="Google Shape;3994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995" name="Google Shape;3995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996" name="Google Shape;3996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98" name="Google Shape;3998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00" name="Google Shape;4000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001" name="Google Shape;4001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002" name="Google Shape;4002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03" name="Google Shape;4003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04" name="Google Shape;4004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005" name="Google Shape;4005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006" name="Google Shape;4006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007" name="Google Shape;4007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008" name="Google Shape;4008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9" name="Google Shape;4009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0" name="Google Shape;4010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1" name="Google Shape;4011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2" name="Google Shape;4012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13" name="Google Shape;4013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014" name="Google Shape;4014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15" name="Google Shape;4015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16" name="Google Shape;4016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017" name="Google Shape;4017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18" name="Google Shape;4018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3" name="Google Shape;4023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024" name="Google Shape;4024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26" name="Google Shape;4026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027" name="Google Shape;4027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29" name="Google Shape;4029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30" name="Google Shape;4030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031" name="Google Shape;4031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33" name="Google Shape;4033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034" name="Google Shape;4034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5" name="Google Shape;4035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6" name="Google Shape;4036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037" name="Google Shape;4037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038" name="Google Shape;4038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039" name="Google Shape;4039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0" name="Google Shape;4040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41" name="Google Shape;4041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042" name="Google Shape;4042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43" name="Google Shape;4043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4" name="Google Shape;4044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045" name="Google Shape;4045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46" name="Google Shape;4046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7" name="Google Shape;4047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048" name="Google Shape;4048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49" name="Google Shape;4049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0" name="Google Shape;4050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3" name="Google Shape;4053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054" name="Google Shape;4054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70" name="Google Shape;4070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92" name="Google Shape;4092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093" name="Google Shape;4093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95" name="Google Shape;4095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96" name="Google Shape;4096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097" name="Google Shape;4097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01" name="Google Shape;4101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08" name="Google Shape;4108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109" name="Google Shape;4109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13" name="Google Shape;4113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42" name="Google Shape;4142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143" name="Google Shape;4143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45" name="Google Shape;4145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46" name="Google Shape;4146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147" name="Google Shape;4147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49" name="Google Shape;4149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150" name="Google Shape;4150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2" name="Google Shape;4152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60" name="Google Shape;4160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161" name="Google Shape;4161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65" name="Google Shape;4165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73" name="Google Shape;4173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174" name="Google Shape;4174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78" name="Google Shape;4178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20" name="Google Shape;4220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221" name="Google Shape;4221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23" name="Google Shape;4223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8" name="Google Shape;4258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259" name="Google Shape;4259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260" name="Google Shape;4260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34" name="Google Shape;4534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35" name="Google Shape;4535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536" name="Google Shape;4536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72" name="Google Shape;4572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573" name="Google Shape;4573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574" name="Google Shape;4574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90" name="Google Shape;4590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591" name="Google Shape;4591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04" name="Google Shape;4904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08" name="Shape 4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9" name="Google Shape;4909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...and our set of editable icons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4910" name="Google Shape;4910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</a:t>
            </a:r>
            <a:r>
              <a:rPr lang="es">
                <a:solidFill>
                  <a:srgbClr val="FFFFFF"/>
                </a:solidFill>
              </a:rPr>
              <a:t>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911" name="Google Shape;4911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912" name="Google Shape;4912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8" name="Google Shape;4918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919" name="Google Shape;4919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1" name="Google Shape;4921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922" name="Google Shape;4922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4" name="Google Shape;4924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925" name="Google Shape;4925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7" name="Google Shape;4927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928" name="Google Shape;4928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2" name="Google Shape;4932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4" name="Google Shape;4934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935" name="Google Shape;4935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6" name="Google Shape;4936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3" name="Google Shape;4943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944" name="Google Shape;4944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6" name="Google Shape;4946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947" name="Google Shape;4947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9" name="Google Shape;4949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950" name="Google Shape;4950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2" name="Google Shape;4952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953" name="Google Shape;4953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8" name="Google Shape;4958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959" name="Google Shape;4959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3" name="Google Shape;4963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4" name="Google Shape;4964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965" name="Google Shape;4965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6" name="Google Shape;4966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8" name="Google Shape;4968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969" name="Google Shape;4969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0" name="Google Shape;4970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1" name="Google Shape;4971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972" name="Google Shape;4972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75" name="Google Shape;4975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76" name="Google Shape;4976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977" name="Google Shape;4977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1" name="Google Shape;4981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982" name="Google Shape;4982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4" name="Google Shape;4984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985" name="Google Shape;4985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1" name="Google Shape;4991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992" name="Google Shape;4992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5" name="Google Shape;4995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8" name="Google Shape;4998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9" name="Google Shape;4999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000" name="Google Shape;5000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2" name="Google Shape;5002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3" name="Google Shape;5003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4" name="Google Shape;5004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005" name="Google Shape;5005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7" name="Google Shape;5007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008" name="Google Shape;5008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1" name="Google Shape;5011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012" name="Google Shape;5012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4" name="Google Shape;5014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5" name="Google Shape;5015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016" name="Google Shape;5016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8" name="Google Shape;5018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019" name="Google Shape;5019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2" name="Google Shape;5022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4" name="Google Shape;5024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025" name="Google Shape;5025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8" name="Google Shape;5038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4" name="Google Shape;5044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045" name="Google Shape;5045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9" name="Google Shape;5049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050" name="Google Shape;5050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3" name="Google Shape;5053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054" name="Google Shape;5054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9" name="Google Shape;5059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060" name="Google Shape;5060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3" name="Google Shape;5063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064" name="Google Shape;5064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7" name="Google Shape;5067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068" name="Google Shape;5068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3" name="Google Shape;5073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074" name="Google Shape;5074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77" name="Google Shape;5077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78" name="Google Shape;5078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079" name="Google Shape;5079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1" name="Google Shape;5081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082" name="Google Shape;5082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0" name="Google Shape;5090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091" name="Google Shape;5091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4" name="Google Shape;5094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095" name="Google Shape;5095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7" name="Google Shape;5097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098" name="Google Shape;5098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1" name="Google Shape;5101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102" name="Google Shape;5102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3" name="Google Shape;5103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7" name="Google Shape;5107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108" name="Google Shape;5108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9" name="Google Shape;5109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10" name="Google Shape;5110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11" name="Google Shape;5111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112" name="Google Shape;5112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9" name="Google Shape;5119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120" name="Google Shape;5120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3" name="Google Shape;5123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124" name="Google Shape;5124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8" name="Google Shape;5128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129" name="Google Shape;5129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5" name="Google Shape;5135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136" name="Google Shape;5136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8" name="Google Shape;5138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9" name="Google Shape;5139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140" name="Google Shape;5140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7" name="Google Shape;5147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148" name="Google Shape;5148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9" name="Google Shape;5149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53" name="Google Shape;5153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54" name="Google Shape;5154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155" name="Google Shape;5155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8" name="Google Shape;5158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159" name="Google Shape;5159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61" name="Google Shape;5161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62" name="Google Shape;5162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163" name="Google Shape;5163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5" name="Google Shape;5165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166" name="Google Shape;5166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68" name="Google Shape;5168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69" name="Google Shape;5169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70" name="Google Shape;5170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171" name="Google Shape;5171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6" name="Google Shape;5176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177" name="Google Shape;5177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8" name="Google Shape;5178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1" name="Google Shape;5181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2" name="Google Shape;5182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3" name="Google Shape;5183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184" name="Google Shape;5184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5" name="Google Shape;5185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8" name="Google Shape;5188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9" name="Google Shape;5189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190" name="Google Shape;5190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3" name="Google Shape;5193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4" name="Google Shape;5194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195" name="Google Shape;5195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7" name="Google Shape;5197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198" name="Google Shape;5198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0" name="Google Shape;5200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201" name="Google Shape;5201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2" name="Google Shape;5202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3" name="Google Shape;5203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204" name="Google Shape;5204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6" name="Google Shape;5206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207" name="Google Shape;5207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9" name="Google Shape;5209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3" name="Google Shape;5213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214" name="Google Shape;5214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7" name="Google Shape;5217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218" name="Google Shape;5218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2" name="Google Shape;5222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223" name="Google Shape;5223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4" name="Google Shape;5224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5" name="Google Shape;5225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6" name="Google Shape;5226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227" name="Google Shape;5227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1" name="Google Shape;5231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5" name="Google Shape;5235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236" name="Google Shape;5236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1" name="Google Shape;5241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242" name="Google Shape;5242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8" name="Google Shape;5248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249" name="Google Shape;5249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0" name="Google Shape;5250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1" name="Google Shape;5251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2" name="Google Shape;5252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6" name="Google Shape;5256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7" name="Google Shape;5257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9" name="Google Shape;5259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0" name="Google Shape;5260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1" name="Google Shape;5261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262" name="Google Shape;5262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4" name="Google Shape;5264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5" name="Google Shape;5265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9" name="Google Shape;5269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270" name="Google Shape;5270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3" name="Google Shape;5273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4" name="Google Shape;5274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5" name="Google Shape;5275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276" name="Google Shape;5276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8" name="Google Shape;5278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79" name="Google Shape;5279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280" name="Google Shape;5280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1" name="Google Shape;5281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2" name="Google Shape;5282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283" name="Google Shape;5283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6" name="Google Shape;5286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287" name="Google Shape;5287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8" name="Google Shape;5288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9" name="Google Shape;5289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0" name="Google Shape;5290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291" name="Google Shape;5291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3" name="Google Shape;5293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294" name="Google Shape;5294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5" name="Google Shape;5295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6" name="Google Shape;5296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297" name="Google Shape;5297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8" name="Google Shape;5298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9" name="Google Shape;5299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0" name="Google Shape;5300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301" name="Google Shape;5301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2" name="Google Shape;5302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3" name="Google Shape;5303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4" name="Google Shape;5304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305" name="Google Shape;5305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7" name="Google Shape;5307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8" name="Google Shape;5308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9" name="Google Shape;5309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310" name="Google Shape;5310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3" name="Google Shape;5313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4" name="Google Shape;5314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315" name="Google Shape;5315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6" name="Google Shape;5316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7" name="Google Shape;5317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9" name="Google Shape;5319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320" name="Google Shape;5320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1" name="Google Shape;5321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3" name="Google Shape;5323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324" name="Google Shape;5324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5" name="Google Shape;5325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6" name="Google Shape;5326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327" name="Google Shape;5327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9" name="Google Shape;5329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330" name="Google Shape;5330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2" name="Google Shape;5332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4" name="Google Shape;5334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335" name="Google Shape;5335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7" name="Google Shape;5337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8" name="Google Shape;5338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9" name="Google Shape;5339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0" name="Google Shape;5340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341" name="Google Shape;5341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4" name="Google Shape;5344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5" name="Google Shape;5345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48" name="Google Shape;5348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49" name="Google Shape;5349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350" name="Google Shape;5350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1" name="Google Shape;5351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2" name="Google Shape;5352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3" name="Google Shape;5353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4" name="Google Shape;5354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355" name="Google Shape;5355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9" name="Google Shape;5359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1" name="Google Shape;5361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2" name="Google Shape;5362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3" name="Google Shape;5363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4" name="Google Shape;5364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5" name="Google Shape;5365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366" name="Google Shape;5366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7" name="Google Shape;5367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8" name="Google Shape;5368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9" name="Google Shape;5369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370" name="Google Shape;5370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1" name="Google Shape;5371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2" name="Google Shape;5372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3" name="Google Shape;5373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74" name="Google Shape;5374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75" name="Google Shape;5375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76" name="Google Shape;5376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377" name="Google Shape;5377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8" name="Google Shape;5378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9" name="Google Shape;5379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0" name="Google Shape;5380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381" name="Google Shape;5381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2" name="Google Shape;5382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3" name="Google Shape;5383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4" name="Google Shape;5384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385" name="Google Shape;5385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7" name="Google Shape;5387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8" name="Google Shape;5388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9" name="Google Shape;5389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390" name="Google Shape;5390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1" name="Google Shape;5391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2" name="Google Shape;5392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3" name="Google Shape;5393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394" name="Google Shape;5394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5" name="Google Shape;5395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96" name="Google Shape;5396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97" name="Google Shape;5397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398" name="Google Shape;5398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9" name="Google Shape;5399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0" name="Google Shape;5400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401" name="Google Shape;5401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3" name="Google Shape;5403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4" name="Google Shape;5404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05" name="Google Shape;5405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06" name="Google Shape;5406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07" name="Google Shape;5407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408" name="Google Shape;5408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9" name="Google Shape;5409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1" name="Google Shape;5411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412" name="Google Shape;5412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3" name="Google Shape;5413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5" name="Google Shape;5415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416" name="Google Shape;5416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7" name="Google Shape;5417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8" name="Google Shape;5418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19" name="Google Shape;5419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20" name="Google Shape;5420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21" name="Google Shape;5421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422" name="Google Shape;5422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3" name="Google Shape;5423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4" name="Google Shape;5424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425" name="Google Shape;5425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28" name="Google Shape;5428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29" name="Google Shape;5429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430" name="Google Shape;5430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1" name="Google Shape;5431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2" name="Google Shape;5432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3" name="Google Shape;5433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4" name="Google Shape;5434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435" name="Google Shape;5435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6" name="Google Shape;5436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7" name="Google Shape;5437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8" name="Google Shape;5438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9" name="Google Shape;5439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1" name="Google Shape;5441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442" name="Google Shape;5442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4" name="Google Shape;5444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445" name="Google Shape;5445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6" name="Google Shape;5446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7" name="Google Shape;5447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49" name="Google Shape;5449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50" name="Google Shape;5450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51" name="Google Shape;5451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452" name="Google Shape;5452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3" name="Google Shape;5453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4" name="Google Shape;5454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5" name="Google Shape;5455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7" name="Google Shape;5457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8" name="Google Shape;5458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60" name="Google Shape;5460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61" name="Google Shape;5461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462" name="Google Shape;5462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3" name="Google Shape;5463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5" name="Google Shape;5465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466" name="Google Shape;5466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7" name="Google Shape;5467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8" name="Google Shape;5468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9" name="Google Shape;5469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470" name="Google Shape;5470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2" name="Google Shape;5472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3" name="Google Shape;5473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474" name="Google Shape;5474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5" name="Google Shape;5475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7" name="Google Shape;5477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8" name="Google Shape;5478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479" name="Google Shape;5479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0" name="Google Shape;5480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2" name="Google Shape;5482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3" name="Google Shape;5483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484" name="Google Shape;5484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5" name="Google Shape;5485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86" name="Google Shape;5486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87" name="Google Shape;5487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88" name="Google Shape;5488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89" name="Google Shape;5489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490" name="Google Shape;5490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1" name="Google Shape;5491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2" name="Google Shape;5492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493" name="Google Shape;5493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4" name="Google Shape;5494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5" name="Google Shape;5495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6" name="Google Shape;5496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7" name="Google Shape;5497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98" name="Google Shape;5498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99" name="Google Shape;5499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500" name="Google Shape;5500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1" name="Google Shape;5501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2" name="Google Shape;5502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03" name="Google Shape;5503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504" name="Google Shape;5504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05" name="Google Shape;5505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506" name="Google Shape;5506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7" name="Google Shape;5507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8" name="Google Shape;5508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509" name="Google Shape;5509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0" name="Google Shape;5510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1" name="Google Shape;5511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512" name="Google Shape;5512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3" name="Google Shape;5513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14" name="Google Shape;5514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15" name="Google Shape;5515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516" name="Google Shape;5516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7" name="Google Shape;5517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8" name="Google Shape;5518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9" name="Google Shape;5519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0" name="Google Shape;5520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1" name="Google Shape;5521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522" name="Google Shape;5522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3" name="Google Shape;5523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4" name="Google Shape;5524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5" name="Google Shape;5525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526" name="Google Shape;5526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7" name="Google Shape;5527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28" name="Google Shape;5528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29" name="Google Shape;5529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530" name="Google Shape;5530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1" name="Google Shape;5531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32" name="Google Shape;5532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533" name="Google Shape;5533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4" name="Google Shape;5534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5" name="Google Shape;5535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6" name="Google Shape;5536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37" name="Google Shape;5537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538" name="Google Shape;5538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39" name="Google Shape;5539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540" name="Google Shape;5540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1" name="Google Shape;5541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2" name="Google Shape;5542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3" name="Google Shape;5543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4" name="Google Shape;5544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545" name="Google Shape;5545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6" name="Google Shape;5546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7" name="Google Shape;5547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8" name="Google Shape;5548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9" name="Google Shape;5549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550" name="Google Shape;5550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2" name="Google Shape;5552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3" name="Google Shape;5553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4" name="Google Shape;5554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555" name="Google Shape;5555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6" name="Google Shape;5556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7" name="Google Shape;5557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8" name="Google Shape;5558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9" name="Google Shape;5559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560" name="Google Shape;5560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1" name="Google Shape;5561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2" name="Google Shape;5562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3" name="Google Shape;5563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564" name="Google Shape;5564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5" name="Google Shape;5565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6" name="Google Shape;5566;p63"/>
            <p:cNvSpPr/>
            <p:nvPr/>
          </p:nvSpPr>
          <p:spPr>
            <a:xfrm>
              <a:off x="1808997" y="4622184"/>
              <a:ext cx="99629" cy="10004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7" name="Google Shape;5567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8" name="Google Shape;5568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569" name="Google Shape;5569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0" name="Google Shape;5570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71" name="Google Shape;5571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72" name="Google Shape;5572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573" name="Google Shape;5573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4" name="Google Shape;5574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5" name="Google Shape;5575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576" name="Google Shape;5576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7" name="Google Shape;5577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78" name="Google Shape;5578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79" name="Google Shape;5579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580" name="Google Shape;5580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1" name="Google Shape;5581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2" name="Google Shape;5582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3" name="Google Shape;5583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584" name="Google Shape;5584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5" name="Google Shape;5585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6" name="Google Shape;5586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587" name="Google Shape;5587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8" name="Google Shape;5588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9" name="Google Shape;5589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0" name="Google Shape;5590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591" name="Google Shape;5591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2" name="Google Shape;5592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3" name="Google Shape;5593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4" name="Google Shape;5594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595" name="Google Shape;5595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6" name="Google Shape;5596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7" name="Google Shape;5597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598" name="Google Shape;5598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9" name="Google Shape;5599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0" name="Google Shape;5600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601" name="Google Shape;5601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2" name="Google Shape;5602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3" name="Google Shape;5603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4" name="Google Shape;5604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605" name="Google Shape;5605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6" name="Google Shape;5606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7" name="Google Shape;5607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08" name="Google Shape;5608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09" name="Google Shape;5609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610" name="Google Shape;5610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1" name="Google Shape;5611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12" name="Google Shape;5612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613" name="Google Shape;5613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4" name="Google Shape;5614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18" name="Shape 5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9" name="Google Shape;5619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20" name="Google Shape;5620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621" name="Google Shape;5621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624" name="Google Shape;5624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6" name="Google Shape;5626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627" name="Google Shape;5627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630" name="Google Shape;5630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2" name="Google Shape;5632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33" name="Google Shape;5633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634" name="Google Shape;5634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637" name="Google Shape;5637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642" name="Google Shape;5642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646" name="Google Shape;5646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652" name="Google Shape;5652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5" name="Google Shape;5655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656" name="Google Shape;5656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8" name="Google Shape;5658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659" name="Google Shape;5659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1" name="Google Shape;5661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2" name="Google Shape;5662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663" name="Google Shape;5663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666" name="Google Shape;5666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670" name="Google Shape;5670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2" name="Google Shape;5672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3" name="Google Shape;5673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674" name="Google Shape;5674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681" name="Google Shape;5681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3" name="Google Shape;5683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684" name="Google Shape;5684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691" name="Google Shape;5691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695" name="Google Shape;5695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7" name="Google Shape;5697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8" name="Google Shape;5698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699" name="Google Shape;5699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702" name="Google Shape;5702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705" name="Google Shape;5705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708" name="Google Shape;5708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711" name="Google Shape;5711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715" name="Google Shape;5715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718" name="Google Shape;5718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5" name="Google Shape;5725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6" name="Google Shape;5726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7" name="Google Shape;5727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728" name="Google Shape;5728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731" name="Google Shape;5731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734" name="Google Shape;5734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740" name="Google Shape;5740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745" name="Google Shape;5745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750" name="Google Shape;5750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51" name="Google Shape;5751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752" name="Google Shape;5752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59" name="Google Shape;5759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760" name="Google Shape;5760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763" name="Google Shape;5763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774" name="Google Shape;5774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777" name="Google Shape;5777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780" name="Google Shape;5780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783" name="Google Shape;5783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788" name="Google Shape;5788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791" name="Google Shape;5791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795" name="Google Shape;5795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9" name="Google Shape;5799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0" name="Google Shape;5800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801" name="Google Shape;5801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806" name="Google Shape;5806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8" name="Google Shape;5808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9" name="Google Shape;5809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810" name="Google Shape;5810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813" name="Google Shape;5813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6" name="Google Shape;5816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7" name="Google Shape;5817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818" name="Google Shape;5818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822" name="Google Shape;5822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832" name="Google Shape;5832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836" name="Google Shape;5836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840" name="Google Shape;5840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843" name="Google Shape;5843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853" name="Google Shape;5853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7" name="Google Shape;5857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8" name="Google Shape;5858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9" name="Google Shape;5859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0" name="Google Shape;5860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861" name="Google Shape;5861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876" name="Google Shape;5876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879" name="Google Shape;5879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883" name="Google Shape;5883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887" name="Google Shape;5887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893" name="Google Shape;5893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898" name="Google Shape;5898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0" name="Google Shape;5900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1" name="Google Shape;5901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902" name="Google Shape;5902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5" name="Google Shape;5905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6" name="Google Shape;5906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907" name="Google Shape;5907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9" name="Google Shape;5909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910" name="Google Shape;5910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916" name="Google Shape;5916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1" name="Google Shape;5921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2" name="Google Shape;5922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923" name="Google Shape;5923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927" name="Google Shape;5927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934" name="Google Shape;5934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938" name="Google Shape;5938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942" name="Google Shape;5942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947" name="Google Shape;5947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950" name="Google Shape;5950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953" name="Google Shape;5953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958" name="Google Shape;5958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963" name="Google Shape;5963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0" name="Google Shape;5970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971" name="Google Shape;5971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3" name="Google Shape;5973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4" name="Google Shape;5974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975" name="Google Shape;5975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9" name="Google Shape;5979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0" name="Google Shape;5980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981" name="Google Shape;5981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985" name="Google Shape;5985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993" name="Google Shape;5993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5" name="Google Shape;5995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6" name="Google Shape;5996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7" name="Google Shape;5997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8" name="Google Shape;5998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999" name="Google Shape;5999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3" name="Google Shape;6003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004" name="Google Shape;6004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14" name="Shape 6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5" name="Google Shape;6015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16" name="Google Shape;6016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017" name="Google Shape;6017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022" name="Google Shape;6022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027" name="Google Shape;6027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032" name="Google Shape;6032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035" name="Google Shape;6035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040" name="Google Shape;6040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045" name="Google Shape;6045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048" name="Google Shape;6048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053" name="Google Shape;6053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058" name="Google Shape;6058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063" name="Google Shape;6063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068" name="Google Shape;6068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074" name="Google Shape;6074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077" name="Google Shape;6077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084" name="Google Shape;6084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089" name="Google Shape;6089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094" name="Google Shape;6094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099" name="Google Shape;6099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3" name="Google Shape;6103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104" name="Google Shape;6104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110" name="Google Shape;6110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116" name="Google Shape;6116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121" name="Google Shape;6121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124" name="Google Shape;6124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130" name="Google Shape;6130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135" name="Google Shape;6135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140" name="Google Shape;6140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144" name="Google Shape;6144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147" name="Google Shape;6147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152" name="Google Shape;6152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157" name="Google Shape;6157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160" name="Google Shape;6160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3" name="Google Shape;6163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164" name="Google Shape;6164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168" name="Google Shape;6168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172" name="Google Shape;6172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177" name="Google Shape;6177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182" name="Google Shape;6182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185" name="Google Shape;6185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189" name="Google Shape;6189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194" name="Google Shape;6194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199" name="Google Shape;6199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203" name="Google Shape;6203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208" name="Google Shape;6208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213" name="Google Shape;6213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219" name="Google Shape;6219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225" name="Google Shape;6225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228" name="Google Shape;6228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233" name="Google Shape;6233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238" name="Google Shape;6238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242" name="Google Shape;6242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250" name="Google Shape;6250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256" name="Google Shape;6256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261" name="Google Shape;6261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266" name="Google Shape;6266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272" name="Google Shape;6272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278" name="Google Shape;6278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287" name="Google Shape;6287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294" name="Google Shape;6294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299" name="Google Shape;6299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311" name="Google Shape;6311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318" name="Google Shape;6318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323" name="Google Shape;6323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328" name="Google Shape;6328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333" name="Google Shape;6333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338" name="Google Shape;6338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345" name="Google Shape;6345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349" name="Google Shape;6349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353" name="Google Shape;6353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362" name="Google Shape;6362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370" name="Google Shape;6370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375" name="Google Shape;6375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381" name="Google Shape;6381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390" name="Google Shape;6390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393" name="Google Shape;6393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399" name="Google Shape;6399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403" name="Google Shape;6403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412" name="Google Shape;6412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418" name="Google Shape;6418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426" name="Google Shape;6426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436" name="Google Shape;6436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444" name="Google Shape;6444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449" name="Google Shape;6449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457" name="Google Shape;6457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465" name="Google Shape;6465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2" name="Google Shape;6472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3" name="Google Shape;6473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4" name="Google Shape;6474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475" name="Google Shape;6475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483" name="Google Shape;6483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492" name="Google Shape;6492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499" name="Google Shape;6499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505" name="Google Shape;6505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513" name="Google Shape;6513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520" name="Google Shape;6520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524" name="Google Shape;6524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533" name="Google Shape;6533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545" name="Google Shape;6545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552" name="Google Shape;6552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558" name="Google Shape;6558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567" name="Google Shape;6567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575" name="Google Shape;6575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584" name="Google Shape;6584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594" name="Google Shape;6594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99" name="Google Shape;6599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600" name="Google Shape;6600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601" name="Google Shape;6601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3" name="Google Shape;6603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07" name="Shape 6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8" name="Google Shape;6608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609" name="Google Shape;6609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610" name="Google Shape;6610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613" name="Google Shape;6613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616" name="Google Shape;6616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623" name="Google Shape;6623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626" name="Google Shape;6626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635" name="Google Shape;6635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638" name="Google Shape;6638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641" name="Google Shape;6641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644" name="Google Shape;6644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6" name="Google Shape;6646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7" name="Google Shape;6647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648" name="Google Shape;6648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651" name="Google Shape;6651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654" name="Google Shape;6654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657" name="Google Shape;6657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664" name="Google Shape;6664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668" name="Google Shape;6668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673" name="Google Shape;6673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7" name="Google Shape;6677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8" name="Google Shape;6678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679" name="Google Shape;6679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2" name="Google Shape;6682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3" name="Google Shape;6683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684" name="Google Shape;6684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1" name="Google Shape;6691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2" name="Google Shape;6692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3" name="Google Shape;6693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694" name="Google Shape;6694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698" name="Google Shape;6698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703" name="Google Shape;6703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707" name="Google Shape;6707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711" name="Google Shape;6711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8" name="Google Shape;6718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9" name="Google Shape;6719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0" name="Google Shape;6720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1" name="Google Shape;6721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2" name="Google Shape;6722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3" name="Google Shape;6723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724" name="Google Shape;6724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728" name="Google Shape;6728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734" name="Google Shape;6734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737" name="Google Shape;6737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3" name="Google Shape;6743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4" name="Google Shape;6744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745" name="Google Shape;6745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753" name="Google Shape;6753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758" name="Google Shape;6758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5" name="Google Shape;6765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6" name="Google Shape;6766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767" name="Google Shape;6767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1" name="Google Shape;6771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2" name="Google Shape;6772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773" name="Google Shape;6773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776" name="Google Shape;6776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782" name="Google Shape;6782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9" name="Google Shape;6789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0" name="Google Shape;6790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791" name="Google Shape;6791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796" name="Google Shape;6796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0" name="Google Shape;6800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1" name="Google Shape;6801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802" name="Google Shape;6802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806" name="Google Shape;6806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811" name="Google Shape;6811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6" name="Google Shape;6816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817" name="Google Shape;6817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821" name="Google Shape;6821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832" name="Google Shape;6832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837" name="Google Shape;6837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843" name="Google Shape;6843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848" name="Google Shape;6848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851" name="Google Shape;6851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857" name="Google Shape;6857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868" name="Google Shape;6868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871" name="Google Shape;6871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875" name="Google Shape;6875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885" name="Google Shape;6885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889" name="Google Shape;6889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894" name="Google Shape;6894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900" name="Google Shape;6900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906" name="Google Shape;6906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909" name="Google Shape;6909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915" name="Google Shape;6915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925" name="Google Shape;6925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937" name="Google Shape;6937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942" name="Google Shape;6942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949" name="Google Shape;6949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956" name="Google Shape;6956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965" name="Google Shape;6965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972" name="Google Shape;6972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977" name="Google Shape;6977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988" name="Google Shape;6988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995" name="Google Shape;6995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003" name="Google Shape;7003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015" name="Google Shape;7015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023" name="Google Shape;7023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037" name="Google Shape;7037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043" name="Google Shape;7043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049" name="Google Shape;7049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053" name="Google Shape;7053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056" name="Google Shape;7056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063" name="Google Shape;7063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067" name="Google Shape;7067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072" name="Google Shape;7072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083" name="Google Shape;7083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090" name="Google Shape;7090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097" name="Google Shape;7097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104" name="Google Shape;7104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109" name="Google Shape;7109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113" name="Google Shape;7113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120" name="Google Shape;7120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125" name="Google Shape;7125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129" name="Google Shape;7129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32" name="Google Shape;7132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133" name="Google Shape;7133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134" name="Google Shape;7134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42" name="Shape 7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3" name="Google Shape;7143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44" name="Google Shape;7144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5" name="Google Shape;7145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6" name="Google Shape;7146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7" name="Google Shape;7147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148" name="Google Shape;7148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153" name="Google Shape;7153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5" name="Google Shape;7155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6" name="Google Shape;7156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7" name="Google Shape;7157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8" name="Google Shape;7158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9" name="Google Shape;7159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0" name="Google Shape;7160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1" name="Google Shape;7161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162" name="Google Shape;7162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5" name="Google Shape;7165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166" name="Google Shape;7166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8" name="Google Shape;7168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169" name="Google Shape;7169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4" name="Google Shape;7174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5" name="Google Shape;7175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6" name="Google Shape;7176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7" name="Google Shape;7177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8" name="Google Shape;7178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9" name="Google Shape;7179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180" name="Google Shape;7180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2" name="Google Shape;7182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3" name="Google Shape;7183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4" name="Google Shape;7184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185" name="Google Shape;7185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9" name="Google Shape;7189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0" name="Google Shape;7190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1" name="Google Shape;7191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2" name="Google Shape;7192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3" name="Google Shape;7193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4" name="Google Shape;7194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5" name="Google Shape;7195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196" name="Google Shape;7196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199" name="Google Shape;7199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202" name="Google Shape;7202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4" name="Google Shape;7204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5" name="Google Shape;7205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206" name="Google Shape;7206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9" name="Google Shape;7209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210" name="Google Shape;7210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215" name="Google Shape;7215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220" name="Google Shape;7220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223" name="Google Shape;7223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5" name="Google Shape;7225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6" name="Google Shape;7226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7" name="Google Shape;7227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228" name="Google Shape;7228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3" name="Google Shape;7233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235" name="Google Shape;7235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238" name="Google Shape;7238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242" name="Google Shape;7242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245" name="Google Shape;7245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7" name="Google Shape;7247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8" name="Google Shape;7248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249" name="Google Shape;7249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2" name="Google Shape;7252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253" name="Google Shape;7253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9" name="Google Shape;7259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261" name="Google Shape;7261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265" name="Google Shape;7265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269" name="Google Shape;7269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2" name="Google Shape;7272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273" name="Google Shape;7273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278" name="Google Shape;7278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1" name="Google Shape;7281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2" name="Google Shape;7282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283" name="Google Shape;7283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286" name="Google Shape;7286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8" name="Google Shape;7288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9" name="Google Shape;7289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0" name="Google Shape;7290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291" name="Google Shape;7291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296" name="Google Shape;7296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8" name="Google Shape;7298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9" name="Google Shape;7299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300" name="Google Shape;7300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307" name="Google Shape;7307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315" name="Google Shape;7315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318" name="Google Shape;7318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323" name="Google Shape;7323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6" name="Google Shape;7326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7" name="Google Shape;7327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328" name="Google Shape;7328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0" name="Google Shape;7330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1" name="Google Shape;7331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2" name="Google Shape;7332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333" name="Google Shape;7333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336" name="Google Shape;7336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341" name="Google Shape;7341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4" name="Google Shape;7344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5" name="Google Shape;7345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346" name="Google Shape;7346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350" name="Google Shape;7350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355" name="Google Shape;7355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358" name="Google Shape;7358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361" name="Google Shape;7361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367" name="Google Shape;7367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1" name="Google Shape;7371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2" name="Google Shape;7372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3" name="Google Shape;7373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374" name="Google Shape;7374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377" name="Google Shape;7377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380" name="Google Shape;7380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383" name="Google Shape;7383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392" name="Google Shape;7392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4" name="Google Shape;7394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5" name="Google Shape;7395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396" name="Google Shape;7396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399" name="Google Shape;7399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402" name="Google Shape;7402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406" name="Google Shape;7406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8" name="Google Shape;7408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9" name="Google Shape;7409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410" name="Google Shape;7410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414" name="Google Shape;7414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417" name="Google Shape;7417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420" name="Google Shape;7420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3" name="Google Shape;7423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27" name="Shape 7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8" name="Google Shape;7428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29" name="Google Shape;7429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430" name="Google Shape;7430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433" name="Google Shape;7433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6" name="Google Shape;7436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437" name="Google Shape;7437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443" name="Google Shape;7443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7" name="Google Shape;7447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8" name="Google Shape;7448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449" name="Google Shape;7449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453" name="Google Shape;7453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6" name="Google Shape;7456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457" name="Google Shape;7457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9" name="Google Shape;7459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0" name="Google Shape;7460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461" name="Google Shape;7461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4" name="Google Shape;7464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5" name="Google Shape;7465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466" name="Google Shape;7466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471" name="Google Shape;7471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476" name="Google Shape;7476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480" name="Google Shape;7480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483" name="Google Shape;7483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5" name="Google Shape;7485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6" name="Google Shape;7486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487" name="Google Shape;7487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9" name="Google Shape;7489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0" name="Google Shape;7490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491" name="Google Shape;7491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495" name="Google Shape;7495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9" name="Google Shape;7499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500" name="Google Shape;7500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4" name="Google Shape;7504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5" name="Google Shape;7505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506" name="Google Shape;7506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9" name="Google Shape;7509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0" name="Google Shape;7510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511" name="Google Shape;7511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523" name="Google Shape;7523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6" name="Google Shape;7526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7" name="Google Shape;7527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8" name="Google Shape;7528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529" name="Google Shape;7529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533" name="Google Shape;7533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537" name="Google Shape;7537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541" name="Google Shape;7541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3" name="Google Shape;7543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4" name="Google Shape;7544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5" name="Google Shape;7545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546" name="Google Shape;7546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558" name="Google Shape;7558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562" name="Google Shape;7562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6" name="Google Shape;7566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7" name="Google Shape;7567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568" name="Google Shape;7568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571" name="Google Shape;7571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577" name="Google Shape;7577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1" name="Google Shape;7581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2" name="Google Shape;7582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3" name="Google Shape;7583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4" name="Google Shape;7584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585" name="Google Shape;7585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588" name="Google Shape;7588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593" name="Google Shape;7593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597" name="Google Shape;7597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601" name="Google Shape;7601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609" name="Google Shape;7609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6" name="Google Shape;7616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7" name="Google Shape;7617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618" name="Google Shape;7618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624" name="Google Shape;7624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9" name="Google Shape;7629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630" name="Google Shape;7630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634" name="Google Shape;7634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8" name="Google Shape;7638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9" name="Google Shape;7639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0" name="Google Shape;7640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641" name="Google Shape;7641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647" name="Google Shape;7647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655" name="Google Shape;7655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659" name="Google Shape;7659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668" name="Google Shape;7668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676" name="Google Shape;7676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679" name="Google Shape;7679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690" name="Google Shape;7690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4" name="Google Shape;7694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695" name="Google Shape;7695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703" name="Google Shape;7703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6" name="Google Shape;7706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707" name="Google Shape;7707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714" name="Google Shape;7714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719" name="Google Shape;7719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1" name="Google Shape;7721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722" name="Google Shape;7722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725" name="Google Shape;7725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733" name="Google Shape;7733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739" name="Google Shape;7739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744" name="Google Shape;7744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749" name="Google Shape;7749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3" name="Google Shape;7753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754" name="Google Shape;7754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757" name="Google Shape;7757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763" name="Google Shape;7763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771" name="Google Shape;7771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4" name="Google Shape;7774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5" name="Google Shape;7775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776" name="Google Shape;7776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782" name="Google Shape;7782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788" name="Google Shape;7788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798" name="Google Shape;7798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807" name="Google Shape;7807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812" name="Google Shape;7812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815" name="Google Shape;7815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822" name="Google Shape;7822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827" name="Google Shape;7827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831" name="Google Shape;7831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839" name="Google Shape;7839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842" name="Google Shape;7842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845" name="Google Shape;7845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848" name="Google Shape;7848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856" name="Google Shape;7856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859" name="Google Shape;7859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1" name="Google Shape;7861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2" name="Google Shape;7862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863" name="Google Shape;7863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69" name="Shape 7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0" name="Google Shape;7870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71" name="Google Shape;7871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2" name="Google Shape;7872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873" name="Google Shape;7873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876" name="Google Shape;7876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880" name="Google Shape;7880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886" name="Google Shape;7886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892" name="Google Shape;7892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905" name="Google Shape;7905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908" name="Google Shape;7908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2" name="Google Shape;7912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3" name="Google Shape;7913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914" name="Google Shape;7914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0" name="Google Shape;7920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1" name="Google Shape;7921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2" name="Google Shape;7922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923" name="Google Shape;7923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929" name="Google Shape;7929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938" name="Google Shape;7938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941" name="Google Shape;7941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945" name="Google Shape;7945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948" name="Google Shape;7948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956" name="Google Shape;7956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959" name="Google Shape;7959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963" name="Google Shape;7963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966" name="Google Shape;7966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9" name="Google Shape;7969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0" name="Google Shape;7970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1" name="Google Shape;7971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972" name="Google Shape;7972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8" name="Google Shape;7978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9" name="Google Shape;7979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980" name="Google Shape;7980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984" name="Google Shape;7984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6" name="Google Shape;7986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7" name="Google Shape;7987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988" name="Google Shape;7988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992" name="Google Shape;7992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4" name="Google Shape;7994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5" name="Google Shape;7995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6" name="Google Shape;7996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7" name="Google Shape;7997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998" name="Google Shape;7998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0" name="Google Shape;8000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1" name="Google Shape;8001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002" name="Google Shape;8002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4" name="Google Shape;8004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5" name="Google Shape;8005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6" name="Google Shape;8006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7" name="Google Shape;8007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008" name="Google Shape;8008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012" name="Google Shape;8012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4" name="Google Shape;8014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015" name="Google Shape;8015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7" name="Google Shape;8017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8" name="Google Shape;8018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019" name="Google Shape;8019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8" name="Google Shape;8028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9" name="Google Shape;8029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030" name="Google Shape;8030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035" name="Google Shape;8035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038" name="Google Shape;8038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0" name="Google Shape;8040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1" name="Google Shape;8041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042" name="Google Shape;8042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046" name="Google Shape;8046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053" name="Google Shape;8053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056" name="Google Shape;8056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059" name="Google Shape;8059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065" name="Google Shape;8065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9" name="Google Shape;8069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0" name="Google Shape;8070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071" name="Google Shape;8071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076" name="Google Shape;8076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080" name="Google Shape;8080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084" name="Google Shape;8084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3" name="Google Shape;8093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4" name="Google Shape;8094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095" name="Google Shape;8095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099" name="Google Shape;8099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102" name="Google Shape;8102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4" name="Google Shape;8104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5" name="Google Shape;8105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106" name="Google Shape;8106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109" name="Google Shape;8109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112" name="Google Shape;8112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115" name="Google Shape;8115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118" name="Google Shape;8118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123" name="Google Shape;8123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126" name="Google Shape;8126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129" name="Google Shape;8129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135" name="Google Shape;8135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144" name="Google Shape;8144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148" name="Google Shape;8148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153" name="Google Shape;8153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5" name="Google Shape;8155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6" name="Google Shape;8156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157" name="Google Shape;8157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162" name="Google Shape;8162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167" name="Google Shape;8167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171" name="Google Shape;8171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174" name="Google Shape;8174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178" name="Google Shape;8178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181" name="Google Shape;8181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184" name="Google Shape;8184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8" name="Google Shape;8188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9" name="Google Shape;8189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190" name="Google Shape;8190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3" name="Google Shape;8193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4" name="Google Shape;8194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195" name="Google Shape;8195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8" name="Google Shape;8198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9" name="Google Shape;8199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200" name="Google Shape;8200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204" name="Google Shape;8204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208" name="Google Shape;8208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3" name="Google Shape;8213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4" name="Google Shape;8214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215" name="Google Shape;8215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8" name="Google Shape;8218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9" name="Google Shape;8219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220" name="Google Shape;8220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1" name="Google Shape;8231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35" name="Shape 8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6" name="Google Shape;8236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37" name="Google Shape;8237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8" name="Google Shape;8238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239" name="Google Shape;8239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243" name="Google Shape;8243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5" name="Google Shape;8255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6" name="Google Shape;8256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7" name="Google Shape;8257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8" name="Google Shape;8258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259" name="Google Shape;8259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3" name="Google Shape;8263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4" name="Google Shape;8264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265" name="Google Shape;8265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0" name="Google Shape;8270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1" name="Google Shape;8271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2" name="Google Shape;8272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3" name="Google Shape;8273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274" name="Google Shape;8274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277" name="Google Shape;8277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1" name="Google Shape;8281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2" name="Google Shape;8282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3" name="Google Shape;8283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284" name="Google Shape;8284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7" name="Google Shape;8287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8" name="Google Shape;8288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289" name="Google Shape;8289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2" name="Google Shape;8292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3" name="Google Shape;8293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4" name="Google Shape;8294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295" name="Google Shape;8295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298" name="Google Shape;8298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301" name="Google Shape;8301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304" name="Google Shape;8304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314" name="Google Shape;8314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318" name="Google Shape;8318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327" name="Google Shape;8327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335" name="Google Shape;8335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7" name="Google Shape;8337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8" name="Google Shape;8338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339" name="Google Shape;8339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347" name="Google Shape;8347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351" name="Google Shape;8351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4" name="Google Shape;8354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5" name="Google Shape;8355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356" name="Google Shape;8356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360" name="Google Shape;8360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3" name="Google Shape;8363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4" name="Google Shape;8364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5" name="Google Shape;8365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366" name="Google Shape;8366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372" name="Google Shape;8372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379" name="Google Shape;8379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383" name="Google Shape;8383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386" name="Google Shape;8386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390" name="Google Shape;8390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5" name="Google Shape;8395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6" name="Google Shape;8396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7" name="Google Shape;8397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8" name="Google Shape;8398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9" name="Google Shape;8399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400" name="Google Shape;8400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405" name="Google Shape;8405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418" name="Google Shape;8418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428" name="Google Shape;8428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432" name="Google Shape;8432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8" name="Google Shape;8438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439" name="Google Shape;8439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445" name="Google Shape;8445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453" name="Google Shape;8453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460" name="Google Shape;8460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470" name="Google Shape;8470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474" name="Google Shape;8474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479" name="Google Shape;8479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482" name="Google Shape;8482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487" name="Google Shape;8487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492" name="Google Shape;8492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502" name="Google Shape;8502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505" name="Google Shape;8505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513" name="Google Shape;8513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531" name="Google Shape;8531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538" name="Google Shape;8538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541" name="Google Shape;8541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549" name="Google Shape;8549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556" name="Google Shape;8556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562" name="Google Shape;8562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570" name="Google Shape;8570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575" name="Google Shape;8575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579" name="Google Shape;8579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583" name="Google Shape;8583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2" name="Google Shape;8592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3" name="Google Shape;8593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594" name="Google Shape;8594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602" name="Google Shape;8602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609" name="Google Shape;8609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618" name="Google Shape;8618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624" name="Google Shape;8624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631" name="Google Shape;8631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635" name="Google Shape;8635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643" name="Google Shape;8643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651" name="Google Shape;8651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659" name="Google Shape;8659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665" name="Google Shape;8665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669" name="Google Shape;8669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675" name="Google Shape;8675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682" name="Google Shape;8682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690" name="Google Shape;8690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695" name="Google Shape;8695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703" name="Google Shape;8703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7" name="Google Shape;8707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8" name="Google Shape;8708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709" name="Google Shape;8709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3" name="Google Shape;8713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4" name="Google Shape;8714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715" name="Google Shape;8715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18" name="Google Shape;8718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719" name="Google Shape;8719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721" name="Google Shape;8721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722" name="Google Shape;8722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730" name="Google Shape;8730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735" name="Google Shape;8735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39" name="Shape 8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0" name="Google Shape;8740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41" name="Google Shape;8741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742" name="Google Shape;8742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7" name="Google Shape;8747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8" name="Google Shape;8748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9" name="Google Shape;8749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750" name="Google Shape;8750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754" name="Google Shape;8754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757" name="Google Shape;8757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1" name="Google Shape;8761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2" name="Google Shape;8762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763" name="Google Shape;8763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5" name="Google Shape;8765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6" name="Google Shape;8766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767" name="Google Shape;8767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770" name="Google Shape;8770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779" name="Google Shape;8779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782" name="Google Shape;8782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5" name="Google Shape;8785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6" name="Google Shape;8786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7" name="Google Shape;8787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788" name="Google Shape;8788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791" name="Google Shape;8791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7" name="Google Shape;8797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8" name="Google Shape;8798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799" name="Google Shape;8799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804" name="Google Shape;8804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7" name="Google Shape;8807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8" name="Google Shape;8808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809" name="Google Shape;8809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7" name="Google Shape;8817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8" name="Google Shape;8818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819" name="Google Shape;8819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3" name="Google Shape;8823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4" name="Google Shape;8824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5" name="Google Shape;8825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826" name="Google Shape;8826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829" name="Google Shape;8829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2" name="Google Shape;8832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3" name="Google Shape;8833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834" name="Google Shape;8834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838" name="Google Shape;8838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845" name="Google Shape;8845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9" name="Google Shape;8849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850" name="Google Shape;8850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2" name="Google Shape;8852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3" name="Google Shape;8853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854" name="Google Shape;8854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861" name="Google Shape;8861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864" name="Google Shape;8864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6" name="Google Shape;8866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7" name="Google Shape;8867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8" name="Google Shape;8868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869" name="Google Shape;8869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872" name="Google Shape;8872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8" name="Google Shape;8878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9" name="Google Shape;8879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880" name="Google Shape;8880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884" name="Google Shape;8884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892" name="Google Shape;8892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899" name="Google Shape;8899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906" name="Google Shape;8906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910" name="Google Shape;8910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916" name="Google Shape;8916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923" name="Google Shape;8923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929" name="Google Shape;8929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940" name="Google Shape;8940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952" name="Google Shape;8952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7" name="Google Shape;8957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8" name="Google Shape;8958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959" name="Google Shape;8959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0" name="Google Shape;8970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971" name="Google Shape;8971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980" name="Google Shape;8980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984" name="Google Shape;8984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988" name="Google Shape;8988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995" name="Google Shape;8995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002" name="Google Shape;9002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007" name="Google Shape;9007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0" name="Google Shape;9010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011" name="Google Shape;9011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016" name="Google Shape;9016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024" name="Google Shape;9024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031" name="Google Shape;9031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037" name="Google Shape;9037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6" name="Google Shape;9046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047" name="Google Shape;9047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057" name="Google Shape;9057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065" name="Google Shape;9065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072" name="Google Shape;9072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082" name="Google Shape;9082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089" name="Google Shape;9089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094" name="Google Shape;9094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4" name="Google Shape;9104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5" name="Google Shape;9105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106" name="Google Shape;9106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113" name="Google Shape;9113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116" name="Google Shape;9116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119" name="Google Shape;9119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126" name="Google Shape;9126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130" name="Google Shape;9130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35" name="Shape 9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6" name="Google Shape;9136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137" name="Google Shape;9137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8" name="Google Shape;9138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139" name="Google Shape;9139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1" name="Google Shape;9141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2" name="Google Shape;9142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143" name="Google Shape;9143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5" name="Google Shape;9145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6" name="Google Shape;9146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147" name="Google Shape;9147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150" name="Google Shape;9150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154" name="Google Shape;9154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160" name="Google Shape;9160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8" name="Google Shape;9168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9" name="Google Shape;9169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0" name="Google Shape;9170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1" name="Google Shape;9171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172" name="Google Shape;9172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177" name="Google Shape;9177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180" name="Google Shape;9180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183" name="Google Shape;9183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189" name="Google Shape;9189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193" name="Google Shape;9193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201" name="Google Shape;9201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4" name="Google Shape;9204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205" name="Google Shape;9205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214" name="Google Shape;9214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224" name="Google Shape;9224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227" name="Google Shape;9227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0" name="Google Shape;9230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231" name="Google Shape;9231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4" name="Google Shape;9234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5" name="Google Shape;9235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236" name="Google Shape;9236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3" name="Google Shape;9243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4" name="Google Shape;9244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245" name="Google Shape;9245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248" name="Google Shape;9248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251" name="Google Shape;9251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256" name="Google Shape;9256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259" name="Google Shape;9259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262" name="Google Shape;9262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265" name="Google Shape;9265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7" name="Google Shape;9267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8" name="Google Shape;9268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9" name="Google Shape;9269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270" name="Google Shape;9270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273" name="Google Shape;9273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277" name="Google Shape;9277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0" name="Google Shape;9280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1" name="Google Shape;9281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2" name="Google Shape;9282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283" name="Google Shape;9283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291" name="Google Shape;9291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296" name="Google Shape;9296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0" name="Google Shape;9300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301" name="Google Shape;9301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5" name="Google Shape;9305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6" name="Google Shape;9306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307" name="Google Shape;9307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3" name="Google Shape;9313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314" name="Google Shape;9314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318" name="Google Shape;9318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321" name="Google Shape;9321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327" name="Google Shape;9327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9" name="Google Shape;9339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0" name="Google Shape;9340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341" name="Google Shape;9341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4" name="Google Shape;9344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345" name="Google Shape;9345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352" name="Google Shape;9352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357" name="Google Shape;9357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362" name="Google Shape;9362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365" name="Google Shape;9365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9" name="Google Shape;9369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370" name="Google Shape;9370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374" name="Google Shape;9374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378" name="Google Shape;9378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2" name="Google Shape;9382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383" name="Google Shape;9383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387" name="Google Shape;9387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391" name="Google Shape;9391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394" name="Google Shape;9394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400" name="Google Shape;9400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2" name="Google Shape;9402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403" name="Google Shape;9403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408" name="Google Shape;9408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7" name="Google Shape;9417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418" name="Google Shape;9418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421" name="Google Shape;9421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4" name="Google Shape;9424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425" name="Google Shape;9425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9" name="Google Shape;9429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430" name="Google Shape;9430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2" name="Google Shape;9432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433" name="Google Shape;9433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437" name="Google Shape;9437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442" name="Google Shape;9442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4" name="Google Shape;9444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445" name="Google Shape;9445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450" name="Google Shape;9450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2" name="Google Shape;9452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453" name="Google Shape;9453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461" name="Google Shape;9461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467" name="Google Shape;9467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9" name="Google Shape;9469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470" name="Google Shape;9470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480" name="Google Shape;9480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3" name="Google Shape;9483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484" name="Google Shape;9484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487" name="Google Shape;9487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488" name="Google Shape;9488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494" name="Google Shape;9494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7" name="Google Shape;9497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498" name="Google Shape;9498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2" name="Google Shape;9502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503" name="Google Shape;9503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5" name="Google Shape;9505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506" name="Google Shape;9506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3" name="Google Shape;9513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514" name="Google Shape;9514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518" name="Google Shape;9518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5" name="Google Shape;9525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526" name="Google Shape;9526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532" name="Google Shape;9532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4" name="Google Shape;9534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535" name="Google Shape;9535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7" name="Google Shape;9537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538" name="Google Shape;9538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542" name="Google Shape;9542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548" name="Google Shape;9548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1" name="Google Shape;9551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552" name="Google Shape;9552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6" name="Google Shape;9556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557" name="Google Shape;9557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564" name="Google Shape;9564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6" name="Google Shape;9566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567" name="Google Shape;9567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72" name="Shape 9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3" name="Google Shape;9573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574" name="Google Shape;9574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575" name="Google Shape;9575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9" name="Google Shape;9579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580" name="Google Shape;9580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3" name="Google Shape;9583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4" name="Google Shape;9584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585" name="Google Shape;9585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588" name="Google Shape;9588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0" name="Google Shape;9590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1" name="Google Shape;9591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592" name="Google Shape;9592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5" name="Google Shape;9595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6" name="Google Shape;9596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7" name="Google Shape;9597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8" name="Google Shape;9598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9" name="Google Shape;9599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600" name="Google Shape;9600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605" name="Google Shape;9605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7" name="Google Shape;9607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608" name="Google Shape;9608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1" name="Google Shape;9611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612" name="Google Shape;9612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4" name="Google Shape;9614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5" name="Google Shape;9615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616" name="Google Shape;9616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1" name="Google Shape;9621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2" name="Google Shape;9622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3" name="Google Shape;9623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624" name="Google Shape;9624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629" name="Google Shape;9629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1" name="Google Shape;9631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2" name="Google Shape;9632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633" name="Google Shape;9633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7" name="Google Shape;9637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8" name="Google Shape;9638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9" name="Google Shape;9639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0" name="Google Shape;9640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641" name="Google Shape;9641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3" name="Google Shape;9643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644" name="Google Shape;9644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7" name="Google Shape;9647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8" name="Google Shape;9648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649" name="Google Shape;9649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655" name="Google Shape;9655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9" name="Google Shape;9659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660" name="Google Shape;9660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2" name="Google Shape;9662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3" name="Google Shape;9663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664" name="Google Shape;9664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668" name="Google Shape;9668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0" name="Google Shape;9670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71" name="Google Shape;9671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672" name="Google Shape;9672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0" name="Google Shape;9680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1" name="Google Shape;9681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682" name="Google Shape;9682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4" name="Google Shape;9684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685" name="Google Shape;9685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9" name="Google Shape;9689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690" name="Google Shape;9690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4" name="Google Shape;9694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695" name="Google Shape;9695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698" name="Google Shape;9698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2" name="Google Shape;9702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703" name="Google Shape;9703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708" name="Google Shape;9708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4" name="Google Shape;9724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725" name="Google Shape;9725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8" name="Google Shape;9728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9" name="Google Shape;9729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730" name="Google Shape;9730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736" name="Google Shape;9736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8" name="Google Shape;9738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9" name="Google Shape;9739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740" name="Google Shape;9740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3" name="Google Shape;9743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744" name="Google Shape;9744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750" name="Google Shape;9750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7" name="Google Shape;9757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758" name="Google Shape;9758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1" name="Google Shape;9761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762" name="Google Shape;9762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5" name="Google Shape;9765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766" name="Google Shape;9766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0" name="Google Shape;9770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771" name="Google Shape;9771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6" name="Google Shape;9776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777" name="Google Shape;9777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780" name="Google Shape;9780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7" name="Google Shape;9787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788" name="Google Shape;9788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5" name="Google Shape;9795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796" name="Google Shape;9796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1" name="Google Shape;9801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802" name="Google Shape;9802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8" name="Google Shape;9808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809" name="Google Shape;9809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3" name="Google Shape;9813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814" name="Google Shape;9814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2" name="Google Shape;9822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823" name="Google Shape;9823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829" name="Google Shape;9829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3" name="Google Shape;9833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834" name="Google Shape;9834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9" name="Google Shape;9839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840" name="Google Shape;9840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2" name="Google Shape;9852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853" name="Google Shape;9853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860" name="Google Shape;9860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868" name="Google Shape;9868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1" name="Google Shape;9871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2" name="Google Shape;9872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873" name="Google Shape;9873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7" name="Google Shape;9877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878" name="Google Shape;9878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3" name="Google Shape;9883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4" name="Google Shape;9884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885" name="Google Shape;9885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8" name="Google Shape;9888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889" name="Google Shape;9889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5" name="Google Shape;9895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896" name="Google Shape;9896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3" name="Google Shape;9903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904" name="Google Shape;9904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7" name="Google Shape;9907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908" name="Google Shape;9908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4" name="Google Shape;9914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915" name="Google Shape;9915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8" name="Google Shape;9918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919" name="Google Shape;9919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2" name="Google Shape;9922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923" name="Google Shape;9923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927" name="Google Shape;9927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936" name="Google Shape;9936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4" name="Google Shape;9944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945" name="Google Shape;9945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8" name="Google Shape;9948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949" name="Google Shape;9949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7" name="Google Shape;9957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958" name="Google Shape;9958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6" name="Google Shape;9966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967" name="Google Shape;9967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1" name="Google Shape;9971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972" name="Google Shape;9972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9" name="Google Shape;9979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980" name="Google Shape;9980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6" name="Google Shape;9986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987" name="Google Shape;9987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2" name="Google Shape;9992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993" name="Google Shape;9993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6" name="Google Shape;9996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997" name="Google Shape;9997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4" name="Google Shape;10004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005" name="Google Shape;10005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8" name="Google Shape;10008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009" name="Google Shape;10009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4" name="Google Shape;10014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015" name="Google Shape;10015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9" name="Google Shape;10019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020" name="Google Shape;10020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5" name="Google Shape;10025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026" name="Google Shape;10026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034" name="Google Shape;10034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43" name="Shape 10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44" name="Google Shape;10044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Data Wave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