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4" r:id="rId4"/>
    <p:sldMasterId id="214748367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Lst>
  <p:sldSz cy="5143500" cx="9144000"/>
  <p:notesSz cx="6858000" cy="9144000"/>
  <p:embeddedFontLst>
    <p:embeddedFont>
      <p:font typeface="Proxima Nova"/>
      <p:regular r:id="rId54"/>
      <p:bold r:id="rId55"/>
      <p:italic r:id="rId56"/>
      <p:boldItalic r:id="rId57"/>
    </p:embeddedFont>
    <p:embeddedFont>
      <p:font typeface="Roboto Medium"/>
      <p:regular r:id="rId58"/>
      <p:bold r:id="rId59"/>
      <p:italic r:id="rId60"/>
      <p:boldItalic r:id="rId61"/>
    </p:embeddedFont>
    <p:embeddedFont>
      <p:font typeface="Amatic SC"/>
      <p:regular r:id="rId62"/>
      <p:bold r:id="rId63"/>
    </p:embeddedFont>
    <p:embeddedFont>
      <p:font typeface="Poppins"/>
      <p:regular r:id="rId64"/>
      <p:bold r:id="rId65"/>
      <p:italic r:id="rId66"/>
      <p:boldItalic r:id="rId67"/>
    </p:embeddedFont>
    <p:embeddedFont>
      <p:font typeface="Abel"/>
      <p:regular r:id="rId68"/>
    </p:embeddedFont>
    <p:embeddedFont>
      <p:font typeface="Proxima Nova Semibold"/>
      <p:regular r:id="rId69"/>
      <p:bold r:id="rId70"/>
      <p:boldItalic r:id="rId7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D044640-96EA-40BA-958A-FA7B9340BC8E}">
  <a:tblStyle styleId="{1D044640-96EA-40BA-958A-FA7B9340BC8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1.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ProximaNovaSemibold-boldItalic.fntdata"/><Relationship Id="rId70" Type="http://schemas.openxmlformats.org/officeDocument/2006/relationships/font" Target="fonts/ProximaNovaSemibold-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AmaticSC-regular.fntdata"/><Relationship Id="rId61" Type="http://schemas.openxmlformats.org/officeDocument/2006/relationships/font" Target="fonts/RobotoMedium-boldItalic.fntdata"/><Relationship Id="rId20" Type="http://schemas.openxmlformats.org/officeDocument/2006/relationships/slide" Target="slides/slide14.xml"/><Relationship Id="rId64" Type="http://schemas.openxmlformats.org/officeDocument/2006/relationships/font" Target="fonts/Poppins-regular.fntdata"/><Relationship Id="rId63" Type="http://schemas.openxmlformats.org/officeDocument/2006/relationships/font" Target="fonts/AmaticSC-bold.fntdata"/><Relationship Id="rId22" Type="http://schemas.openxmlformats.org/officeDocument/2006/relationships/slide" Target="slides/slide16.xml"/><Relationship Id="rId66" Type="http://schemas.openxmlformats.org/officeDocument/2006/relationships/font" Target="fonts/Poppins-italic.fntdata"/><Relationship Id="rId21" Type="http://schemas.openxmlformats.org/officeDocument/2006/relationships/slide" Target="slides/slide15.xml"/><Relationship Id="rId65" Type="http://schemas.openxmlformats.org/officeDocument/2006/relationships/font" Target="fonts/Poppins-bold.fntdata"/><Relationship Id="rId24" Type="http://schemas.openxmlformats.org/officeDocument/2006/relationships/slide" Target="slides/slide18.xml"/><Relationship Id="rId68" Type="http://schemas.openxmlformats.org/officeDocument/2006/relationships/font" Target="fonts/Abel-regular.fntdata"/><Relationship Id="rId23" Type="http://schemas.openxmlformats.org/officeDocument/2006/relationships/slide" Target="slides/slide17.xml"/><Relationship Id="rId67" Type="http://schemas.openxmlformats.org/officeDocument/2006/relationships/font" Target="fonts/Poppins-boldItalic.fntdata"/><Relationship Id="rId60" Type="http://schemas.openxmlformats.org/officeDocument/2006/relationships/font" Target="fonts/RobotoMedium-italic.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roximaNovaSemibold-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bold.fntdata"/><Relationship Id="rId10" Type="http://schemas.openxmlformats.org/officeDocument/2006/relationships/slide" Target="slides/slide4.xml"/><Relationship Id="rId54" Type="http://schemas.openxmlformats.org/officeDocument/2006/relationships/font" Target="fonts/ProximaNova-regular.fntdata"/><Relationship Id="rId13" Type="http://schemas.openxmlformats.org/officeDocument/2006/relationships/slide" Target="slides/slide7.xml"/><Relationship Id="rId57" Type="http://schemas.openxmlformats.org/officeDocument/2006/relationships/font" Target="fonts/ProximaNova-boldItalic.fntdata"/><Relationship Id="rId12" Type="http://schemas.openxmlformats.org/officeDocument/2006/relationships/slide" Target="slides/slide6.xml"/><Relationship Id="rId56" Type="http://schemas.openxmlformats.org/officeDocument/2006/relationships/font" Target="fonts/ProximaNova-italic.fntdata"/><Relationship Id="rId15" Type="http://schemas.openxmlformats.org/officeDocument/2006/relationships/slide" Target="slides/slide9.xml"/><Relationship Id="rId59" Type="http://schemas.openxmlformats.org/officeDocument/2006/relationships/font" Target="fonts/RobotoMedium-bold.fntdata"/><Relationship Id="rId14" Type="http://schemas.openxmlformats.org/officeDocument/2006/relationships/slide" Target="slides/slide8.xml"/><Relationship Id="rId58" Type="http://schemas.openxmlformats.org/officeDocument/2006/relationships/font" Target="fonts/RobotoMedium-regular.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 name="Shape 129"/>
        <p:cNvGrpSpPr/>
        <p:nvPr/>
      </p:nvGrpSpPr>
      <p:grpSpPr>
        <a:xfrm>
          <a:off x="0" y="0"/>
          <a:ext cx="0" cy="0"/>
          <a:chOff x="0" y="0"/>
          <a:chExt cx="0" cy="0"/>
        </a:xfrm>
      </p:grpSpPr>
      <p:sp>
        <p:nvSpPr>
          <p:cNvPr id="130" name="Google Shape;13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31" name="Google Shape;13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 name="Shape 210"/>
        <p:cNvGrpSpPr/>
        <p:nvPr/>
      </p:nvGrpSpPr>
      <p:grpSpPr>
        <a:xfrm>
          <a:off x="0" y="0"/>
          <a:ext cx="0" cy="0"/>
          <a:chOff x="0" y="0"/>
          <a:chExt cx="0" cy="0"/>
        </a:xfrm>
      </p:grpSpPr>
      <p:sp>
        <p:nvSpPr>
          <p:cNvPr id="211" name="Google Shape;211;g633ea8b391_0_1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2" name="Google Shape;212;g633ea8b391_0_1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 name="Shape 217"/>
        <p:cNvGrpSpPr/>
        <p:nvPr/>
      </p:nvGrpSpPr>
      <p:grpSpPr>
        <a:xfrm>
          <a:off x="0" y="0"/>
          <a:ext cx="0" cy="0"/>
          <a:chOff x="0" y="0"/>
          <a:chExt cx="0" cy="0"/>
        </a:xfrm>
      </p:grpSpPr>
      <p:sp>
        <p:nvSpPr>
          <p:cNvPr id="218" name="Google Shape;218;g642c9afd23_1_120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 name="Google Shape;219;g642c9afd23_1_120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 name="Shape 222"/>
        <p:cNvGrpSpPr/>
        <p:nvPr/>
      </p:nvGrpSpPr>
      <p:grpSpPr>
        <a:xfrm>
          <a:off x="0" y="0"/>
          <a:ext cx="0" cy="0"/>
          <a:chOff x="0" y="0"/>
          <a:chExt cx="0" cy="0"/>
        </a:xfrm>
      </p:grpSpPr>
      <p:sp>
        <p:nvSpPr>
          <p:cNvPr id="223" name="Google Shape;223;g633ea8b391_0_1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 name="Google Shape;224;g633ea8b391_0_1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8" name="Shape 238"/>
        <p:cNvGrpSpPr/>
        <p:nvPr/>
      </p:nvGrpSpPr>
      <p:grpSpPr>
        <a:xfrm>
          <a:off x="0" y="0"/>
          <a:ext cx="0" cy="0"/>
          <a:chOff x="0" y="0"/>
          <a:chExt cx="0" cy="0"/>
        </a:xfrm>
      </p:grpSpPr>
      <p:sp>
        <p:nvSpPr>
          <p:cNvPr id="239" name="Google Shape;239;g633ea8b391_0_4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 name="Google Shape;240;g633ea8b391_0_4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6" name="Shape 246"/>
        <p:cNvGrpSpPr/>
        <p:nvPr/>
      </p:nvGrpSpPr>
      <p:grpSpPr>
        <a:xfrm>
          <a:off x="0" y="0"/>
          <a:ext cx="0" cy="0"/>
          <a:chOff x="0" y="0"/>
          <a:chExt cx="0" cy="0"/>
        </a:xfrm>
      </p:grpSpPr>
      <p:sp>
        <p:nvSpPr>
          <p:cNvPr id="247" name="Google Shape;247;g633ea8b391_0_4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8" name="Google Shape;248;g633ea8b391_0_4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 name="Shape 276"/>
        <p:cNvGrpSpPr/>
        <p:nvPr/>
      </p:nvGrpSpPr>
      <p:grpSpPr>
        <a:xfrm>
          <a:off x="0" y="0"/>
          <a:ext cx="0" cy="0"/>
          <a:chOff x="0" y="0"/>
          <a:chExt cx="0" cy="0"/>
        </a:xfrm>
      </p:grpSpPr>
      <p:sp>
        <p:nvSpPr>
          <p:cNvPr id="277" name="Google Shape;277;g633ea8b391_0_4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8" name="Google Shape;278;g633ea8b391_0_4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2" name="Shape 282"/>
        <p:cNvGrpSpPr/>
        <p:nvPr/>
      </p:nvGrpSpPr>
      <p:grpSpPr>
        <a:xfrm>
          <a:off x="0" y="0"/>
          <a:ext cx="0" cy="0"/>
          <a:chOff x="0" y="0"/>
          <a:chExt cx="0" cy="0"/>
        </a:xfrm>
      </p:grpSpPr>
      <p:sp>
        <p:nvSpPr>
          <p:cNvPr id="283" name="Google Shape;283;g633ea8b391_0_10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4" name="Google Shape;284;g633ea8b391_0_10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8" name="Shape 558"/>
        <p:cNvGrpSpPr/>
        <p:nvPr/>
      </p:nvGrpSpPr>
      <p:grpSpPr>
        <a:xfrm>
          <a:off x="0" y="0"/>
          <a:ext cx="0" cy="0"/>
          <a:chOff x="0" y="0"/>
          <a:chExt cx="0" cy="0"/>
        </a:xfrm>
      </p:grpSpPr>
      <p:sp>
        <p:nvSpPr>
          <p:cNvPr id="559" name="Google Shape;559;g633ea8b391_0_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60" name="Google Shape;560;g633ea8b391_0_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1" name="Shape 571"/>
        <p:cNvGrpSpPr/>
        <p:nvPr/>
      </p:nvGrpSpPr>
      <p:grpSpPr>
        <a:xfrm>
          <a:off x="0" y="0"/>
          <a:ext cx="0" cy="0"/>
          <a:chOff x="0" y="0"/>
          <a:chExt cx="0" cy="0"/>
        </a:xfrm>
      </p:grpSpPr>
      <p:sp>
        <p:nvSpPr>
          <p:cNvPr id="572" name="Google Shape;572;g642c9afd23_1_120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73" name="Google Shape;573;g642c9afd23_1_120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5" name="Shape 585"/>
        <p:cNvGrpSpPr/>
        <p:nvPr/>
      </p:nvGrpSpPr>
      <p:grpSpPr>
        <a:xfrm>
          <a:off x="0" y="0"/>
          <a:ext cx="0" cy="0"/>
          <a:chOff x="0" y="0"/>
          <a:chExt cx="0" cy="0"/>
        </a:xfrm>
      </p:grpSpPr>
      <p:sp>
        <p:nvSpPr>
          <p:cNvPr id="586" name="Google Shape;586;g633ea8b391_0_1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87" name="Google Shape;587;g633ea8b391_0_1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 name="Shape 136"/>
        <p:cNvGrpSpPr/>
        <p:nvPr/>
      </p:nvGrpSpPr>
      <p:grpSpPr>
        <a:xfrm>
          <a:off x="0" y="0"/>
          <a:ext cx="0" cy="0"/>
          <a:chOff x="0" y="0"/>
          <a:chExt cx="0" cy="0"/>
        </a:xfrm>
      </p:grpSpPr>
      <p:sp>
        <p:nvSpPr>
          <p:cNvPr id="137" name="Google Shape;137;g6340fc6cee_0_2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 name="Google Shape;138;g6340fc6cee_0_2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3" name="Shape 603"/>
        <p:cNvGrpSpPr/>
        <p:nvPr/>
      </p:nvGrpSpPr>
      <p:grpSpPr>
        <a:xfrm>
          <a:off x="0" y="0"/>
          <a:ext cx="0" cy="0"/>
          <a:chOff x="0" y="0"/>
          <a:chExt cx="0" cy="0"/>
        </a:xfrm>
      </p:grpSpPr>
      <p:sp>
        <p:nvSpPr>
          <p:cNvPr id="604" name="Google Shape;604;g6340fc6cee_0_1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5" name="Google Shape;605;g6340fc6cee_0_1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3" name="Shape 623"/>
        <p:cNvGrpSpPr/>
        <p:nvPr/>
      </p:nvGrpSpPr>
      <p:grpSpPr>
        <a:xfrm>
          <a:off x="0" y="0"/>
          <a:ext cx="0" cy="0"/>
          <a:chOff x="0" y="0"/>
          <a:chExt cx="0" cy="0"/>
        </a:xfrm>
      </p:grpSpPr>
      <p:sp>
        <p:nvSpPr>
          <p:cNvPr id="624" name="Google Shape;624;g6340fc6cee_0_2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5" name="Google Shape;625;g6340fc6cee_0_2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9" name="Shape 649"/>
        <p:cNvGrpSpPr/>
        <p:nvPr/>
      </p:nvGrpSpPr>
      <p:grpSpPr>
        <a:xfrm>
          <a:off x="0" y="0"/>
          <a:ext cx="0" cy="0"/>
          <a:chOff x="0" y="0"/>
          <a:chExt cx="0" cy="0"/>
        </a:xfrm>
      </p:grpSpPr>
      <p:sp>
        <p:nvSpPr>
          <p:cNvPr id="650" name="Google Shape;650;g633ea8b391_0_4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1" name="Google Shape;651;g633ea8b391_0_4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5" name="Shape 655"/>
        <p:cNvGrpSpPr/>
        <p:nvPr/>
      </p:nvGrpSpPr>
      <p:grpSpPr>
        <a:xfrm>
          <a:off x="0" y="0"/>
          <a:ext cx="0" cy="0"/>
          <a:chOff x="0" y="0"/>
          <a:chExt cx="0" cy="0"/>
        </a:xfrm>
      </p:grpSpPr>
      <p:sp>
        <p:nvSpPr>
          <p:cNvPr id="656" name="Google Shape;656;g633ea8b391_0_13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7" name="Google Shape;657;g633ea8b391_0_13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6" name="Shape 666"/>
        <p:cNvGrpSpPr/>
        <p:nvPr/>
      </p:nvGrpSpPr>
      <p:grpSpPr>
        <a:xfrm>
          <a:off x="0" y="0"/>
          <a:ext cx="0" cy="0"/>
          <a:chOff x="0" y="0"/>
          <a:chExt cx="0" cy="0"/>
        </a:xfrm>
      </p:grpSpPr>
      <p:sp>
        <p:nvSpPr>
          <p:cNvPr id="667" name="Google Shape;667;g6340fc6cee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8" name="Google Shape;668;g6340fc6cee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9" name="Shape 689"/>
        <p:cNvGrpSpPr/>
        <p:nvPr/>
      </p:nvGrpSpPr>
      <p:grpSpPr>
        <a:xfrm>
          <a:off x="0" y="0"/>
          <a:ext cx="0" cy="0"/>
          <a:chOff x="0" y="0"/>
          <a:chExt cx="0" cy="0"/>
        </a:xfrm>
      </p:grpSpPr>
      <p:sp>
        <p:nvSpPr>
          <p:cNvPr id="690" name="Google Shape;690;g6340fc6cee_0_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1" name="Google Shape;691;g6340fc6cee_0_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6" name="Shape 706"/>
        <p:cNvGrpSpPr/>
        <p:nvPr/>
      </p:nvGrpSpPr>
      <p:grpSpPr>
        <a:xfrm>
          <a:off x="0" y="0"/>
          <a:ext cx="0" cy="0"/>
          <a:chOff x="0" y="0"/>
          <a:chExt cx="0" cy="0"/>
        </a:xfrm>
      </p:grpSpPr>
      <p:sp>
        <p:nvSpPr>
          <p:cNvPr id="707" name="Google Shape;707;g6340fc6cee_0_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 name="Google Shape;708;g6340fc6cee_0_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0" name="Shape 720"/>
        <p:cNvGrpSpPr/>
        <p:nvPr/>
      </p:nvGrpSpPr>
      <p:grpSpPr>
        <a:xfrm>
          <a:off x="0" y="0"/>
          <a:ext cx="0" cy="0"/>
          <a:chOff x="0" y="0"/>
          <a:chExt cx="0" cy="0"/>
        </a:xfrm>
      </p:grpSpPr>
      <p:sp>
        <p:nvSpPr>
          <p:cNvPr id="721" name="Google Shape;721;g6340fc6cee_0_1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 name="Google Shape;722;g6340fc6cee_0_1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2" name="Shape 732"/>
        <p:cNvGrpSpPr/>
        <p:nvPr/>
      </p:nvGrpSpPr>
      <p:grpSpPr>
        <a:xfrm>
          <a:off x="0" y="0"/>
          <a:ext cx="0" cy="0"/>
          <a:chOff x="0" y="0"/>
          <a:chExt cx="0" cy="0"/>
        </a:xfrm>
      </p:grpSpPr>
      <p:sp>
        <p:nvSpPr>
          <p:cNvPr id="733" name="Google Shape;733;g6340fc6cee_0_1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34" name="Google Shape;734;g6340fc6cee_0_1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6340fc6cee_0_1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6340fc6cee_0_1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 name="Shape 142"/>
        <p:cNvGrpSpPr/>
        <p:nvPr/>
      </p:nvGrpSpPr>
      <p:grpSpPr>
        <a:xfrm>
          <a:off x="0" y="0"/>
          <a:ext cx="0" cy="0"/>
          <a:chOff x="0" y="0"/>
          <a:chExt cx="0" cy="0"/>
        </a:xfrm>
      </p:grpSpPr>
      <p:sp>
        <p:nvSpPr>
          <p:cNvPr id="143" name="Google Shape;143;g633ea8b391_0_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 name="Google Shape;144;g633ea8b391_0_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4" name="Shape 764"/>
        <p:cNvGrpSpPr/>
        <p:nvPr/>
      </p:nvGrpSpPr>
      <p:grpSpPr>
        <a:xfrm>
          <a:off x="0" y="0"/>
          <a:ext cx="0" cy="0"/>
          <a:chOff x="0" y="0"/>
          <a:chExt cx="0" cy="0"/>
        </a:xfrm>
      </p:grpSpPr>
      <p:sp>
        <p:nvSpPr>
          <p:cNvPr id="765" name="Google Shape;765;g6340fc6cee_0_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6" name="Google Shape;766;g6340fc6cee_0_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 name="Shape 770"/>
        <p:cNvGrpSpPr/>
        <p:nvPr/>
      </p:nvGrpSpPr>
      <p:grpSpPr>
        <a:xfrm>
          <a:off x="0" y="0"/>
          <a:ext cx="0" cy="0"/>
          <a:chOff x="0" y="0"/>
          <a:chExt cx="0" cy="0"/>
        </a:xfrm>
      </p:grpSpPr>
      <p:sp>
        <p:nvSpPr>
          <p:cNvPr id="771" name="Google Shape;771;g642c9afd23_1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 name="Google Shape;772;g642c9afd23_1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 name="Shape 777"/>
        <p:cNvGrpSpPr/>
        <p:nvPr/>
      </p:nvGrpSpPr>
      <p:grpSpPr>
        <a:xfrm>
          <a:off x="0" y="0"/>
          <a:ext cx="0" cy="0"/>
          <a:chOff x="0" y="0"/>
          <a:chExt cx="0" cy="0"/>
        </a:xfrm>
      </p:grpSpPr>
      <p:sp>
        <p:nvSpPr>
          <p:cNvPr id="778" name="Google Shape;778;g642c9afd23_1_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9" name="Google Shape;779;g642c9afd23_1_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5" name="Shape 795"/>
        <p:cNvGrpSpPr/>
        <p:nvPr/>
      </p:nvGrpSpPr>
      <p:grpSpPr>
        <a:xfrm>
          <a:off x="0" y="0"/>
          <a:ext cx="0" cy="0"/>
          <a:chOff x="0" y="0"/>
          <a:chExt cx="0" cy="0"/>
        </a:xfrm>
      </p:grpSpPr>
      <p:sp>
        <p:nvSpPr>
          <p:cNvPr id="796" name="Google Shape;796;gbed383834a_0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7" name="Google Shape;797;gbed383834a_0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1" name="Shape 811"/>
        <p:cNvGrpSpPr/>
        <p:nvPr/>
      </p:nvGrpSpPr>
      <p:grpSpPr>
        <a:xfrm>
          <a:off x="0" y="0"/>
          <a:ext cx="0" cy="0"/>
          <a:chOff x="0" y="0"/>
          <a:chExt cx="0" cy="0"/>
        </a:xfrm>
      </p:grpSpPr>
      <p:sp>
        <p:nvSpPr>
          <p:cNvPr id="812" name="Google Shape;812;g642c9afd23_1_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3" name="Google Shape;813;g642c9afd23_1_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8" name="Shape 1148"/>
        <p:cNvGrpSpPr/>
        <p:nvPr/>
      </p:nvGrpSpPr>
      <p:grpSpPr>
        <a:xfrm>
          <a:off x="0" y="0"/>
          <a:ext cx="0" cy="0"/>
          <a:chOff x="0" y="0"/>
          <a:chExt cx="0" cy="0"/>
        </a:xfrm>
      </p:grpSpPr>
      <p:sp>
        <p:nvSpPr>
          <p:cNvPr id="1149" name="Google Shape;1149;g642c9afd23_1_4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0" name="Google Shape;1150;g642c9afd23_1_4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25" name="Shape 7425"/>
        <p:cNvGrpSpPr/>
        <p:nvPr/>
      </p:nvGrpSpPr>
      <p:grpSpPr>
        <a:xfrm>
          <a:off x="0" y="0"/>
          <a:ext cx="0" cy="0"/>
          <a:chOff x="0" y="0"/>
          <a:chExt cx="0" cy="0"/>
        </a:xfrm>
      </p:grpSpPr>
      <p:sp>
        <p:nvSpPr>
          <p:cNvPr id="7426" name="Google Shape;7426;g642c9afd23_1_66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27" name="Google Shape;7427;g642c9afd23_1_66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2" name="Shape 7852"/>
        <p:cNvGrpSpPr/>
        <p:nvPr/>
      </p:nvGrpSpPr>
      <p:grpSpPr>
        <a:xfrm>
          <a:off x="0" y="0"/>
          <a:ext cx="0" cy="0"/>
          <a:chOff x="0" y="0"/>
          <a:chExt cx="0" cy="0"/>
        </a:xfrm>
      </p:grpSpPr>
      <p:sp>
        <p:nvSpPr>
          <p:cNvPr id="7853" name="Google Shape;7853;g642c9afd23_1_7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54" name="Google Shape;7854;g642c9afd23_1_7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15" name="Shape 8015"/>
        <p:cNvGrpSpPr/>
        <p:nvPr/>
      </p:nvGrpSpPr>
      <p:grpSpPr>
        <a:xfrm>
          <a:off x="0" y="0"/>
          <a:ext cx="0" cy="0"/>
          <a:chOff x="0" y="0"/>
          <a:chExt cx="0" cy="0"/>
        </a:xfrm>
      </p:grpSpPr>
      <p:sp>
        <p:nvSpPr>
          <p:cNvPr id="8016" name="Google Shape;8016;g642c9afd23_1_72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7" name="Google Shape;8017;g642c9afd23_1_72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7" name="Shape 8417"/>
        <p:cNvGrpSpPr/>
        <p:nvPr/>
      </p:nvGrpSpPr>
      <p:grpSpPr>
        <a:xfrm>
          <a:off x="0" y="0"/>
          <a:ext cx="0" cy="0"/>
          <a:chOff x="0" y="0"/>
          <a:chExt cx="0" cy="0"/>
        </a:xfrm>
      </p:grpSpPr>
      <p:sp>
        <p:nvSpPr>
          <p:cNvPr id="8418" name="Google Shape;8418;g642c9afd23_1_7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9" name="Google Shape;8419;g642c9afd23_1_7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 name="Shape 148"/>
        <p:cNvGrpSpPr/>
        <p:nvPr/>
      </p:nvGrpSpPr>
      <p:grpSpPr>
        <a:xfrm>
          <a:off x="0" y="0"/>
          <a:ext cx="0" cy="0"/>
          <a:chOff x="0" y="0"/>
          <a:chExt cx="0" cy="0"/>
        </a:xfrm>
      </p:grpSpPr>
      <p:sp>
        <p:nvSpPr>
          <p:cNvPr id="149" name="Google Shape;149;g633ea8b391_0_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 name="Google Shape;150;g633ea8b391_0_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8" name="Shape 8788"/>
        <p:cNvGrpSpPr/>
        <p:nvPr/>
      </p:nvGrpSpPr>
      <p:grpSpPr>
        <a:xfrm>
          <a:off x="0" y="0"/>
          <a:ext cx="0" cy="0"/>
          <a:chOff x="0" y="0"/>
          <a:chExt cx="0" cy="0"/>
        </a:xfrm>
      </p:grpSpPr>
      <p:sp>
        <p:nvSpPr>
          <p:cNvPr id="8789" name="Google Shape;8789;g642c9afd23_1_8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0" name="Google Shape;8790;g642c9afd23_1_80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65" name="Shape 9165"/>
        <p:cNvGrpSpPr/>
        <p:nvPr/>
      </p:nvGrpSpPr>
      <p:grpSpPr>
        <a:xfrm>
          <a:off x="0" y="0"/>
          <a:ext cx="0" cy="0"/>
          <a:chOff x="0" y="0"/>
          <a:chExt cx="0" cy="0"/>
        </a:xfrm>
      </p:grpSpPr>
      <p:sp>
        <p:nvSpPr>
          <p:cNvPr id="9166" name="Google Shape;9166;g642c9afd23_1_842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67" name="Google Shape;9167;g642c9afd23_1_842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6" name="Shape 9596"/>
        <p:cNvGrpSpPr/>
        <p:nvPr/>
      </p:nvGrpSpPr>
      <p:grpSpPr>
        <a:xfrm>
          <a:off x="0" y="0"/>
          <a:ext cx="0" cy="0"/>
          <a:chOff x="0" y="0"/>
          <a:chExt cx="0" cy="0"/>
        </a:xfrm>
      </p:grpSpPr>
      <p:sp>
        <p:nvSpPr>
          <p:cNvPr id="9597" name="Google Shape;9597;g642c9afd23_1_88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98" name="Google Shape;9598;g642c9afd23_1_88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89" name="Shape 10389"/>
        <p:cNvGrpSpPr/>
        <p:nvPr/>
      </p:nvGrpSpPr>
      <p:grpSpPr>
        <a:xfrm>
          <a:off x="0" y="0"/>
          <a:ext cx="0" cy="0"/>
          <a:chOff x="0" y="0"/>
          <a:chExt cx="0" cy="0"/>
        </a:xfrm>
      </p:grpSpPr>
      <p:sp>
        <p:nvSpPr>
          <p:cNvPr id="10390" name="Google Shape;10390;g642c9afd23_1_96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91" name="Google Shape;10391;g642c9afd23_1_96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30" name="Shape 11130"/>
        <p:cNvGrpSpPr/>
        <p:nvPr/>
      </p:nvGrpSpPr>
      <p:grpSpPr>
        <a:xfrm>
          <a:off x="0" y="0"/>
          <a:ext cx="0" cy="0"/>
          <a:chOff x="0" y="0"/>
          <a:chExt cx="0" cy="0"/>
        </a:xfrm>
      </p:grpSpPr>
      <p:sp>
        <p:nvSpPr>
          <p:cNvPr id="11131" name="Google Shape;11131;g642c9afd23_1_103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32" name="Google Shape;11132;g642c9afd23_1_103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23" name="Shape 11823"/>
        <p:cNvGrpSpPr/>
        <p:nvPr/>
      </p:nvGrpSpPr>
      <p:grpSpPr>
        <a:xfrm>
          <a:off x="0" y="0"/>
          <a:ext cx="0" cy="0"/>
          <a:chOff x="0" y="0"/>
          <a:chExt cx="0" cy="0"/>
        </a:xfrm>
      </p:grpSpPr>
      <p:sp>
        <p:nvSpPr>
          <p:cNvPr id="11824" name="Google Shape;11824;g642c9afd23_1_110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25" name="Google Shape;11825;g642c9afd23_1_110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25" name="Shape 12125"/>
        <p:cNvGrpSpPr/>
        <p:nvPr/>
      </p:nvGrpSpPr>
      <p:grpSpPr>
        <a:xfrm>
          <a:off x="0" y="0"/>
          <a:ext cx="0" cy="0"/>
          <a:chOff x="0" y="0"/>
          <a:chExt cx="0" cy="0"/>
        </a:xfrm>
      </p:grpSpPr>
      <p:sp>
        <p:nvSpPr>
          <p:cNvPr id="12126" name="Google Shape;12126;g642c9afd23_1_113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27" name="Google Shape;12127;g642c9afd23_1_113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59" name="Shape 12759"/>
        <p:cNvGrpSpPr/>
        <p:nvPr/>
      </p:nvGrpSpPr>
      <p:grpSpPr>
        <a:xfrm>
          <a:off x="0" y="0"/>
          <a:ext cx="0" cy="0"/>
          <a:chOff x="0" y="0"/>
          <a:chExt cx="0" cy="0"/>
        </a:xfrm>
      </p:grpSpPr>
      <p:sp>
        <p:nvSpPr>
          <p:cNvPr id="12760" name="Google Shape;12760;g642c9afd23_1_120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61" name="Google Shape;12761;g642c9afd23_1_120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 name="Shape 155"/>
        <p:cNvGrpSpPr/>
        <p:nvPr/>
      </p:nvGrpSpPr>
      <p:grpSpPr>
        <a:xfrm>
          <a:off x="0" y="0"/>
          <a:ext cx="0" cy="0"/>
          <a:chOff x="0" y="0"/>
          <a:chExt cx="0" cy="0"/>
        </a:xfrm>
      </p:grpSpPr>
      <p:sp>
        <p:nvSpPr>
          <p:cNvPr id="156" name="Google Shape;156;g633ea8b391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 name="Google Shape;157;g633ea8b391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 name="Shape 171"/>
        <p:cNvGrpSpPr/>
        <p:nvPr/>
      </p:nvGrpSpPr>
      <p:grpSpPr>
        <a:xfrm>
          <a:off x="0" y="0"/>
          <a:ext cx="0" cy="0"/>
          <a:chOff x="0" y="0"/>
          <a:chExt cx="0" cy="0"/>
        </a:xfrm>
      </p:grpSpPr>
      <p:sp>
        <p:nvSpPr>
          <p:cNvPr id="172" name="Google Shape;172;g633ea8b391_0_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 name="Google Shape;173;g633ea8b391_0_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9" name="Shape 179"/>
        <p:cNvGrpSpPr/>
        <p:nvPr/>
      </p:nvGrpSpPr>
      <p:grpSpPr>
        <a:xfrm>
          <a:off x="0" y="0"/>
          <a:ext cx="0" cy="0"/>
          <a:chOff x="0" y="0"/>
          <a:chExt cx="0" cy="0"/>
        </a:xfrm>
      </p:grpSpPr>
      <p:sp>
        <p:nvSpPr>
          <p:cNvPr id="180" name="Google Shape;180;g633ea8b391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 name="Google Shape;181;g633ea8b391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5" name="Shape 185"/>
        <p:cNvGrpSpPr/>
        <p:nvPr/>
      </p:nvGrpSpPr>
      <p:grpSpPr>
        <a:xfrm>
          <a:off x="0" y="0"/>
          <a:ext cx="0" cy="0"/>
          <a:chOff x="0" y="0"/>
          <a:chExt cx="0" cy="0"/>
        </a:xfrm>
      </p:grpSpPr>
      <p:sp>
        <p:nvSpPr>
          <p:cNvPr id="186" name="Google Shape;186;g633ea8b391_0_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 name="Google Shape;187;g633ea8b391_0_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 name="Shape 196"/>
        <p:cNvGrpSpPr/>
        <p:nvPr/>
      </p:nvGrpSpPr>
      <p:grpSpPr>
        <a:xfrm>
          <a:off x="0" y="0"/>
          <a:ext cx="0" cy="0"/>
          <a:chOff x="0" y="0"/>
          <a:chExt cx="0" cy="0"/>
        </a:xfrm>
      </p:grpSpPr>
      <p:sp>
        <p:nvSpPr>
          <p:cNvPr id="197" name="Google Shape;197;g633ea8b391_0_13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8" name="Google Shape;198;g633ea8b391_0_13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6.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0.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5.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4.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3.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2512863" y="820775"/>
            <a:ext cx="4118400" cy="20526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FFFFFF"/>
              </a:buClr>
              <a:buSzPts val="3000"/>
              <a:buNone/>
              <a:defRPr sz="3000">
                <a:solidFill>
                  <a:srgbClr val="FFFFFF"/>
                </a:solidFill>
              </a:defRPr>
            </a:lvl1pPr>
            <a:lvl2pPr lvl="1" algn="ctr">
              <a:spcBef>
                <a:spcPts val="0"/>
              </a:spcBef>
              <a:spcAft>
                <a:spcPts val="0"/>
              </a:spcAft>
              <a:buClr>
                <a:srgbClr val="FFFFFF"/>
              </a:buClr>
              <a:buSzPts val="3000"/>
              <a:buNone/>
              <a:defRPr sz="3000">
                <a:solidFill>
                  <a:srgbClr val="FFFFFF"/>
                </a:solidFill>
              </a:defRPr>
            </a:lvl2pPr>
            <a:lvl3pPr lvl="2" algn="ctr">
              <a:spcBef>
                <a:spcPts val="0"/>
              </a:spcBef>
              <a:spcAft>
                <a:spcPts val="0"/>
              </a:spcAft>
              <a:buClr>
                <a:srgbClr val="FFFFFF"/>
              </a:buClr>
              <a:buSzPts val="3000"/>
              <a:buNone/>
              <a:defRPr sz="3000">
                <a:solidFill>
                  <a:srgbClr val="FFFFFF"/>
                </a:solidFill>
              </a:defRPr>
            </a:lvl3pPr>
            <a:lvl4pPr lvl="3" algn="ctr">
              <a:spcBef>
                <a:spcPts val="0"/>
              </a:spcBef>
              <a:spcAft>
                <a:spcPts val="0"/>
              </a:spcAft>
              <a:buClr>
                <a:srgbClr val="FFFFFF"/>
              </a:buClr>
              <a:buSzPts val="3000"/>
              <a:buNone/>
              <a:defRPr sz="3000">
                <a:solidFill>
                  <a:srgbClr val="FFFFFF"/>
                </a:solidFill>
              </a:defRPr>
            </a:lvl4pPr>
            <a:lvl5pPr lvl="4" algn="ctr">
              <a:spcBef>
                <a:spcPts val="0"/>
              </a:spcBef>
              <a:spcAft>
                <a:spcPts val="0"/>
              </a:spcAft>
              <a:buClr>
                <a:srgbClr val="FFFFFF"/>
              </a:buClr>
              <a:buSzPts val="3000"/>
              <a:buNone/>
              <a:defRPr sz="3000">
                <a:solidFill>
                  <a:srgbClr val="FFFFFF"/>
                </a:solidFill>
              </a:defRPr>
            </a:lvl5pPr>
            <a:lvl6pPr lvl="5" algn="ctr">
              <a:spcBef>
                <a:spcPts val="0"/>
              </a:spcBef>
              <a:spcAft>
                <a:spcPts val="0"/>
              </a:spcAft>
              <a:buClr>
                <a:srgbClr val="FFFFFF"/>
              </a:buClr>
              <a:buSzPts val="3000"/>
              <a:buNone/>
              <a:defRPr sz="3000">
                <a:solidFill>
                  <a:srgbClr val="FFFFFF"/>
                </a:solidFill>
              </a:defRPr>
            </a:lvl6pPr>
            <a:lvl7pPr lvl="6" algn="ctr">
              <a:spcBef>
                <a:spcPts val="0"/>
              </a:spcBef>
              <a:spcAft>
                <a:spcPts val="0"/>
              </a:spcAft>
              <a:buClr>
                <a:srgbClr val="FFFFFF"/>
              </a:buClr>
              <a:buSzPts val="3000"/>
              <a:buNone/>
              <a:defRPr sz="3000">
                <a:solidFill>
                  <a:srgbClr val="FFFFFF"/>
                </a:solidFill>
              </a:defRPr>
            </a:lvl7pPr>
            <a:lvl8pPr lvl="7" algn="ctr">
              <a:spcBef>
                <a:spcPts val="0"/>
              </a:spcBef>
              <a:spcAft>
                <a:spcPts val="0"/>
              </a:spcAft>
              <a:buClr>
                <a:srgbClr val="FFFFFF"/>
              </a:buClr>
              <a:buSzPts val="3000"/>
              <a:buNone/>
              <a:defRPr sz="3000">
                <a:solidFill>
                  <a:srgbClr val="FFFFFF"/>
                </a:solidFill>
              </a:defRPr>
            </a:lvl8pPr>
            <a:lvl9pPr lvl="8" algn="ctr">
              <a:spcBef>
                <a:spcPts val="0"/>
              </a:spcBef>
              <a:spcAft>
                <a:spcPts val="0"/>
              </a:spcAft>
              <a:buClr>
                <a:srgbClr val="FFFFFF"/>
              </a:buClr>
              <a:buSzPts val="3000"/>
              <a:buNone/>
              <a:defRPr sz="3000">
                <a:solidFill>
                  <a:srgbClr val="FFFFFF"/>
                </a:solidFill>
              </a:defRPr>
            </a:lvl9pPr>
          </a:lstStyle>
          <a:p/>
        </p:txBody>
      </p:sp>
      <p:sp>
        <p:nvSpPr>
          <p:cNvPr id="10" name="Google Shape;10;p2"/>
          <p:cNvSpPr txBox="1"/>
          <p:nvPr>
            <p:ph idx="1" type="subTitle"/>
          </p:nvPr>
        </p:nvSpPr>
        <p:spPr>
          <a:xfrm>
            <a:off x="2512738" y="2757925"/>
            <a:ext cx="4118400" cy="7926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rgbClr val="FFFFFF"/>
              </a:buClr>
              <a:buSzPts val="1500"/>
              <a:buNone/>
              <a:defRPr sz="1500">
                <a:solidFill>
                  <a:srgbClr val="FFFFFF"/>
                </a:solidFill>
              </a:defRPr>
            </a:lvl1pPr>
            <a:lvl2pPr lvl="1" algn="ctr">
              <a:lnSpc>
                <a:spcPct val="100000"/>
              </a:lnSpc>
              <a:spcBef>
                <a:spcPts val="0"/>
              </a:spcBef>
              <a:spcAft>
                <a:spcPts val="0"/>
              </a:spcAft>
              <a:buClr>
                <a:srgbClr val="FFFFFF"/>
              </a:buClr>
              <a:buSzPts val="1500"/>
              <a:buNone/>
              <a:defRPr sz="1500">
                <a:solidFill>
                  <a:srgbClr val="FFFFFF"/>
                </a:solidFill>
              </a:defRPr>
            </a:lvl2pPr>
            <a:lvl3pPr lvl="2" algn="ctr">
              <a:lnSpc>
                <a:spcPct val="100000"/>
              </a:lnSpc>
              <a:spcBef>
                <a:spcPts val="0"/>
              </a:spcBef>
              <a:spcAft>
                <a:spcPts val="0"/>
              </a:spcAft>
              <a:buClr>
                <a:srgbClr val="FFFFFF"/>
              </a:buClr>
              <a:buSzPts val="1500"/>
              <a:buNone/>
              <a:defRPr sz="1500">
                <a:solidFill>
                  <a:srgbClr val="FFFFFF"/>
                </a:solidFill>
              </a:defRPr>
            </a:lvl3pPr>
            <a:lvl4pPr lvl="3" algn="ctr">
              <a:lnSpc>
                <a:spcPct val="100000"/>
              </a:lnSpc>
              <a:spcBef>
                <a:spcPts val="0"/>
              </a:spcBef>
              <a:spcAft>
                <a:spcPts val="0"/>
              </a:spcAft>
              <a:buClr>
                <a:srgbClr val="FFFFFF"/>
              </a:buClr>
              <a:buSzPts val="1500"/>
              <a:buNone/>
              <a:defRPr sz="1500">
                <a:solidFill>
                  <a:srgbClr val="FFFFFF"/>
                </a:solidFill>
              </a:defRPr>
            </a:lvl4pPr>
            <a:lvl5pPr lvl="4" algn="ctr">
              <a:lnSpc>
                <a:spcPct val="100000"/>
              </a:lnSpc>
              <a:spcBef>
                <a:spcPts val="0"/>
              </a:spcBef>
              <a:spcAft>
                <a:spcPts val="0"/>
              </a:spcAft>
              <a:buClr>
                <a:srgbClr val="FFFFFF"/>
              </a:buClr>
              <a:buSzPts val="1500"/>
              <a:buNone/>
              <a:defRPr sz="1500">
                <a:solidFill>
                  <a:srgbClr val="FFFFFF"/>
                </a:solidFill>
              </a:defRPr>
            </a:lvl5pPr>
            <a:lvl6pPr lvl="5" algn="ctr">
              <a:lnSpc>
                <a:spcPct val="100000"/>
              </a:lnSpc>
              <a:spcBef>
                <a:spcPts val="0"/>
              </a:spcBef>
              <a:spcAft>
                <a:spcPts val="0"/>
              </a:spcAft>
              <a:buClr>
                <a:srgbClr val="FFFFFF"/>
              </a:buClr>
              <a:buSzPts val="1500"/>
              <a:buNone/>
              <a:defRPr sz="1500">
                <a:solidFill>
                  <a:srgbClr val="FFFFFF"/>
                </a:solidFill>
              </a:defRPr>
            </a:lvl6pPr>
            <a:lvl7pPr lvl="6" algn="ctr">
              <a:lnSpc>
                <a:spcPct val="100000"/>
              </a:lnSpc>
              <a:spcBef>
                <a:spcPts val="0"/>
              </a:spcBef>
              <a:spcAft>
                <a:spcPts val="0"/>
              </a:spcAft>
              <a:buClr>
                <a:srgbClr val="FFFFFF"/>
              </a:buClr>
              <a:buSzPts val="1500"/>
              <a:buNone/>
              <a:defRPr sz="1500">
                <a:solidFill>
                  <a:srgbClr val="FFFFFF"/>
                </a:solidFill>
              </a:defRPr>
            </a:lvl7pPr>
            <a:lvl8pPr lvl="7" algn="ctr">
              <a:lnSpc>
                <a:spcPct val="100000"/>
              </a:lnSpc>
              <a:spcBef>
                <a:spcPts val="0"/>
              </a:spcBef>
              <a:spcAft>
                <a:spcPts val="0"/>
              </a:spcAft>
              <a:buClr>
                <a:srgbClr val="FFFFFF"/>
              </a:buClr>
              <a:buSzPts val="1500"/>
              <a:buNone/>
              <a:defRPr sz="1500">
                <a:solidFill>
                  <a:srgbClr val="FFFFFF"/>
                </a:solidFill>
              </a:defRPr>
            </a:lvl8pPr>
            <a:lvl9pPr lvl="8" algn="ctr">
              <a:lnSpc>
                <a:spcPct val="100000"/>
              </a:lnSpc>
              <a:spcBef>
                <a:spcPts val="0"/>
              </a:spcBef>
              <a:spcAft>
                <a:spcPts val="0"/>
              </a:spcAft>
              <a:buClr>
                <a:srgbClr val="FFFFFF"/>
              </a:buClr>
              <a:buSzPts val="1500"/>
              <a:buNone/>
              <a:defRPr sz="1500">
                <a:solidFill>
                  <a:srgbClr val="FFFFFF"/>
                </a:solidFill>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blipFill>
          <a:blip r:embed="rId2">
            <a:alphaModFix/>
          </a:blip>
          <a:stretch>
            <a:fillRect/>
          </a:stretch>
        </a:blipFill>
      </p:bgPr>
    </p:bg>
    <p:spTree>
      <p:nvGrpSpPr>
        <p:cNvPr id="38" name="Shape 38"/>
        <p:cNvGrpSpPr/>
        <p:nvPr/>
      </p:nvGrpSpPr>
      <p:grpSpPr>
        <a:xfrm>
          <a:off x="0" y="0"/>
          <a:ext cx="0" cy="0"/>
          <a:chOff x="0" y="0"/>
          <a:chExt cx="0" cy="0"/>
        </a:xfrm>
      </p:grpSpPr>
      <p:sp>
        <p:nvSpPr>
          <p:cNvPr id="39" name="Google Shape;39;p11"/>
          <p:cNvSpPr txBox="1"/>
          <p:nvPr>
            <p:ph hasCustomPrompt="1" type="title"/>
          </p:nvPr>
        </p:nvSpPr>
        <p:spPr>
          <a:xfrm>
            <a:off x="716575" y="1422125"/>
            <a:ext cx="7710600" cy="16668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FFFFFF"/>
              </a:buClr>
              <a:buSzPts val="7000"/>
              <a:buNone/>
              <a:defRPr sz="7000">
                <a:solidFill>
                  <a:srgbClr val="FFFFFF"/>
                </a:solidFill>
              </a:defRPr>
            </a:lvl1pPr>
            <a:lvl2pPr lvl="1" algn="ctr">
              <a:spcBef>
                <a:spcPts val="0"/>
              </a:spcBef>
              <a:spcAft>
                <a:spcPts val="0"/>
              </a:spcAft>
              <a:buClr>
                <a:srgbClr val="FFFFFF"/>
              </a:buClr>
              <a:buSzPts val="7000"/>
              <a:buNone/>
              <a:defRPr sz="7000">
                <a:solidFill>
                  <a:srgbClr val="FFFFFF"/>
                </a:solidFill>
              </a:defRPr>
            </a:lvl2pPr>
            <a:lvl3pPr lvl="2" algn="ctr">
              <a:spcBef>
                <a:spcPts val="0"/>
              </a:spcBef>
              <a:spcAft>
                <a:spcPts val="0"/>
              </a:spcAft>
              <a:buClr>
                <a:srgbClr val="FFFFFF"/>
              </a:buClr>
              <a:buSzPts val="7000"/>
              <a:buNone/>
              <a:defRPr sz="7000">
                <a:solidFill>
                  <a:srgbClr val="FFFFFF"/>
                </a:solidFill>
              </a:defRPr>
            </a:lvl3pPr>
            <a:lvl4pPr lvl="3" algn="ctr">
              <a:spcBef>
                <a:spcPts val="0"/>
              </a:spcBef>
              <a:spcAft>
                <a:spcPts val="0"/>
              </a:spcAft>
              <a:buClr>
                <a:srgbClr val="FFFFFF"/>
              </a:buClr>
              <a:buSzPts val="7000"/>
              <a:buNone/>
              <a:defRPr sz="7000">
                <a:solidFill>
                  <a:srgbClr val="FFFFFF"/>
                </a:solidFill>
              </a:defRPr>
            </a:lvl4pPr>
            <a:lvl5pPr lvl="4" algn="ctr">
              <a:spcBef>
                <a:spcPts val="0"/>
              </a:spcBef>
              <a:spcAft>
                <a:spcPts val="0"/>
              </a:spcAft>
              <a:buClr>
                <a:srgbClr val="FFFFFF"/>
              </a:buClr>
              <a:buSzPts val="7000"/>
              <a:buNone/>
              <a:defRPr sz="7000">
                <a:solidFill>
                  <a:srgbClr val="FFFFFF"/>
                </a:solidFill>
              </a:defRPr>
            </a:lvl5pPr>
            <a:lvl6pPr lvl="5" algn="ctr">
              <a:spcBef>
                <a:spcPts val="0"/>
              </a:spcBef>
              <a:spcAft>
                <a:spcPts val="0"/>
              </a:spcAft>
              <a:buClr>
                <a:srgbClr val="FFFFFF"/>
              </a:buClr>
              <a:buSzPts val="7000"/>
              <a:buNone/>
              <a:defRPr sz="7000">
                <a:solidFill>
                  <a:srgbClr val="FFFFFF"/>
                </a:solidFill>
              </a:defRPr>
            </a:lvl6pPr>
            <a:lvl7pPr lvl="6" algn="ctr">
              <a:spcBef>
                <a:spcPts val="0"/>
              </a:spcBef>
              <a:spcAft>
                <a:spcPts val="0"/>
              </a:spcAft>
              <a:buClr>
                <a:srgbClr val="FFFFFF"/>
              </a:buClr>
              <a:buSzPts val="7000"/>
              <a:buNone/>
              <a:defRPr sz="7000">
                <a:solidFill>
                  <a:srgbClr val="FFFFFF"/>
                </a:solidFill>
              </a:defRPr>
            </a:lvl7pPr>
            <a:lvl8pPr lvl="7" algn="ctr">
              <a:spcBef>
                <a:spcPts val="0"/>
              </a:spcBef>
              <a:spcAft>
                <a:spcPts val="0"/>
              </a:spcAft>
              <a:buClr>
                <a:srgbClr val="FFFFFF"/>
              </a:buClr>
              <a:buSzPts val="7000"/>
              <a:buNone/>
              <a:defRPr sz="7000">
                <a:solidFill>
                  <a:srgbClr val="FFFFFF"/>
                </a:solidFill>
              </a:defRPr>
            </a:lvl8pPr>
            <a:lvl9pPr lvl="8" algn="ctr">
              <a:spcBef>
                <a:spcPts val="0"/>
              </a:spcBef>
              <a:spcAft>
                <a:spcPts val="0"/>
              </a:spcAft>
              <a:buClr>
                <a:srgbClr val="FFFFFF"/>
              </a:buClr>
              <a:buSzPts val="7000"/>
              <a:buNone/>
              <a:defRPr sz="7000">
                <a:solidFill>
                  <a:srgbClr val="FFFFFF"/>
                </a:solidFill>
              </a:defRPr>
            </a:lvl9pPr>
          </a:lstStyle>
          <a:p>
            <a:r>
              <a:t>xx%</a:t>
            </a:r>
          </a:p>
        </p:txBody>
      </p:sp>
      <p:sp>
        <p:nvSpPr>
          <p:cNvPr id="40" name="Google Shape;40;p11"/>
          <p:cNvSpPr txBox="1"/>
          <p:nvPr>
            <p:ph idx="1" type="body"/>
          </p:nvPr>
        </p:nvSpPr>
        <p:spPr>
          <a:xfrm>
            <a:off x="1721100" y="2869900"/>
            <a:ext cx="5701800" cy="3549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Clr>
                <a:srgbClr val="FFFFFF"/>
              </a:buClr>
              <a:buSzPts val="1400"/>
              <a:buChar char="●"/>
              <a:defRPr sz="1400">
                <a:solidFill>
                  <a:srgbClr val="FFFFFF"/>
                </a:solidFill>
              </a:defRPr>
            </a:lvl1pPr>
            <a:lvl2pPr indent="-317500" lvl="1" marL="914400" algn="ctr">
              <a:spcBef>
                <a:spcPts val="1600"/>
              </a:spcBef>
              <a:spcAft>
                <a:spcPts val="0"/>
              </a:spcAft>
              <a:buClr>
                <a:srgbClr val="FFFFFF"/>
              </a:buClr>
              <a:buSzPts val="1400"/>
              <a:buChar char="○"/>
              <a:defRPr>
                <a:solidFill>
                  <a:srgbClr val="FFFFFF"/>
                </a:solidFill>
              </a:defRPr>
            </a:lvl2pPr>
            <a:lvl3pPr indent="-317500" lvl="2" marL="1371600" algn="ctr">
              <a:spcBef>
                <a:spcPts val="1600"/>
              </a:spcBef>
              <a:spcAft>
                <a:spcPts val="0"/>
              </a:spcAft>
              <a:buClr>
                <a:srgbClr val="FFFFFF"/>
              </a:buClr>
              <a:buSzPts val="1400"/>
              <a:buChar char="■"/>
              <a:defRPr>
                <a:solidFill>
                  <a:srgbClr val="FFFFFF"/>
                </a:solidFill>
              </a:defRPr>
            </a:lvl3pPr>
            <a:lvl4pPr indent="-317500" lvl="3" marL="1828800" algn="ctr">
              <a:spcBef>
                <a:spcPts val="1600"/>
              </a:spcBef>
              <a:spcAft>
                <a:spcPts val="0"/>
              </a:spcAft>
              <a:buClr>
                <a:srgbClr val="FFFFFF"/>
              </a:buClr>
              <a:buSzPts val="1400"/>
              <a:buChar char="●"/>
              <a:defRPr>
                <a:solidFill>
                  <a:srgbClr val="FFFFFF"/>
                </a:solidFill>
              </a:defRPr>
            </a:lvl4pPr>
            <a:lvl5pPr indent="-317500" lvl="4" marL="2286000" algn="ctr">
              <a:spcBef>
                <a:spcPts val="1600"/>
              </a:spcBef>
              <a:spcAft>
                <a:spcPts val="0"/>
              </a:spcAft>
              <a:buClr>
                <a:srgbClr val="FFFFFF"/>
              </a:buClr>
              <a:buSzPts val="1400"/>
              <a:buChar char="○"/>
              <a:defRPr>
                <a:solidFill>
                  <a:srgbClr val="FFFFFF"/>
                </a:solidFill>
              </a:defRPr>
            </a:lvl5pPr>
            <a:lvl6pPr indent="-317500" lvl="5" marL="2743200" algn="ctr">
              <a:spcBef>
                <a:spcPts val="1600"/>
              </a:spcBef>
              <a:spcAft>
                <a:spcPts val="0"/>
              </a:spcAft>
              <a:buClr>
                <a:srgbClr val="FFFFFF"/>
              </a:buClr>
              <a:buSzPts val="1400"/>
              <a:buChar char="■"/>
              <a:defRPr>
                <a:solidFill>
                  <a:srgbClr val="FFFFFF"/>
                </a:solidFill>
              </a:defRPr>
            </a:lvl6pPr>
            <a:lvl7pPr indent="-317500" lvl="6" marL="3200400" algn="ctr">
              <a:spcBef>
                <a:spcPts val="1600"/>
              </a:spcBef>
              <a:spcAft>
                <a:spcPts val="0"/>
              </a:spcAft>
              <a:buClr>
                <a:srgbClr val="FFFFFF"/>
              </a:buClr>
              <a:buSzPts val="1400"/>
              <a:buChar char="●"/>
              <a:defRPr>
                <a:solidFill>
                  <a:srgbClr val="FFFFFF"/>
                </a:solidFill>
              </a:defRPr>
            </a:lvl7pPr>
            <a:lvl8pPr indent="-317500" lvl="7" marL="3657600" algn="ctr">
              <a:spcBef>
                <a:spcPts val="1600"/>
              </a:spcBef>
              <a:spcAft>
                <a:spcPts val="0"/>
              </a:spcAft>
              <a:buClr>
                <a:srgbClr val="FFFFFF"/>
              </a:buClr>
              <a:buSzPts val="1400"/>
              <a:buChar char="○"/>
              <a:defRPr>
                <a:solidFill>
                  <a:srgbClr val="FFFFFF"/>
                </a:solidFill>
              </a:defRPr>
            </a:lvl8pPr>
            <a:lvl9pPr indent="-317500" lvl="8" marL="4114800" algn="ctr">
              <a:spcBef>
                <a:spcPts val="1600"/>
              </a:spcBef>
              <a:spcAft>
                <a:spcPts val="1600"/>
              </a:spcAft>
              <a:buClr>
                <a:srgbClr val="FFFFFF"/>
              </a:buClr>
              <a:buSzPts val="1400"/>
              <a:buChar char="■"/>
              <a:defRPr>
                <a:solidFill>
                  <a:srgbClr val="FFFFFF"/>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1" name="Shape 41"/>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2">
  <p:cSld name="CUSTOM_10">
    <p:bg>
      <p:bgPr>
        <a:blipFill>
          <a:blip r:embed="rId2">
            <a:alphaModFix/>
          </a:blip>
          <a:stretch>
            <a:fillRect/>
          </a:stretch>
        </a:blipFill>
      </p:bgPr>
    </p:bg>
    <p:spTree>
      <p:nvGrpSpPr>
        <p:cNvPr id="42" name="Shape 42"/>
        <p:cNvGrpSpPr/>
        <p:nvPr/>
      </p:nvGrpSpPr>
      <p:grpSpPr>
        <a:xfrm>
          <a:off x="0" y="0"/>
          <a:ext cx="0" cy="0"/>
          <a:chOff x="0" y="0"/>
          <a:chExt cx="0" cy="0"/>
        </a:xfrm>
      </p:grpSpPr>
      <p:sp>
        <p:nvSpPr>
          <p:cNvPr id="43" name="Google Shape;43;p13"/>
          <p:cNvSpPr txBox="1"/>
          <p:nvPr>
            <p:ph type="title"/>
          </p:nvPr>
        </p:nvSpPr>
        <p:spPr>
          <a:xfrm>
            <a:off x="5070600" y="1592550"/>
            <a:ext cx="2858100" cy="7557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2400"/>
              <a:buNone/>
              <a:defRPr sz="2400">
                <a:solidFill>
                  <a:srgbClr val="FFFFFF"/>
                </a:solidFill>
              </a:defRPr>
            </a:lvl1pPr>
            <a:lvl2pPr lvl="1" rtl="0">
              <a:spcBef>
                <a:spcPts val="0"/>
              </a:spcBef>
              <a:spcAft>
                <a:spcPts val="0"/>
              </a:spcAft>
              <a:buClr>
                <a:srgbClr val="FFFFFF"/>
              </a:buClr>
              <a:buSzPts val="2400"/>
              <a:buNone/>
              <a:defRPr sz="2400">
                <a:solidFill>
                  <a:srgbClr val="FFFFFF"/>
                </a:solidFill>
              </a:defRPr>
            </a:lvl2pPr>
            <a:lvl3pPr lvl="2" rtl="0">
              <a:spcBef>
                <a:spcPts val="0"/>
              </a:spcBef>
              <a:spcAft>
                <a:spcPts val="0"/>
              </a:spcAft>
              <a:buClr>
                <a:srgbClr val="FFFFFF"/>
              </a:buClr>
              <a:buSzPts val="2400"/>
              <a:buNone/>
              <a:defRPr sz="2400">
                <a:solidFill>
                  <a:srgbClr val="FFFFFF"/>
                </a:solidFill>
              </a:defRPr>
            </a:lvl3pPr>
            <a:lvl4pPr lvl="3" rtl="0">
              <a:spcBef>
                <a:spcPts val="0"/>
              </a:spcBef>
              <a:spcAft>
                <a:spcPts val="0"/>
              </a:spcAft>
              <a:buClr>
                <a:srgbClr val="FFFFFF"/>
              </a:buClr>
              <a:buSzPts val="2400"/>
              <a:buNone/>
              <a:defRPr sz="2400">
                <a:solidFill>
                  <a:srgbClr val="FFFFFF"/>
                </a:solidFill>
              </a:defRPr>
            </a:lvl4pPr>
            <a:lvl5pPr lvl="4" rtl="0">
              <a:spcBef>
                <a:spcPts val="0"/>
              </a:spcBef>
              <a:spcAft>
                <a:spcPts val="0"/>
              </a:spcAft>
              <a:buClr>
                <a:srgbClr val="FFFFFF"/>
              </a:buClr>
              <a:buSzPts val="2400"/>
              <a:buNone/>
              <a:defRPr sz="2400">
                <a:solidFill>
                  <a:srgbClr val="FFFFFF"/>
                </a:solidFill>
              </a:defRPr>
            </a:lvl5pPr>
            <a:lvl6pPr lvl="5" rtl="0">
              <a:spcBef>
                <a:spcPts val="0"/>
              </a:spcBef>
              <a:spcAft>
                <a:spcPts val="0"/>
              </a:spcAft>
              <a:buClr>
                <a:srgbClr val="FFFFFF"/>
              </a:buClr>
              <a:buSzPts val="2400"/>
              <a:buNone/>
              <a:defRPr sz="2400">
                <a:solidFill>
                  <a:srgbClr val="FFFFFF"/>
                </a:solidFill>
              </a:defRPr>
            </a:lvl6pPr>
            <a:lvl7pPr lvl="6" rtl="0">
              <a:spcBef>
                <a:spcPts val="0"/>
              </a:spcBef>
              <a:spcAft>
                <a:spcPts val="0"/>
              </a:spcAft>
              <a:buClr>
                <a:srgbClr val="FFFFFF"/>
              </a:buClr>
              <a:buSzPts val="2400"/>
              <a:buNone/>
              <a:defRPr sz="2400">
                <a:solidFill>
                  <a:srgbClr val="FFFFFF"/>
                </a:solidFill>
              </a:defRPr>
            </a:lvl7pPr>
            <a:lvl8pPr lvl="7" rtl="0">
              <a:spcBef>
                <a:spcPts val="0"/>
              </a:spcBef>
              <a:spcAft>
                <a:spcPts val="0"/>
              </a:spcAft>
              <a:buClr>
                <a:srgbClr val="FFFFFF"/>
              </a:buClr>
              <a:buSzPts val="2400"/>
              <a:buNone/>
              <a:defRPr sz="2400">
                <a:solidFill>
                  <a:srgbClr val="FFFFFF"/>
                </a:solidFill>
              </a:defRPr>
            </a:lvl8pPr>
            <a:lvl9pPr lvl="8" rtl="0">
              <a:spcBef>
                <a:spcPts val="0"/>
              </a:spcBef>
              <a:spcAft>
                <a:spcPts val="0"/>
              </a:spcAft>
              <a:buClr>
                <a:srgbClr val="FFFFFF"/>
              </a:buClr>
              <a:buSzPts val="2400"/>
              <a:buNone/>
              <a:defRPr sz="2400">
                <a:solidFill>
                  <a:srgbClr val="FFFFFF"/>
                </a:solidFill>
              </a:defRPr>
            </a:lvl9pPr>
          </a:lstStyle>
          <a:p/>
        </p:txBody>
      </p:sp>
      <p:sp>
        <p:nvSpPr>
          <p:cNvPr id="44" name="Google Shape;44;p13"/>
          <p:cNvSpPr txBox="1"/>
          <p:nvPr>
            <p:ph idx="1" type="body"/>
          </p:nvPr>
        </p:nvSpPr>
        <p:spPr>
          <a:xfrm>
            <a:off x="5070600" y="2274150"/>
            <a:ext cx="2858100" cy="12768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Clr>
                <a:srgbClr val="FFFFFF"/>
              </a:buClr>
              <a:buSzPts val="1400"/>
              <a:buChar char="●"/>
              <a:defRPr sz="1400">
                <a:solidFill>
                  <a:srgbClr val="FFFFFF"/>
                </a:solidFill>
              </a:defRPr>
            </a:lvl1pPr>
            <a:lvl2pPr indent="-317500" lvl="1" marL="914400" rtl="0">
              <a:spcBef>
                <a:spcPts val="1600"/>
              </a:spcBef>
              <a:spcAft>
                <a:spcPts val="0"/>
              </a:spcAft>
              <a:buClr>
                <a:srgbClr val="FFFFFF"/>
              </a:buClr>
              <a:buSzPts val="1400"/>
              <a:buChar char="○"/>
              <a:defRPr>
                <a:solidFill>
                  <a:srgbClr val="FFFFFF"/>
                </a:solidFill>
              </a:defRPr>
            </a:lvl2pPr>
            <a:lvl3pPr indent="-317500" lvl="2" marL="1371600" rtl="0">
              <a:spcBef>
                <a:spcPts val="1600"/>
              </a:spcBef>
              <a:spcAft>
                <a:spcPts val="0"/>
              </a:spcAft>
              <a:buClr>
                <a:srgbClr val="FFFFFF"/>
              </a:buClr>
              <a:buSzPts val="1400"/>
              <a:buChar char="■"/>
              <a:defRPr>
                <a:solidFill>
                  <a:srgbClr val="FFFFFF"/>
                </a:solidFill>
              </a:defRPr>
            </a:lvl3pPr>
            <a:lvl4pPr indent="-317500" lvl="3" marL="1828800" rtl="0">
              <a:spcBef>
                <a:spcPts val="1600"/>
              </a:spcBef>
              <a:spcAft>
                <a:spcPts val="0"/>
              </a:spcAft>
              <a:buClr>
                <a:srgbClr val="FFFFFF"/>
              </a:buClr>
              <a:buSzPts val="1400"/>
              <a:buChar char="●"/>
              <a:defRPr>
                <a:solidFill>
                  <a:srgbClr val="FFFFFF"/>
                </a:solidFill>
              </a:defRPr>
            </a:lvl4pPr>
            <a:lvl5pPr indent="-317500" lvl="4" marL="2286000" rtl="0">
              <a:spcBef>
                <a:spcPts val="1600"/>
              </a:spcBef>
              <a:spcAft>
                <a:spcPts val="0"/>
              </a:spcAft>
              <a:buClr>
                <a:srgbClr val="FFFFFF"/>
              </a:buClr>
              <a:buSzPts val="1400"/>
              <a:buChar char="○"/>
              <a:defRPr>
                <a:solidFill>
                  <a:srgbClr val="FFFFFF"/>
                </a:solidFill>
              </a:defRPr>
            </a:lvl5pPr>
            <a:lvl6pPr indent="-317500" lvl="5" marL="2743200" rtl="0">
              <a:spcBef>
                <a:spcPts val="1600"/>
              </a:spcBef>
              <a:spcAft>
                <a:spcPts val="0"/>
              </a:spcAft>
              <a:buClr>
                <a:srgbClr val="FFFFFF"/>
              </a:buClr>
              <a:buSzPts val="1400"/>
              <a:buChar char="■"/>
              <a:defRPr>
                <a:solidFill>
                  <a:srgbClr val="FFFFFF"/>
                </a:solidFill>
              </a:defRPr>
            </a:lvl6pPr>
            <a:lvl7pPr indent="-317500" lvl="6" marL="3200400" rtl="0">
              <a:spcBef>
                <a:spcPts val="1600"/>
              </a:spcBef>
              <a:spcAft>
                <a:spcPts val="0"/>
              </a:spcAft>
              <a:buClr>
                <a:srgbClr val="FFFFFF"/>
              </a:buClr>
              <a:buSzPts val="1400"/>
              <a:buChar char="●"/>
              <a:defRPr>
                <a:solidFill>
                  <a:srgbClr val="FFFFFF"/>
                </a:solidFill>
              </a:defRPr>
            </a:lvl7pPr>
            <a:lvl8pPr indent="-317500" lvl="7" marL="3657600" rtl="0">
              <a:spcBef>
                <a:spcPts val="1600"/>
              </a:spcBef>
              <a:spcAft>
                <a:spcPts val="0"/>
              </a:spcAft>
              <a:buClr>
                <a:srgbClr val="FFFFFF"/>
              </a:buClr>
              <a:buSzPts val="1400"/>
              <a:buChar char="○"/>
              <a:defRPr>
                <a:solidFill>
                  <a:srgbClr val="FFFFFF"/>
                </a:solidFill>
              </a:defRPr>
            </a:lvl8pPr>
            <a:lvl9pPr indent="-317500" lvl="8" marL="4114800" rtl="0">
              <a:spcBef>
                <a:spcPts val="1600"/>
              </a:spcBef>
              <a:spcAft>
                <a:spcPts val="1600"/>
              </a:spcAft>
              <a:buClr>
                <a:srgbClr val="FFFFFF"/>
              </a:buClr>
              <a:buSzPts val="1400"/>
              <a:buChar char="■"/>
              <a:defRPr>
                <a:solidFill>
                  <a:srgbClr val="FFFFFF"/>
                </a:solidFill>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blipFill>
          <a:blip r:embed="rId2">
            <a:alphaModFix/>
          </a:blip>
          <a:stretch>
            <a:fillRect/>
          </a:stretch>
        </a:blipFill>
      </p:bgPr>
    </p:bg>
    <p:spTree>
      <p:nvGrpSpPr>
        <p:cNvPr id="45" name="Shape 45"/>
        <p:cNvGrpSpPr/>
        <p:nvPr/>
      </p:nvGrpSpPr>
      <p:grpSpPr>
        <a:xfrm>
          <a:off x="0" y="0"/>
          <a:ext cx="0" cy="0"/>
          <a:chOff x="0" y="0"/>
          <a:chExt cx="0" cy="0"/>
        </a:xfrm>
      </p:grpSpPr>
      <p:sp>
        <p:nvSpPr>
          <p:cNvPr id="46" name="Google Shape;46;p14"/>
          <p:cNvSpPr txBox="1"/>
          <p:nvPr>
            <p:ph type="title"/>
          </p:nvPr>
        </p:nvSpPr>
        <p:spPr>
          <a:xfrm>
            <a:off x="716575" y="2566588"/>
            <a:ext cx="4427100" cy="771000"/>
          </a:xfrm>
          <a:prstGeom prst="rect">
            <a:avLst/>
          </a:prstGeom>
        </p:spPr>
        <p:txBody>
          <a:bodyPr anchorCtr="0" anchor="t" bIns="91425" lIns="91425" spcFirstLastPara="1" rIns="91425" wrap="square" tIns="91425">
            <a:noAutofit/>
          </a:bodyPr>
          <a:lstStyle>
            <a:lvl1pPr lvl="0">
              <a:spcBef>
                <a:spcPts val="0"/>
              </a:spcBef>
              <a:spcAft>
                <a:spcPts val="0"/>
              </a:spcAft>
              <a:buNone/>
              <a:defRPr sz="2000">
                <a:solidFill>
                  <a:srgbClr val="FFFFFF"/>
                </a:solidFill>
              </a:defRPr>
            </a:lvl1pPr>
            <a:lvl2pPr lvl="1">
              <a:spcBef>
                <a:spcPts val="0"/>
              </a:spcBef>
              <a:spcAft>
                <a:spcPts val="0"/>
              </a:spcAft>
              <a:buNone/>
              <a:defRPr sz="2000">
                <a:solidFill>
                  <a:srgbClr val="FFFFFF"/>
                </a:solidFill>
              </a:defRPr>
            </a:lvl2pPr>
            <a:lvl3pPr lvl="2">
              <a:spcBef>
                <a:spcPts val="0"/>
              </a:spcBef>
              <a:spcAft>
                <a:spcPts val="0"/>
              </a:spcAft>
              <a:buNone/>
              <a:defRPr sz="2000">
                <a:solidFill>
                  <a:srgbClr val="FFFFFF"/>
                </a:solidFill>
              </a:defRPr>
            </a:lvl3pPr>
            <a:lvl4pPr lvl="3">
              <a:spcBef>
                <a:spcPts val="0"/>
              </a:spcBef>
              <a:spcAft>
                <a:spcPts val="0"/>
              </a:spcAft>
              <a:buNone/>
              <a:defRPr sz="2000">
                <a:solidFill>
                  <a:srgbClr val="FFFFFF"/>
                </a:solidFill>
              </a:defRPr>
            </a:lvl4pPr>
            <a:lvl5pPr lvl="4">
              <a:spcBef>
                <a:spcPts val="0"/>
              </a:spcBef>
              <a:spcAft>
                <a:spcPts val="0"/>
              </a:spcAft>
              <a:buNone/>
              <a:defRPr sz="2000">
                <a:solidFill>
                  <a:srgbClr val="FFFFFF"/>
                </a:solidFill>
              </a:defRPr>
            </a:lvl5pPr>
            <a:lvl6pPr lvl="5">
              <a:spcBef>
                <a:spcPts val="0"/>
              </a:spcBef>
              <a:spcAft>
                <a:spcPts val="0"/>
              </a:spcAft>
              <a:buNone/>
              <a:defRPr sz="2000">
                <a:solidFill>
                  <a:srgbClr val="FFFFFF"/>
                </a:solidFill>
              </a:defRPr>
            </a:lvl6pPr>
            <a:lvl7pPr lvl="6">
              <a:spcBef>
                <a:spcPts val="0"/>
              </a:spcBef>
              <a:spcAft>
                <a:spcPts val="0"/>
              </a:spcAft>
              <a:buNone/>
              <a:defRPr sz="2000">
                <a:solidFill>
                  <a:srgbClr val="FFFFFF"/>
                </a:solidFill>
              </a:defRPr>
            </a:lvl7pPr>
            <a:lvl8pPr lvl="7">
              <a:spcBef>
                <a:spcPts val="0"/>
              </a:spcBef>
              <a:spcAft>
                <a:spcPts val="0"/>
              </a:spcAft>
              <a:buNone/>
              <a:defRPr sz="2000">
                <a:solidFill>
                  <a:srgbClr val="FFFFFF"/>
                </a:solidFill>
              </a:defRPr>
            </a:lvl8pPr>
            <a:lvl9pPr lvl="8">
              <a:spcBef>
                <a:spcPts val="0"/>
              </a:spcBef>
              <a:spcAft>
                <a:spcPts val="0"/>
              </a:spcAft>
              <a:buNone/>
              <a:defRPr sz="2000">
                <a:solidFill>
                  <a:srgbClr val="FFFFFF"/>
                </a:solidFill>
              </a:defRPr>
            </a:lvl9pPr>
          </a:lstStyle>
          <a:p/>
        </p:txBody>
      </p:sp>
      <p:sp>
        <p:nvSpPr>
          <p:cNvPr id="47" name="Google Shape;47;p14"/>
          <p:cNvSpPr txBox="1"/>
          <p:nvPr>
            <p:ph idx="1" type="subTitle"/>
          </p:nvPr>
        </p:nvSpPr>
        <p:spPr>
          <a:xfrm>
            <a:off x="716575" y="1805913"/>
            <a:ext cx="4427100" cy="953700"/>
          </a:xfrm>
          <a:prstGeom prst="rect">
            <a:avLst/>
          </a:prstGeom>
        </p:spPr>
        <p:txBody>
          <a:bodyPr anchorCtr="0" anchor="b" bIns="91425" lIns="91425" spcFirstLastPara="1" rIns="91425" wrap="square" tIns="91425">
            <a:noAutofit/>
          </a:bodyPr>
          <a:lstStyle>
            <a:lvl1pPr lvl="0">
              <a:spcBef>
                <a:spcPts val="0"/>
              </a:spcBef>
              <a:spcAft>
                <a:spcPts val="0"/>
              </a:spcAft>
              <a:buNone/>
              <a:defRPr>
                <a:solidFill>
                  <a:srgbClr val="FFFFFF"/>
                </a:solidFill>
              </a:defRPr>
            </a:lvl1pPr>
            <a:lvl2pPr lvl="1">
              <a:spcBef>
                <a:spcPts val="1600"/>
              </a:spcBef>
              <a:spcAft>
                <a:spcPts val="0"/>
              </a:spcAft>
              <a:buNone/>
              <a:defRPr>
                <a:solidFill>
                  <a:srgbClr val="FFFFFF"/>
                </a:solidFill>
              </a:defRPr>
            </a:lvl2pPr>
            <a:lvl3pPr lvl="2">
              <a:spcBef>
                <a:spcPts val="1600"/>
              </a:spcBef>
              <a:spcAft>
                <a:spcPts val="0"/>
              </a:spcAft>
              <a:buNone/>
              <a:defRPr>
                <a:solidFill>
                  <a:srgbClr val="FFFFFF"/>
                </a:solidFill>
              </a:defRPr>
            </a:lvl3pPr>
            <a:lvl4pPr lvl="3">
              <a:spcBef>
                <a:spcPts val="1600"/>
              </a:spcBef>
              <a:spcAft>
                <a:spcPts val="0"/>
              </a:spcAft>
              <a:buNone/>
              <a:defRPr>
                <a:solidFill>
                  <a:srgbClr val="FFFFFF"/>
                </a:solidFill>
              </a:defRPr>
            </a:lvl4pPr>
            <a:lvl5pPr lvl="4">
              <a:spcBef>
                <a:spcPts val="1600"/>
              </a:spcBef>
              <a:spcAft>
                <a:spcPts val="0"/>
              </a:spcAft>
              <a:buNone/>
              <a:defRPr>
                <a:solidFill>
                  <a:srgbClr val="FFFFFF"/>
                </a:solidFill>
              </a:defRPr>
            </a:lvl5pPr>
            <a:lvl6pPr lvl="5">
              <a:spcBef>
                <a:spcPts val="1600"/>
              </a:spcBef>
              <a:spcAft>
                <a:spcPts val="0"/>
              </a:spcAft>
              <a:buNone/>
              <a:defRPr>
                <a:solidFill>
                  <a:srgbClr val="FFFFFF"/>
                </a:solidFill>
              </a:defRPr>
            </a:lvl6pPr>
            <a:lvl7pPr lvl="6">
              <a:spcBef>
                <a:spcPts val="1600"/>
              </a:spcBef>
              <a:spcAft>
                <a:spcPts val="0"/>
              </a:spcAft>
              <a:buNone/>
              <a:defRPr>
                <a:solidFill>
                  <a:srgbClr val="FFFFFF"/>
                </a:solidFill>
              </a:defRPr>
            </a:lvl7pPr>
            <a:lvl8pPr lvl="7">
              <a:spcBef>
                <a:spcPts val="1600"/>
              </a:spcBef>
              <a:spcAft>
                <a:spcPts val="0"/>
              </a:spcAft>
              <a:buNone/>
              <a:defRPr>
                <a:solidFill>
                  <a:srgbClr val="FFFFFF"/>
                </a:solidFill>
              </a:defRPr>
            </a:lvl8pPr>
            <a:lvl9pPr lvl="8">
              <a:spcBef>
                <a:spcPts val="1600"/>
              </a:spcBef>
              <a:spcAft>
                <a:spcPts val="1600"/>
              </a:spcAft>
              <a:buNone/>
              <a:defRPr>
                <a:solidFill>
                  <a:srgbClr val="FFFFFF"/>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
    <p:bg>
      <p:bgPr>
        <a:blipFill>
          <a:blip r:embed="rId2">
            <a:alphaModFix/>
          </a:blip>
          <a:stretch>
            <a:fillRect/>
          </a:stretch>
        </a:blipFill>
      </p:bgPr>
    </p:bg>
    <p:spTree>
      <p:nvGrpSpPr>
        <p:cNvPr id="48" name="Shape 48"/>
        <p:cNvGrpSpPr/>
        <p:nvPr/>
      </p:nvGrpSpPr>
      <p:grpSpPr>
        <a:xfrm>
          <a:off x="0" y="0"/>
          <a:ext cx="0" cy="0"/>
          <a:chOff x="0" y="0"/>
          <a:chExt cx="0" cy="0"/>
        </a:xfrm>
      </p:grpSpPr>
      <p:sp>
        <p:nvSpPr>
          <p:cNvPr id="49" name="Google Shape;49;p15"/>
          <p:cNvSpPr txBox="1"/>
          <p:nvPr>
            <p:ph hasCustomPrompt="1" type="title"/>
          </p:nvPr>
        </p:nvSpPr>
        <p:spPr>
          <a:xfrm>
            <a:off x="716575" y="538975"/>
            <a:ext cx="1848000" cy="1092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rgbClr val="EF00DE"/>
              </a:buClr>
              <a:buSzPts val="6500"/>
              <a:buNone/>
              <a:defRPr sz="6500">
                <a:solidFill>
                  <a:srgbClr val="EF00DE"/>
                </a:solidFill>
              </a:defRPr>
            </a:lvl1pPr>
            <a:lvl2pPr lvl="1" rtl="0" algn="ctr">
              <a:spcBef>
                <a:spcPts val="0"/>
              </a:spcBef>
              <a:spcAft>
                <a:spcPts val="0"/>
              </a:spcAft>
              <a:buClr>
                <a:srgbClr val="EF00DE"/>
              </a:buClr>
              <a:buSzPts val="6500"/>
              <a:buNone/>
              <a:defRPr sz="6500">
                <a:solidFill>
                  <a:srgbClr val="EF00DE"/>
                </a:solidFill>
              </a:defRPr>
            </a:lvl2pPr>
            <a:lvl3pPr lvl="2" rtl="0" algn="ctr">
              <a:spcBef>
                <a:spcPts val="0"/>
              </a:spcBef>
              <a:spcAft>
                <a:spcPts val="0"/>
              </a:spcAft>
              <a:buClr>
                <a:srgbClr val="EF00DE"/>
              </a:buClr>
              <a:buSzPts val="6500"/>
              <a:buNone/>
              <a:defRPr sz="6500">
                <a:solidFill>
                  <a:srgbClr val="EF00DE"/>
                </a:solidFill>
              </a:defRPr>
            </a:lvl3pPr>
            <a:lvl4pPr lvl="3" rtl="0" algn="ctr">
              <a:spcBef>
                <a:spcPts val="0"/>
              </a:spcBef>
              <a:spcAft>
                <a:spcPts val="0"/>
              </a:spcAft>
              <a:buClr>
                <a:srgbClr val="EF00DE"/>
              </a:buClr>
              <a:buSzPts val="6500"/>
              <a:buNone/>
              <a:defRPr sz="6500">
                <a:solidFill>
                  <a:srgbClr val="EF00DE"/>
                </a:solidFill>
              </a:defRPr>
            </a:lvl4pPr>
            <a:lvl5pPr lvl="4" rtl="0" algn="ctr">
              <a:spcBef>
                <a:spcPts val="0"/>
              </a:spcBef>
              <a:spcAft>
                <a:spcPts val="0"/>
              </a:spcAft>
              <a:buClr>
                <a:srgbClr val="EF00DE"/>
              </a:buClr>
              <a:buSzPts val="6500"/>
              <a:buNone/>
              <a:defRPr sz="6500">
                <a:solidFill>
                  <a:srgbClr val="EF00DE"/>
                </a:solidFill>
              </a:defRPr>
            </a:lvl5pPr>
            <a:lvl6pPr lvl="5" rtl="0" algn="ctr">
              <a:spcBef>
                <a:spcPts val="0"/>
              </a:spcBef>
              <a:spcAft>
                <a:spcPts val="0"/>
              </a:spcAft>
              <a:buClr>
                <a:srgbClr val="EF00DE"/>
              </a:buClr>
              <a:buSzPts val="6500"/>
              <a:buNone/>
              <a:defRPr sz="6500">
                <a:solidFill>
                  <a:srgbClr val="EF00DE"/>
                </a:solidFill>
              </a:defRPr>
            </a:lvl6pPr>
            <a:lvl7pPr lvl="6" rtl="0" algn="ctr">
              <a:spcBef>
                <a:spcPts val="0"/>
              </a:spcBef>
              <a:spcAft>
                <a:spcPts val="0"/>
              </a:spcAft>
              <a:buClr>
                <a:srgbClr val="EF00DE"/>
              </a:buClr>
              <a:buSzPts val="6500"/>
              <a:buNone/>
              <a:defRPr sz="6500">
                <a:solidFill>
                  <a:srgbClr val="EF00DE"/>
                </a:solidFill>
              </a:defRPr>
            </a:lvl7pPr>
            <a:lvl8pPr lvl="7" rtl="0" algn="ctr">
              <a:spcBef>
                <a:spcPts val="0"/>
              </a:spcBef>
              <a:spcAft>
                <a:spcPts val="0"/>
              </a:spcAft>
              <a:buClr>
                <a:srgbClr val="EF00DE"/>
              </a:buClr>
              <a:buSzPts val="6500"/>
              <a:buNone/>
              <a:defRPr sz="6500">
                <a:solidFill>
                  <a:srgbClr val="EF00DE"/>
                </a:solidFill>
              </a:defRPr>
            </a:lvl8pPr>
            <a:lvl9pPr lvl="8" rtl="0" algn="ctr">
              <a:spcBef>
                <a:spcPts val="0"/>
              </a:spcBef>
              <a:spcAft>
                <a:spcPts val="0"/>
              </a:spcAft>
              <a:buClr>
                <a:srgbClr val="EF00DE"/>
              </a:buClr>
              <a:buSzPts val="6500"/>
              <a:buNone/>
              <a:defRPr sz="6500">
                <a:solidFill>
                  <a:srgbClr val="EF00DE"/>
                </a:solidFill>
              </a:defRPr>
            </a:lvl9pPr>
          </a:lstStyle>
          <a:p>
            <a:r>
              <a:t>xx%</a:t>
            </a:r>
          </a:p>
        </p:txBody>
      </p:sp>
      <p:sp>
        <p:nvSpPr>
          <p:cNvPr id="50" name="Google Shape;50;p15"/>
          <p:cNvSpPr txBox="1"/>
          <p:nvPr>
            <p:ph idx="2" type="title"/>
          </p:nvPr>
        </p:nvSpPr>
        <p:spPr>
          <a:xfrm>
            <a:off x="716575" y="1297100"/>
            <a:ext cx="1848000" cy="492600"/>
          </a:xfrm>
          <a:prstGeom prst="rect">
            <a:avLst/>
          </a:prstGeom>
        </p:spPr>
        <p:txBody>
          <a:bodyPr anchorCtr="0" anchor="b" bIns="91425" lIns="91425" spcFirstLastPara="1" rIns="91425" wrap="square" tIns="91425">
            <a:noAutofit/>
          </a:bodyPr>
          <a:lstStyle>
            <a:lvl1pPr lvl="0" algn="ctr">
              <a:spcBef>
                <a:spcPts val="0"/>
              </a:spcBef>
              <a:spcAft>
                <a:spcPts val="0"/>
              </a:spcAft>
              <a:buNone/>
              <a:defRPr sz="1600">
                <a:solidFill>
                  <a:srgbClr val="FFFFFF"/>
                </a:solidFill>
              </a:defRPr>
            </a:lvl1pPr>
            <a:lvl2pPr lvl="1" algn="ctr">
              <a:spcBef>
                <a:spcPts val="0"/>
              </a:spcBef>
              <a:spcAft>
                <a:spcPts val="0"/>
              </a:spcAft>
              <a:buNone/>
              <a:defRPr sz="1600">
                <a:solidFill>
                  <a:srgbClr val="FFFFFF"/>
                </a:solidFill>
              </a:defRPr>
            </a:lvl2pPr>
            <a:lvl3pPr lvl="2" algn="ctr">
              <a:spcBef>
                <a:spcPts val="0"/>
              </a:spcBef>
              <a:spcAft>
                <a:spcPts val="0"/>
              </a:spcAft>
              <a:buNone/>
              <a:defRPr sz="1600">
                <a:solidFill>
                  <a:srgbClr val="FFFFFF"/>
                </a:solidFill>
              </a:defRPr>
            </a:lvl3pPr>
            <a:lvl4pPr lvl="3" algn="ctr">
              <a:spcBef>
                <a:spcPts val="0"/>
              </a:spcBef>
              <a:spcAft>
                <a:spcPts val="0"/>
              </a:spcAft>
              <a:buNone/>
              <a:defRPr sz="1600">
                <a:solidFill>
                  <a:srgbClr val="FFFFFF"/>
                </a:solidFill>
              </a:defRPr>
            </a:lvl4pPr>
            <a:lvl5pPr lvl="4" algn="ctr">
              <a:spcBef>
                <a:spcPts val="0"/>
              </a:spcBef>
              <a:spcAft>
                <a:spcPts val="0"/>
              </a:spcAft>
              <a:buNone/>
              <a:defRPr sz="1600">
                <a:solidFill>
                  <a:srgbClr val="FFFFFF"/>
                </a:solidFill>
              </a:defRPr>
            </a:lvl5pPr>
            <a:lvl6pPr lvl="5" algn="ctr">
              <a:spcBef>
                <a:spcPts val="0"/>
              </a:spcBef>
              <a:spcAft>
                <a:spcPts val="0"/>
              </a:spcAft>
              <a:buNone/>
              <a:defRPr sz="1600">
                <a:solidFill>
                  <a:srgbClr val="FFFFFF"/>
                </a:solidFill>
              </a:defRPr>
            </a:lvl6pPr>
            <a:lvl7pPr lvl="6" algn="ctr">
              <a:spcBef>
                <a:spcPts val="0"/>
              </a:spcBef>
              <a:spcAft>
                <a:spcPts val="0"/>
              </a:spcAft>
              <a:buNone/>
              <a:defRPr sz="1600">
                <a:solidFill>
                  <a:srgbClr val="FFFFFF"/>
                </a:solidFill>
              </a:defRPr>
            </a:lvl7pPr>
            <a:lvl8pPr lvl="7" algn="ctr">
              <a:spcBef>
                <a:spcPts val="0"/>
              </a:spcBef>
              <a:spcAft>
                <a:spcPts val="0"/>
              </a:spcAft>
              <a:buNone/>
              <a:defRPr sz="1600">
                <a:solidFill>
                  <a:srgbClr val="FFFFFF"/>
                </a:solidFill>
              </a:defRPr>
            </a:lvl8pPr>
            <a:lvl9pPr lvl="8" algn="ctr">
              <a:spcBef>
                <a:spcPts val="0"/>
              </a:spcBef>
              <a:spcAft>
                <a:spcPts val="0"/>
              </a:spcAft>
              <a:buNone/>
              <a:defRPr sz="1600">
                <a:solidFill>
                  <a:srgbClr val="FFFFFF"/>
                </a:solidFill>
              </a:defRPr>
            </a:lvl9pPr>
          </a:lstStyle>
          <a:p/>
        </p:txBody>
      </p:sp>
      <p:sp>
        <p:nvSpPr>
          <p:cNvPr id="51" name="Google Shape;51;p15"/>
          <p:cNvSpPr txBox="1"/>
          <p:nvPr>
            <p:ph idx="1" type="subTitle"/>
          </p:nvPr>
        </p:nvSpPr>
        <p:spPr>
          <a:xfrm>
            <a:off x="716575" y="1708075"/>
            <a:ext cx="1848000" cy="11541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200">
                <a:solidFill>
                  <a:srgbClr val="FFFFFF"/>
                </a:solidFill>
              </a:defRPr>
            </a:lvl1pPr>
            <a:lvl2pPr lvl="1" algn="ctr">
              <a:spcBef>
                <a:spcPts val="1600"/>
              </a:spcBef>
              <a:spcAft>
                <a:spcPts val="0"/>
              </a:spcAft>
              <a:buNone/>
              <a:defRPr sz="1200">
                <a:solidFill>
                  <a:srgbClr val="FFFFFF"/>
                </a:solidFill>
              </a:defRPr>
            </a:lvl2pPr>
            <a:lvl3pPr lvl="2" algn="ctr">
              <a:spcBef>
                <a:spcPts val="1600"/>
              </a:spcBef>
              <a:spcAft>
                <a:spcPts val="0"/>
              </a:spcAft>
              <a:buNone/>
              <a:defRPr sz="1200">
                <a:solidFill>
                  <a:srgbClr val="FFFFFF"/>
                </a:solidFill>
              </a:defRPr>
            </a:lvl3pPr>
            <a:lvl4pPr lvl="3" algn="ctr">
              <a:spcBef>
                <a:spcPts val="1600"/>
              </a:spcBef>
              <a:spcAft>
                <a:spcPts val="0"/>
              </a:spcAft>
              <a:buNone/>
              <a:defRPr sz="1200">
                <a:solidFill>
                  <a:srgbClr val="FFFFFF"/>
                </a:solidFill>
              </a:defRPr>
            </a:lvl4pPr>
            <a:lvl5pPr lvl="4" algn="ctr">
              <a:spcBef>
                <a:spcPts val="1600"/>
              </a:spcBef>
              <a:spcAft>
                <a:spcPts val="0"/>
              </a:spcAft>
              <a:buNone/>
              <a:defRPr sz="1200">
                <a:solidFill>
                  <a:srgbClr val="FFFFFF"/>
                </a:solidFill>
              </a:defRPr>
            </a:lvl5pPr>
            <a:lvl6pPr lvl="5" algn="ctr">
              <a:spcBef>
                <a:spcPts val="1600"/>
              </a:spcBef>
              <a:spcAft>
                <a:spcPts val="0"/>
              </a:spcAft>
              <a:buNone/>
              <a:defRPr sz="1200">
                <a:solidFill>
                  <a:srgbClr val="FFFFFF"/>
                </a:solidFill>
              </a:defRPr>
            </a:lvl6pPr>
            <a:lvl7pPr lvl="6" algn="ctr">
              <a:spcBef>
                <a:spcPts val="1600"/>
              </a:spcBef>
              <a:spcAft>
                <a:spcPts val="0"/>
              </a:spcAft>
              <a:buNone/>
              <a:defRPr sz="1200">
                <a:solidFill>
                  <a:srgbClr val="FFFFFF"/>
                </a:solidFill>
              </a:defRPr>
            </a:lvl7pPr>
            <a:lvl8pPr lvl="7" algn="ctr">
              <a:spcBef>
                <a:spcPts val="1600"/>
              </a:spcBef>
              <a:spcAft>
                <a:spcPts val="0"/>
              </a:spcAft>
              <a:buNone/>
              <a:defRPr sz="1200">
                <a:solidFill>
                  <a:srgbClr val="FFFFFF"/>
                </a:solidFill>
              </a:defRPr>
            </a:lvl8pPr>
            <a:lvl9pPr lvl="8" algn="ctr">
              <a:spcBef>
                <a:spcPts val="1600"/>
              </a:spcBef>
              <a:spcAft>
                <a:spcPts val="1600"/>
              </a:spcAft>
              <a:buNone/>
              <a:defRPr sz="1200">
                <a:solidFill>
                  <a:srgbClr val="FFFFFF"/>
                </a:solidFill>
              </a:defRPr>
            </a:lvl9pPr>
          </a:lstStyle>
          <a:p/>
        </p:txBody>
      </p:sp>
      <p:sp>
        <p:nvSpPr>
          <p:cNvPr id="52" name="Google Shape;52;p15"/>
          <p:cNvSpPr txBox="1"/>
          <p:nvPr>
            <p:ph hasCustomPrompt="1" idx="3" type="title"/>
          </p:nvPr>
        </p:nvSpPr>
        <p:spPr>
          <a:xfrm>
            <a:off x="6579425" y="538975"/>
            <a:ext cx="1848000" cy="1092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rgbClr val="EF00DE"/>
              </a:buClr>
              <a:buSzPts val="6500"/>
              <a:buNone/>
              <a:defRPr sz="6500">
                <a:solidFill>
                  <a:srgbClr val="EF00DE"/>
                </a:solidFill>
              </a:defRPr>
            </a:lvl1pPr>
            <a:lvl2pPr lvl="1" rtl="0" algn="ctr">
              <a:spcBef>
                <a:spcPts val="0"/>
              </a:spcBef>
              <a:spcAft>
                <a:spcPts val="0"/>
              </a:spcAft>
              <a:buClr>
                <a:srgbClr val="EF00DE"/>
              </a:buClr>
              <a:buSzPts val="6500"/>
              <a:buNone/>
              <a:defRPr sz="6500">
                <a:solidFill>
                  <a:srgbClr val="EF00DE"/>
                </a:solidFill>
              </a:defRPr>
            </a:lvl2pPr>
            <a:lvl3pPr lvl="2" rtl="0" algn="ctr">
              <a:spcBef>
                <a:spcPts val="0"/>
              </a:spcBef>
              <a:spcAft>
                <a:spcPts val="0"/>
              </a:spcAft>
              <a:buClr>
                <a:srgbClr val="EF00DE"/>
              </a:buClr>
              <a:buSzPts val="6500"/>
              <a:buNone/>
              <a:defRPr sz="6500">
                <a:solidFill>
                  <a:srgbClr val="EF00DE"/>
                </a:solidFill>
              </a:defRPr>
            </a:lvl3pPr>
            <a:lvl4pPr lvl="3" rtl="0" algn="ctr">
              <a:spcBef>
                <a:spcPts val="0"/>
              </a:spcBef>
              <a:spcAft>
                <a:spcPts val="0"/>
              </a:spcAft>
              <a:buClr>
                <a:srgbClr val="EF00DE"/>
              </a:buClr>
              <a:buSzPts val="6500"/>
              <a:buNone/>
              <a:defRPr sz="6500">
                <a:solidFill>
                  <a:srgbClr val="EF00DE"/>
                </a:solidFill>
              </a:defRPr>
            </a:lvl4pPr>
            <a:lvl5pPr lvl="4" rtl="0" algn="ctr">
              <a:spcBef>
                <a:spcPts val="0"/>
              </a:spcBef>
              <a:spcAft>
                <a:spcPts val="0"/>
              </a:spcAft>
              <a:buClr>
                <a:srgbClr val="EF00DE"/>
              </a:buClr>
              <a:buSzPts val="6500"/>
              <a:buNone/>
              <a:defRPr sz="6500">
                <a:solidFill>
                  <a:srgbClr val="EF00DE"/>
                </a:solidFill>
              </a:defRPr>
            </a:lvl5pPr>
            <a:lvl6pPr lvl="5" rtl="0" algn="ctr">
              <a:spcBef>
                <a:spcPts val="0"/>
              </a:spcBef>
              <a:spcAft>
                <a:spcPts val="0"/>
              </a:spcAft>
              <a:buClr>
                <a:srgbClr val="EF00DE"/>
              </a:buClr>
              <a:buSzPts val="6500"/>
              <a:buNone/>
              <a:defRPr sz="6500">
                <a:solidFill>
                  <a:srgbClr val="EF00DE"/>
                </a:solidFill>
              </a:defRPr>
            </a:lvl6pPr>
            <a:lvl7pPr lvl="6" rtl="0" algn="ctr">
              <a:spcBef>
                <a:spcPts val="0"/>
              </a:spcBef>
              <a:spcAft>
                <a:spcPts val="0"/>
              </a:spcAft>
              <a:buClr>
                <a:srgbClr val="EF00DE"/>
              </a:buClr>
              <a:buSzPts val="6500"/>
              <a:buNone/>
              <a:defRPr sz="6500">
                <a:solidFill>
                  <a:srgbClr val="EF00DE"/>
                </a:solidFill>
              </a:defRPr>
            </a:lvl7pPr>
            <a:lvl8pPr lvl="7" rtl="0" algn="ctr">
              <a:spcBef>
                <a:spcPts val="0"/>
              </a:spcBef>
              <a:spcAft>
                <a:spcPts val="0"/>
              </a:spcAft>
              <a:buClr>
                <a:srgbClr val="EF00DE"/>
              </a:buClr>
              <a:buSzPts val="6500"/>
              <a:buNone/>
              <a:defRPr sz="6500">
                <a:solidFill>
                  <a:srgbClr val="EF00DE"/>
                </a:solidFill>
              </a:defRPr>
            </a:lvl8pPr>
            <a:lvl9pPr lvl="8" rtl="0" algn="ctr">
              <a:spcBef>
                <a:spcPts val="0"/>
              </a:spcBef>
              <a:spcAft>
                <a:spcPts val="0"/>
              </a:spcAft>
              <a:buClr>
                <a:srgbClr val="EF00DE"/>
              </a:buClr>
              <a:buSzPts val="6500"/>
              <a:buNone/>
              <a:defRPr sz="6500">
                <a:solidFill>
                  <a:srgbClr val="EF00DE"/>
                </a:solidFill>
              </a:defRPr>
            </a:lvl9pPr>
          </a:lstStyle>
          <a:p>
            <a:r>
              <a:t>xx%</a:t>
            </a:r>
          </a:p>
        </p:txBody>
      </p:sp>
      <p:sp>
        <p:nvSpPr>
          <p:cNvPr id="53" name="Google Shape;53;p15"/>
          <p:cNvSpPr txBox="1"/>
          <p:nvPr>
            <p:ph idx="4" type="title"/>
          </p:nvPr>
        </p:nvSpPr>
        <p:spPr>
          <a:xfrm>
            <a:off x="6579425" y="1297100"/>
            <a:ext cx="18480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600">
                <a:solidFill>
                  <a:srgbClr val="FFFFFF"/>
                </a:solidFill>
              </a:defRPr>
            </a:lvl1pPr>
            <a:lvl2pPr lvl="1" rtl="0" algn="ctr">
              <a:spcBef>
                <a:spcPts val="0"/>
              </a:spcBef>
              <a:spcAft>
                <a:spcPts val="0"/>
              </a:spcAft>
              <a:buNone/>
              <a:defRPr sz="1600">
                <a:solidFill>
                  <a:srgbClr val="FFFFFF"/>
                </a:solidFill>
              </a:defRPr>
            </a:lvl2pPr>
            <a:lvl3pPr lvl="2" rtl="0" algn="ctr">
              <a:spcBef>
                <a:spcPts val="0"/>
              </a:spcBef>
              <a:spcAft>
                <a:spcPts val="0"/>
              </a:spcAft>
              <a:buNone/>
              <a:defRPr sz="1600">
                <a:solidFill>
                  <a:srgbClr val="FFFFFF"/>
                </a:solidFill>
              </a:defRPr>
            </a:lvl3pPr>
            <a:lvl4pPr lvl="3" rtl="0" algn="ctr">
              <a:spcBef>
                <a:spcPts val="0"/>
              </a:spcBef>
              <a:spcAft>
                <a:spcPts val="0"/>
              </a:spcAft>
              <a:buNone/>
              <a:defRPr sz="1600">
                <a:solidFill>
                  <a:srgbClr val="FFFFFF"/>
                </a:solidFill>
              </a:defRPr>
            </a:lvl4pPr>
            <a:lvl5pPr lvl="4" rtl="0" algn="ctr">
              <a:spcBef>
                <a:spcPts val="0"/>
              </a:spcBef>
              <a:spcAft>
                <a:spcPts val="0"/>
              </a:spcAft>
              <a:buNone/>
              <a:defRPr sz="1600">
                <a:solidFill>
                  <a:srgbClr val="FFFFFF"/>
                </a:solidFill>
              </a:defRPr>
            </a:lvl5pPr>
            <a:lvl6pPr lvl="5" rtl="0" algn="ctr">
              <a:spcBef>
                <a:spcPts val="0"/>
              </a:spcBef>
              <a:spcAft>
                <a:spcPts val="0"/>
              </a:spcAft>
              <a:buNone/>
              <a:defRPr sz="1600">
                <a:solidFill>
                  <a:srgbClr val="FFFFFF"/>
                </a:solidFill>
              </a:defRPr>
            </a:lvl6pPr>
            <a:lvl7pPr lvl="6" rtl="0" algn="ctr">
              <a:spcBef>
                <a:spcPts val="0"/>
              </a:spcBef>
              <a:spcAft>
                <a:spcPts val="0"/>
              </a:spcAft>
              <a:buNone/>
              <a:defRPr sz="1600">
                <a:solidFill>
                  <a:srgbClr val="FFFFFF"/>
                </a:solidFill>
              </a:defRPr>
            </a:lvl7pPr>
            <a:lvl8pPr lvl="7" rtl="0" algn="ctr">
              <a:spcBef>
                <a:spcPts val="0"/>
              </a:spcBef>
              <a:spcAft>
                <a:spcPts val="0"/>
              </a:spcAft>
              <a:buNone/>
              <a:defRPr sz="1600">
                <a:solidFill>
                  <a:srgbClr val="FFFFFF"/>
                </a:solidFill>
              </a:defRPr>
            </a:lvl8pPr>
            <a:lvl9pPr lvl="8" rtl="0" algn="ctr">
              <a:spcBef>
                <a:spcPts val="0"/>
              </a:spcBef>
              <a:spcAft>
                <a:spcPts val="0"/>
              </a:spcAft>
              <a:buNone/>
              <a:defRPr sz="1600">
                <a:solidFill>
                  <a:srgbClr val="FFFFFF"/>
                </a:solidFill>
              </a:defRPr>
            </a:lvl9pPr>
          </a:lstStyle>
          <a:p/>
        </p:txBody>
      </p:sp>
      <p:sp>
        <p:nvSpPr>
          <p:cNvPr id="54" name="Google Shape;54;p15"/>
          <p:cNvSpPr txBox="1"/>
          <p:nvPr>
            <p:ph idx="5" type="subTitle"/>
          </p:nvPr>
        </p:nvSpPr>
        <p:spPr>
          <a:xfrm>
            <a:off x="6579425" y="1708075"/>
            <a:ext cx="1848000" cy="1154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FFFFFF"/>
                </a:solidFill>
              </a:defRPr>
            </a:lvl1pPr>
            <a:lvl2pPr lvl="1" rtl="0" algn="ctr">
              <a:spcBef>
                <a:spcPts val="1600"/>
              </a:spcBef>
              <a:spcAft>
                <a:spcPts val="0"/>
              </a:spcAft>
              <a:buNone/>
              <a:defRPr sz="1200">
                <a:solidFill>
                  <a:srgbClr val="FFFFFF"/>
                </a:solidFill>
              </a:defRPr>
            </a:lvl2pPr>
            <a:lvl3pPr lvl="2" rtl="0" algn="ctr">
              <a:spcBef>
                <a:spcPts val="1600"/>
              </a:spcBef>
              <a:spcAft>
                <a:spcPts val="0"/>
              </a:spcAft>
              <a:buNone/>
              <a:defRPr sz="1200">
                <a:solidFill>
                  <a:srgbClr val="FFFFFF"/>
                </a:solidFill>
              </a:defRPr>
            </a:lvl3pPr>
            <a:lvl4pPr lvl="3" rtl="0" algn="ctr">
              <a:spcBef>
                <a:spcPts val="1600"/>
              </a:spcBef>
              <a:spcAft>
                <a:spcPts val="0"/>
              </a:spcAft>
              <a:buNone/>
              <a:defRPr sz="1200">
                <a:solidFill>
                  <a:srgbClr val="FFFFFF"/>
                </a:solidFill>
              </a:defRPr>
            </a:lvl4pPr>
            <a:lvl5pPr lvl="4" rtl="0" algn="ctr">
              <a:spcBef>
                <a:spcPts val="1600"/>
              </a:spcBef>
              <a:spcAft>
                <a:spcPts val="0"/>
              </a:spcAft>
              <a:buNone/>
              <a:defRPr sz="1200">
                <a:solidFill>
                  <a:srgbClr val="FFFFFF"/>
                </a:solidFill>
              </a:defRPr>
            </a:lvl5pPr>
            <a:lvl6pPr lvl="5" rtl="0" algn="ctr">
              <a:spcBef>
                <a:spcPts val="1600"/>
              </a:spcBef>
              <a:spcAft>
                <a:spcPts val="0"/>
              </a:spcAft>
              <a:buNone/>
              <a:defRPr sz="1200">
                <a:solidFill>
                  <a:srgbClr val="FFFFFF"/>
                </a:solidFill>
              </a:defRPr>
            </a:lvl6pPr>
            <a:lvl7pPr lvl="6" rtl="0" algn="ctr">
              <a:spcBef>
                <a:spcPts val="1600"/>
              </a:spcBef>
              <a:spcAft>
                <a:spcPts val="0"/>
              </a:spcAft>
              <a:buNone/>
              <a:defRPr sz="1200">
                <a:solidFill>
                  <a:srgbClr val="FFFFFF"/>
                </a:solidFill>
              </a:defRPr>
            </a:lvl7pPr>
            <a:lvl8pPr lvl="7" rtl="0" algn="ctr">
              <a:spcBef>
                <a:spcPts val="1600"/>
              </a:spcBef>
              <a:spcAft>
                <a:spcPts val="0"/>
              </a:spcAft>
              <a:buNone/>
              <a:defRPr sz="1200">
                <a:solidFill>
                  <a:srgbClr val="FFFFFF"/>
                </a:solidFill>
              </a:defRPr>
            </a:lvl8pPr>
            <a:lvl9pPr lvl="8" rtl="0" algn="ctr">
              <a:spcBef>
                <a:spcPts val="1600"/>
              </a:spcBef>
              <a:spcAft>
                <a:spcPts val="1600"/>
              </a:spcAft>
              <a:buNone/>
              <a:defRPr sz="1200">
                <a:solidFill>
                  <a:srgbClr val="FFFFFF"/>
                </a:solidFill>
              </a:defRPr>
            </a:lvl9pPr>
          </a:lstStyle>
          <a:p/>
        </p:txBody>
      </p:sp>
      <p:sp>
        <p:nvSpPr>
          <p:cNvPr id="55" name="Google Shape;55;p15"/>
          <p:cNvSpPr txBox="1"/>
          <p:nvPr>
            <p:ph hasCustomPrompt="1" idx="6" type="title"/>
          </p:nvPr>
        </p:nvSpPr>
        <p:spPr>
          <a:xfrm>
            <a:off x="2670858" y="538975"/>
            <a:ext cx="1848000" cy="1092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rgbClr val="EF00DE"/>
              </a:buClr>
              <a:buSzPts val="6500"/>
              <a:buNone/>
              <a:defRPr sz="6500">
                <a:solidFill>
                  <a:srgbClr val="EF00DE"/>
                </a:solidFill>
              </a:defRPr>
            </a:lvl1pPr>
            <a:lvl2pPr lvl="1" rtl="0" algn="ctr">
              <a:spcBef>
                <a:spcPts val="0"/>
              </a:spcBef>
              <a:spcAft>
                <a:spcPts val="0"/>
              </a:spcAft>
              <a:buClr>
                <a:srgbClr val="EF00DE"/>
              </a:buClr>
              <a:buSzPts val="6500"/>
              <a:buNone/>
              <a:defRPr sz="6500">
                <a:solidFill>
                  <a:srgbClr val="EF00DE"/>
                </a:solidFill>
              </a:defRPr>
            </a:lvl2pPr>
            <a:lvl3pPr lvl="2" rtl="0" algn="ctr">
              <a:spcBef>
                <a:spcPts val="0"/>
              </a:spcBef>
              <a:spcAft>
                <a:spcPts val="0"/>
              </a:spcAft>
              <a:buClr>
                <a:srgbClr val="EF00DE"/>
              </a:buClr>
              <a:buSzPts val="6500"/>
              <a:buNone/>
              <a:defRPr sz="6500">
                <a:solidFill>
                  <a:srgbClr val="EF00DE"/>
                </a:solidFill>
              </a:defRPr>
            </a:lvl3pPr>
            <a:lvl4pPr lvl="3" rtl="0" algn="ctr">
              <a:spcBef>
                <a:spcPts val="0"/>
              </a:spcBef>
              <a:spcAft>
                <a:spcPts val="0"/>
              </a:spcAft>
              <a:buClr>
                <a:srgbClr val="EF00DE"/>
              </a:buClr>
              <a:buSzPts val="6500"/>
              <a:buNone/>
              <a:defRPr sz="6500">
                <a:solidFill>
                  <a:srgbClr val="EF00DE"/>
                </a:solidFill>
              </a:defRPr>
            </a:lvl4pPr>
            <a:lvl5pPr lvl="4" rtl="0" algn="ctr">
              <a:spcBef>
                <a:spcPts val="0"/>
              </a:spcBef>
              <a:spcAft>
                <a:spcPts val="0"/>
              </a:spcAft>
              <a:buClr>
                <a:srgbClr val="EF00DE"/>
              </a:buClr>
              <a:buSzPts val="6500"/>
              <a:buNone/>
              <a:defRPr sz="6500">
                <a:solidFill>
                  <a:srgbClr val="EF00DE"/>
                </a:solidFill>
              </a:defRPr>
            </a:lvl5pPr>
            <a:lvl6pPr lvl="5" rtl="0" algn="ctr">
              <a:spcBef>
                <a:spcPts val="0"/>
              </a:spcBef>
              <a:spcAft>
                <a:spcPts val="0"/>
              </a:spcAft>
              <a:buClr>
                <a:srgbClr val="EF00DE"/>
              </a:buClr>
              <a:buSzPts val="6500"/>
              <a:buNone/>
              <a:defRPr sz="6500">
                <a:solidFill>
                  <a:srgbClr val="EF00DE"/>
                </a:solidFill>
              </a:defRPr>
            </a:lvl6pPr>
            <a:lvl7pPr lvl="6" rtl="0" algn="ctr">
              <a:spcBef>
                <a:spcPts val="0"/>
              </a:spcBef>
              <a:spcAft>
                <a:spcPts val="0"/>
              </a:spcAft>
              <a:buClr>
                <a:srgbClr val="EF00DE"/>
              </a:buClr>
              <a:buSzPts val="6500"/>
              <a:buNone/>
              <a:defRPr sz="6500">
                <a:solidFill>
                  <a:srgbClr val="EF00DE"/>
                </a:solidFill>
              </a:defRPr>
            </a:lvl7pPr>
            <a:lvl8pPr lvl="7" rtl="0" algn="ctr">
              <a:spcBef>
                <a:spcPts val="0"/>
              </a:spcBef>
              <a:spcAft>
                <a:spcPts val="0"/>
              </a:spcAft>
              <a:buClr>
                <a:srgbClr val="EF00DE"/>
              </a:buClr>
              <a:buSzPts val="6500"/>
              <a:buNone/>
              <a:defRPr sz="6500">
                <a:solidFill>
                  <a:srgbClr val="EF00DE"/>
                </a:solidFill>
              </a:defRPr>
            </a:lvl8pPr>
            <a:lvl9pPr lvl="8" rtl="0" algn="ctr">
              <a:spcBef>
                <a:spcPts val="0"/>
              </a:spcBef>
              <a:spcAft>
                <a:spcPts val="0"/>
              </a:spcAft>
              <a:buClr>
                <a:srgbClr val="EF00DE"/>
              </a:buClr>
              <a:buSzPts val="6500"/>
              <a:buNone/>
              <a:defRPr sz="6500">
                <a:solidFill>
                  <a:srgbClr val="EF00DE"/>
                </a:solidFill>
              </a:defRPr>
            </a:lvl9pPr>
          </a:lstStyle>
          <a:p>
            <a:r>
              <a:t>xx%</a:t>
            </a:r>
          </a:p>
        </p:txBody>
      </p:sp>
      <p:sp>
        <p:nvSpPr>
          <p:cNvPr id="56" name="Google Shape;56;p15"/>
          <p:cNvSpPr txBox="1"/>
          <p:nvPr>
            <p:ph idx="7" type="title"/>
          </p:nvPr>
        </p:nvSpPr>
        <p:spPr>
          <a:xfrm>
            <a:off x="2670850" y="1297100"/>
            <a:ext cx="18480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600">
                <a:solidFill>
                  <a:srgbClr val="FFFFFF"/>
                </a:solidFill>
              </a:defRPr>
            </a:lvl1pPr>
            <a:lvl2pPr lvl="1" rtl="0" algn="ctr">
              <a:spcBef>
                <a:spcPts val="0"/>
              </a:spcBef>
              <a:spcAft>
                <a:spcPts val="0"/>
              </a:spcAft>
              <a:buNone/>
              <a:defRPr sz="1600">
                <a:solidFill>
                  <a:srgbClr val="FFFFFF"/>
                </a:solidFill>
              </a:defRPr>
            </a:lvl2pPr>
            <a:lvl3pPr lvl="2" rtl="0" algn="ctr">
              <a:spcBef>
                <a:spcPts val="0"/>
              </a:spcBef>
              <a:spcAft>
                <a:spcPts val="0"/>
              </a:spcAft>
              <a:buNone/>
              <a:defRPr sz="1600">
                <a:solidFill>
                  <a:srgbClr val="FFFFFF"/>
                </a:solidFill>
              </a:defRPr>
            </a:lvl3pPr>
            <a:lvl4pPr lvl="3" rtl="0" algn="ctr">
              <a:spcBef>
                <a:spcPts val="0"/>
              </a:spcBef>
              <a:spcAft>
                <a:spcPts val="0"/>
              </a:spcAft>
              <a:buNone/>
              <a:defRPr sz="1600">
                <a:solidFill>
                  <a:srgbClr val="FFFFFF"/>
                </a:solidFill>
              </a:defRPr>
            </a:lvl4pPr>
            <a:lvl5pPr lvl="4" rtl="0" algn="ctr">
              <a:spcBef>
                <a:spcPts val="0"/>
              </a:spcBef>
              <a:spcAft>
                <a:spcPts val="0"/>
              </a:spcAft>
              <a:buNone/>
              <a:defRPr sz="1600">
                <a:solidFill>
                  <a:srgbClr val="FFFFFF"/>
                </a:solidFill>
              </a:defRPr>
            </a:lvl5pPr>
            <a:lvl6pPr lvl="5" rtl="0" algn="ctr">
              <a:spcBef>
                <a:spcPts val="0"/>
              </a:spcBef>
              <a:spcAft>
                <a:spcPts val="0"/>
              </a:spcAft>
              <a:buNone/>
              <a:defRPr sz="1600">
                <a:solidFill>
                  <a:srgbClr val="FFFFFF"/>
                </a:solidFill>
              </a:defRPr>
            </a:lvl6pPr>
            <a:lvl7pPr lvl="6" rtl="0" algn="ctr">
              <a:spcBef>
                <a:spcPts val="0"/>
              </a:spcBef>
              <a:spcAft>
                <a:spcPts val="0"/>
              </a:spcAft>
              <a:buNone/>
              <a:defRPr sz="1600">
                <a:solidFill>
                  <a:srgbClr val="FFFFFF"/>
                </a:solidFill>
              </a:defRPr>
            </a:lvl7pPr>
            <a:lvl8pPr lvl="7" rtl="0" algn="ctr">
              <a:spcBef>
                <a:spcPts val="0"/>
              </a:spcBef>
              <a:spcAft>
                <a:spcPts val="0"/>
              </a:spcAft>
              <a:buNone/>
              <a:defRPr sz="1600">
                <a:solidFill>
                  <a:srgbClr val="FFFFFF"/>
                </a:solidFill>
              </a:defRPr>
            </a:lvl8pPr>
            <a:lvl9pPr lvl="8" rtl="0" algn="ctr">
              <a:spcBef>
                <a:spcPts val="0"/>
              </a:spcBef>
              <a:spcAft>
                <a:spcPts val="0"/>
              </a:spcAft>
              <a:buNone/>
              <a:defRPr sz="1600">
                <a:solidFill>
                  <a:srgbClr val="FFFFFF"/>
                </a:solidFill>
              </a:defRPr>
            </a:lvl9pPr>
          </a:lstStyle>
          <a:p/>
        </p:txBody>
      </p:sp>
      <p:sp>
        <p:nvSpPr>
          <p:cNvPr id="57" name="Google Shape;57;p15"/>
          <p:cNvSpPr txBox="1"/>
          <p:nvPr>
            <p:ph idx="8" type="subTitle"/>
          </p:nvPr>
        </p:nvSpPr>
        <p:spPr>
          <a:xfrm>
            <a:off x="2670850" y="1708075"/>
            <a:ext cx="1848000" cy="1154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FFFFFF"/>
                </a:solidFill>
              </a:defRPr>
            </a:lvl1pPr>
            <a:lvl2pPr lvl="1" rtl="0" algn="ctr">
              <a:spcBef>
                <a:spcPts val="1600"/>
              </a:spcBef>
              <a:spcAft>
                <a:spcPts val="0"/>
              </a:spcAft>
              <a:buNone/>
              <a:defRPr sz="1200">
                <a:solidFill>
                  <a:srgbClr val="FFFFFF"/>
                </a:solidFill>
              </a:defRPr>
            </a:lvl2pPr>
            <a:lvl3pPr lvl="2" rtl="0" algn="ctr">
              <a:spcBef>
                <a:spcPts val="1600"/>
              </a:spcBef>
              <a:spcAft>
                <a:spcPts val="0"/>
              </a:spcAft>
              <a:buNone/>
              <a:defRPr sz="1200">
                <a:solidFill>
                  <a:srgbClr val="FFFFFF"/>
                </a:solidFill>
              </a:defRPr>
            </a:lvl3pPr>
            <a:lvl4pPr lvl="3" rtl="0" algn="ctr">
              <a:spcBef>
                <a:spcPts val="1600"/>
              </a:spcBef>
              <a:spcAft>
                <a:spcPts val="0"/>
              </a:spcAft>
              <a:buNone/>
              <a:defRPr sz="1200">
                <a:solidFill>
                  <a:srgbClr val="FFFFFF"/>
                </a:solidFill>
              </a:defRPr>
            </a:lvl4pPr>
            <a:lvl5pPr lvl="4" rtl="0" algn="ctr">
              <a:spcBef>
                <a:spcPts val="1600"/>
              </a:spcBef>
              <a:spcAft>
                <a:spcPts val="0"/>
              </a:spcAft>
              <a:buNone/>
              <a:defRPr sz="1200">
                <a:solidFill>
                  <a:srgbClr val="FFFFFF"/>
                </a:solidFill>
              </a:defRPr>
            </a:lvl5pPr>
            <a:lvl6pPr lvl="5" rtl="0" algn="ctr">
              <a:spcBef>
                <a:spcPts val="1600"/>
              </a:spcBef>
              <a:spcAft>
                <a:spcPts val="0"/>
              </a:spcAft>
              <a:buNone/>
              <a:defRPr sz="1200">
                <a:solidFill>
                  <a:srgbClr val="FFFFFF"/>
                </a:solidFill>
              </a:defRPr>
            </a:lvl6pPr>
            <a:lvl7pPr lvl="6" rtl="0" algn="ctr">
              <a:spcBef>
                <a:spcPts val="1600"/>
              </a:spcBef>
              <a:spcAft>
                <a:spcPts val="0"/>
              </a:spcAft>
              <a:buNone/>
              <a:defRPr sz="1200">
                <a:solidFill>
                  <a:srgbClr val="FFFFFF"/>
                </a:solidFill>
              </a:defRPr>
            </a:lvl7pPr>
            <a:lvl8pPr lvl="7" rtl="0" algn="ctr">
              <a:spcBef>
                <a:spcPts val="1600"/>
              </a:spcBef>
              <a:spcAft>
                <a:spcPts val="0"/>
              </a:spcAft>
              <a:buNone/>
              <a:defRPr sz="1200">
                <a:solidFill>
                  <a:srgbClr val="FFFFFF"/>
                </a:solidFill>
              </a:defRPr>
            </a:lvl8pPr>
            <a:lvl9pPr lvl="8" rtl="0" algn="ctr">
              <a:spcBef>
                <a:spcPts val="1600"/>
              </a:spcBef>
              <a:spcAft>
                <a:spcPts val="1600"/>
              </a:spcAft>
              <a:buNone/>
              <a:defRPr sz="1200">
                <a:solidFill>
                  <a:srgbClr val="FFFFFF"/>
                </a:solidFill>
              </a:defRPr>
            </a:lvl9pPr>
          </a:lstStyle>
          <a:p/>
        </p:txBody>
      </p:sp>
      <p:sp>
        <p:nvSpPr>
          <p:cNvPr id="58" name="Google Shape;58;p15"/>
          <p:cNvSpPr txBox="1"/>
          <p:nvPr>
            <p:ph hasCustomPrompt="1" idx="9" type="title"/>
          </p:nvPr>
        </p:nvSpPr>
        <p:spPr>
          <a:xfrm>
            <a:off x="4625142" y="538975"/>
            <a:ext cx="1848000" cy="10929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Clr>
                <a:srgbClr val="EF00DE"/>
              </a:buClr>
              <a:buSzPts val="6500"/>
              <a:buNone/>
              <a:defRPr sz="6500">
                <a:solidFill>
                  <a:srgbClr val="EF00DE"/>
                </a:solidFill>
              </a:defRPr>
            </a:lvl1pPr>
            <a:lvl2pPr lvl="1" rtl="0" algn="ctr">
              <a:spcBef>
                <a:spcPts val="0"/>
              </a:spcBef>
              <a:spcAft>
                <a:spcPts val="0"/>
              </a:spcAft>
              <a:buClr>
                <a:srgbClr val="EF00DE"/>
              </a:buClr>
              <a:buSzPts val="6500"/>
              <a:buNone/>
              <a:defRPr sz="6500">
                <a:solidFill>
                  <a:srgbClr val="EF00DE"/>
                </a:solidFill>
              </a:defRPr>
            </a:lvl2pPr>
            <a:lvl3pPr lvl="2" rtl="0" algn="ctr">
              <a:spcBef>
                <a:spcPts val="0"/>
              </a:spcBef>
              <a:spcAft>
                <a:spcPts val="0"/>
              </a:spcAft>
              <a:buClr>
                <a:srgbClr val="EF00DE"/>
              </a:buClr>
              <a:buSzPts val="6500"/>
              <a:buNone/>
              <a:defRPr sz="6500">
                <a:solidFill>
                  <a:srgbClr val="EF00DE"/>
                </a:solidFill>
              </a:defRPr>
            </a:lvl3pPr>
            <a:lvl4pPr lvl="3" rtl="0" algn="ctr">
              <a:spcBef>
                <a:spcPts val="0"/>
              </a:spcBef>
              <a:spcAft>
                <a:spcPts val="0"/>
              </a:spcAft>
              <a:buClr>
                <a:srgbClr val="EF00DE"/>
              </a:buClr>
              <a:buSzPts val="6500"/>
              <a:buNone/>
              <a:defRPr sz="6500">
                <a:solidFill>
                  <a:srgbClr val="EF00DE"/>
                </a:solidFill>
              </a:defRPr>
            </a:lvl4pPr>
            <a:lvl5pPr lvl="4" rtl="0" algn="ctr">
              <a:spcBef>
                <a:spcPts val="0"/>
              </a:spcBef>
              <a:spcAft>
                <a:spcPts val="0"/>
              </a:spcAft>
              <a:buClr>
                <a:srgbClr val="EF00DE"/>
              </a:buClr>
              <a:buSzPts val="6500"/>
              <a:buNone/>
              <a:defRPr sz="6500">
                <a:solidFill>
                  <a:srgbClr val="EF00DE"/>
                </a:solidFill>
              </a:defRPr>
            </a:lvl5pPr>
            <a:lvl6pPr lvl="5" rtl="0" algn="ctr">
              <a:spcBef>
                <a:spcPts val="0"/>
              </a:spcBef>
              <a:spcAft>
                <a:spcPts val="0"/>
              </a:spcAft>
              <a:buClr>
                <a:srgbClr val="EF00DE"/>
              </a:buClr>
              <a:buSzPts val="6500"/>
              <a:buNone/>
              <a:defRPr sz="6500">
                <a:solidFill>
                  <a:srgbClr val="EF00DE"/>
                </a:solidFill>
              </a:defRPr>
            </a:lvl6pPr>
            <a:lvl7pPr lvl="6" rtl="0" algn="ctr">
              <a:spcBef>
                <a:spcPts val="0"/>
              </a:spcBef>
              <a:spcAft>
                <a:spcPts val="0"/>
              </a:spcAft>
              <a:buClr>
                <a:srgbClr val="EF00DE"/>
              </a:buClr>
              <a:buSzPts val="6500"/>
              <a:buNone/>
              <a:defRPr sz="6500">
                <a:solidFill>
                  <a:srgbClr val="EF00DE"/>
                </a:solidFill>
              </a:defRPr>
            </a:lvl7pPr>
            <a:lvl8pPr lvl="7" rtl="0" algn="ctr">
              <a:spcBef>
                <a:spcPts val="0"/>
              </a:spcBef>
              <a:spcAft>
                <a:spcPts val="0"/>
              </a:spcAft>
              <a:buClr>
                <a:srgbClr val="EF00DE"/>
              </a:buClr>
              <a:buSzPts val="6500"/>
              <a:buNone/>
              <a:defRPr sz="6500">
                <a:solidFill>
                  <a:srgbClr val="EF00DE"/>
                </a:solidFill>
              </a:defRPr>
            </a:lvl8pPr>
            <a:lvl9pPr lvl="8" rtl="0" algn="ctr">
              <a:spcBef>
                <a:spcPts val="0"/>
              </a:spcBef>
              <a:spcAft>
                <a:spcPts val="0"/>
              </a:spcAft>
              <a:buClr>
                <a:srgbClr val="EF00DE"/>
              </a:buClr>
              <a:buSzPts val="6500"/>
              <a:buNone/>
              <a:defRPr sz="6500">
                <a:solidFill>
                  <a:srgbClr val="EF00DE"/>
                </a:solidFill>
              </a:defRPr>
            </a:lvl9pPr>
          </a:lstStyle>
          <a:p>
            <a:r>
              <a:t>xx%</a:t>
            </a:r>
          </a:p>
        </p:txBody>
      </p:sp>
      <p:sp>
        <p:nvSpPr>
          <p:cNvPr id="59" name="Google Shape;59;p15"/>
          <p:cNvSpPr txBox="1"/>
          <p:nvPr>
            <p:ph idx="13" type="title"/>
          </p:nvPr>
        </p:nvSpPr>
        <p:spPr>
          <a:xfrm>
            <a:off x="4625150" y="1297100"/>
            <a:ext cx="18480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600">
                <a:solidFill>
                  <a:srgbClr val="FFFFFF"/>
                </a:solidFill>
              </a:defRPr>
            </a:lvl1pPr>
            <a:lvl2pPr lvl="1" rtl="0" algn="ctr">
              <a:spcBef>
                <a:spcPts val="0"/>
              </a:spcBef>
              <a:spcAft>
                <a:spcPts val="0"/>
              </a:spcAft>
              <a:buNone/>
              <a:defRPr sz="1600">
                <a:solidFill>
                  <a:srgbClr val="FFFFFF"/>
                </a:solidFill>
              </a:defRPr>
            </a:lvl2pPr>
            <a:lvl3pPr lvl="2" rtl="0" algn="ctr">
              <a:spcBef>
                <a:spcPts val="0"/>
              </a:spcBef>
              <a:spcAft>
                <a:spcPts val="0"/>
              </a:spcAft>
              <a:buNone/>
              <a:defRPr sz="1600">
                <a:solidFill>
                  <a:srgbClr val="FFFFFF"/>
                </a:solidFill>
              </a:defRPr>
            </a:lvl3pPr>
            <a:lvl4pPr lvl="3" rtl="0" algn="ctr">
              <a:spcBef>
                <a:spcPts val="0"/>
              </a:spcBef>
              <a:spcAft>
                <a:spcPts val="0"/>
              </a:spcAft>
              <a:buNone/>
              <a:defRPr sz="1600">
                <a:solidFill>
                  <a:srgbClr val="FFFFFF"/>
                </a:solidFill>
              </a:defRPr>
            </a:lvl4pPr>
            <a:lvl5pPr lvl="4" rtl="0" algn="ctr">
              <a:spcBef>
                <a:spcPts val="0"/>
              </a:spcBef>
              <a:spcAft>
                <a:spcPts val="0"/>
              </a:spcAft>
              <a:buNone/>
              <a:defRPr sz="1600">
                <a:solidFill>
                  <a:srgbClr val="FFFFFF"/>
                </a:solidFill>
              </a:defRPr>
            </a:lvl5pPr>
            <a:lvl6pPr lvl="5" rtl="0" algn="ctr">
              <a:spcBef>
                <a:spcPts val="0"/>
              </a:spcBef>
              <a:spcAft>
                <a:spcPts val="0"/>
              </a:spcAft>
              <a:buNone/>
              <a:defRPr sz="1600">
                <a:solidFill>
                  <a:srgbClr val="FFFFFF"/>
                </a:solidFill>
              </a:defRPr>
            </a:lvl6pPr>
            <a:lvl7pPr lvl="6" rtl="0" algn="ctr">
              <a:spcBef>
                <a:spcPts val="0"/>
              </a:spcBef>
              <a:spcAft>
                <a:spcPts val="0"/>
              </a:spcAft>
              <a:buNone/>
              <a:defRPr sz="1600">
                <a:solidFill>
                  <a:srgbClr val="FFFFFF"/>
                </a:solidFill>
              </a:defRPr>
            </a:lvl7pPr>
            <a:lvl8pPr lvl="7" rtl="0" algn="ctr">
              <a:spcBef>
                <a:spcPts val="0"/>
              </a:spcBef>
              <a:spcAft>
                <a:spcPts val="0"/>
              </a:spcAft>
              <a:buNone/>
              <a:defRPr sz="1600">
                <a:solidFill>
                  <a:srgbClr val="FFFFFF"/>
                </a:solidFill>
              </a:defRPr>
            </a:lvl8pPr>
            <a:lvl9pPr lvl="8" rtl="0" algn="ctr">
              <a:spcBef>
                <a:spcPts val="0"/>
              </a:spcBef>
              <a:spcAft>
                <a:spcPts val="0"/>
              </a:spcAft>
              <a:buNone/>
              <a:defRPr sz="1600">
                <a:solidFill>
                  <a:srgbClr val="FFFFFF"/>
                </a:solidFill>
              </a:defRPr>
            </a:lvl9pPr>
          </a:lstStyle>
          <a:p/>
        </p:txBody>
      </p:sp>
      <p:sp>
        <p:nvSpPr>
          <p:cNvPr id="60" name="Google Shape;60;p15"/>
          <p:cNvSpPr txBox="1"/>
          <p:nvPr>
            <p:ph idx="14" type="subTitle"/>
          </p:nvPr>
        </p:nvSpPr>
        <p:spPr>
          <a:xfrm>
            <a:off x="4625150" y="1708075"/>
            <a:ext cx="1848000" cy="1154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FFFFFF"/>
                </a:solidFill>
              </a:defRPr>
            </a:lvl1pPr>
            <a:lvl2pPr lvl="1" rtl="0" algn="ctr">
              <a:spcBef>
                <a:spcPts val="1600"/>
              </a:spcBef>
              <a:spcAft>
                <a:spcPts val="0"/>
              </a:spcAft>
              <a:buNone/>
              <a:defRPr sz="1200">
                <a:solidFill>
                  <a:srgbClr val="FFFFFF"/>
                </a:solidFill>
              </a:defRPr>
            </a:lvl2pPr>
            <a:lvl3pPr lvl="2" rtl="0" algn="ctr">
              <a:spcBef>
                <a:spcPts val="1600"/>
              </a:spcBef>
              <a:spcAft>
                <a:spcPts val="0"/>
              </a:spcAft>
              <a:buNone/>
              <a:defRPr sz="1200">
                <a:solidFill>
                  <a:srgbClr val="FFFFFF"/>
                </a:solidFill>
              </a:defRPr>
            </a:lvl3pPr>
            <a:lvl4pPr lvl="3" rtl="0" algn="ctr">
              <a:spcBef>
                <a:spcPts val="1600"/>
              </a:spcBef>
              <a:spcAft>
                <a:spcPts val="0"/>
              </a:spcAft>
              <a:buNone/>
              <a:defRPr sz="1200">
                <a:solidFill>
                  <a:srgbClr val="FFFFFF"/>
                </a:solidFill>
              </a:defRPr>
            </a:lvl4pPr>
            <a:lvl5pPr lvl="4" rtl="0" algn="ctr">
              <a:spcBef>
                <a:spcPts val="1600"/>
              </a:spcBef>
              <a:spcAft>
                <a:spcPts val="0"/>
              </a:spcAft>
              <a:buNone/>
              <a:defRPr sz="1200">
                <a:solidFill>
                  <a:srgbClr val="FFFFFF"/>
                </a:solidFill>
              </a:defRPr>
            </a:lvl5pPr>
            <a:lvl6pPr lvl="5" rtl="0" algn="ctr">
              <a:spcBef>
                <a:spcPts val="1600"/>
              </a:spcBef>
              <a:spcAft>
                <a:spcPts val="0"/>
              </a:spcAft>
              <a:buNone/>
              <a:defRPr sz="1200">
                <a:solidFill>
                  <a:srgbClr val="FFFFFF"/>
                </a:solidFill>
              </a:defRPr>
            </a:lvl6pPr>
            <a:lvl7pPr lvl="6" rtl="0" algn="ctr">
              <a:spcBef>
                <a:spcPts val="1600"/>
              </a:spcBef>
              <a:spcAft>
                <a:spcPts val="0"/>
              </a:spcAft>
              <a:buNone/>
              <a:defRPr sz="1200">
                <a:solidFill>
                  <a:srgbClr val="FFFFFF"/>
                </a:solidFill>
              </a:defRPr>
            </a:lvl7pPr>
            <a:lvl8pPr lvl="7" rtl="0" algn="ctr">
              <a:spcBef>
                <a:spcPts val="1600"/>
              </a:spcBef>
              <a:spcAft>
                <a:spcPts val="0"/>
              </a:spcAft>
              <a:buNone/>
              <a:defRPr sz="1200">
                <a:solidFill>
                  <a:srgbClr val="FFFFFF"/>
                </a:solidFill>
              </a:defRPr>
            </a:lvl8pPr>
            <a:lvl9pPr lvl="8" rtl="0" algn="ctr">
              <a:spcBef>
                <a:spcPts val="1600"/>
              </a:spcBef>
              <a:spcAft>
                <a:spcPts val="1600"/>
              </a:spcAft>
              <a:buNone/>
              <a:defRPr sz="1200">
                <a:solidFill>
                  <a:srgbClr val="FFFFFF"/>
                </a:solidFill>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2">
    <p:bg>
      <p:bgPr>
        <a:blipFill>
          <a:blip r:embed="rId2">
            <a:alphaModFix/>
          </a:blip>
          <a:stretch>
            <a:fillRect/>
          </a:stretch>
        </a:blipFill>
      </p:bgPr>
    </p:bg>
    <p:spTree>
      <p:nvGrpSpPr>
        <p:cNvPr id="61" name="Shape 61"/>
        <p:cNvGrpSpPr/>
        <p:nvPr/>
      </p:nvGrpSpPr>
      <p:grpSpPr>
        <a:xfrm>
          <a:off x="0" y="0"/>
          <a:ext cx="0" cy="0"/>
          <a:chOff x="0" y="0"/>
          <a:chExt cx="0" cy="0"/>
        </a:xfrm>
      </p:grpSpPr>
      <p:sp>
        <p:nvSpPr>
          <p:cNvPr id="62" name="Google Shape;62;p16"/>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200"/>
              <a:buNone/>
              <a:defRPr sz="2200">
                <a:solidFill>
                  <a:srgbClr val="FFFFFF"/>
                </a:solidFill>
              </a:defRPr>
            </a:lvl1pPr>
            <a:lvl2pPr lvl="1" rtl="0" algn="ctr">
              <a:spcBef>
                <a:spcPts val="0"/>
              </a:spcBef>
              <a:spcAft>
                <a:spcPts val="0"/>
              </a:spcAft>
              <a:buClr>
                <a:srgbClr val="FFFFFF"/>
              </a:buClr>
              <a:buSzPts val="2800"/>
              <a:buNone/>
              <a:defRPr>
                <a:solidFill>
                  <a:srgbClr val="FFFFFF"/>
                </a:solidFill>
              </a:defRPr>
            </a:lvl2pPr>
            <a:lvl3pPr lvl="2" rtl="0" algn="ctr">
              <a:spcBef>
                <a:spcPts val="0"/>
              </a:spcBef>
              <a:spcAft>
                <a:spcPts val="0"/>
              </a:spcAft>
              <a:buClr>
                <a:srgbClr val="FFFFFF"/>
              </a:buClr>
              <a:buSzPts val="2800"/>
              <a:buNone/>
              <a:defRPr>
                <a:solidFill>
                  <a:srgbClr val="FFFFFF"/>
                </a:solidFill>
              </a:defRPr>
            </a:lvl3pPr>
            <a:lvl4pPr lvl="3" rtl="0" algn="ctr">
              <a:spcBef>
                <a:spcPts val="0"/>
              </a:spcBef>
              <a:spcAft>
                <a:spcPts val="0"/>
              </a:spcAft>
              <a:buClr>
                <a:srgbClr val="FFFFFF"/>
              </a:buClr>
              <a:buSzPts val="2800"/>
              <a:buNone/>
              <a:defRPr>
                <a:solidFill>
                  <a:srgbClr val="FFFFFF"/>
                </a:solidFill>
              </a:defRPr>
            </a:lvl4pPr>
            <a:lvl5pPr lvl="4" rtl="0" algn="ctr">
              <a:spcBef>
                <a:spcPts val="0"/>
              </a:spcBef>
              <a:spcAft>
                <a:spcPts val="0"/>
              </a:spcAft>
              <a:buClr>
                <a:srgbClr val="FFFFFF"/>
              </a:buClr>
              <a:buSzPts val="2800"/>
              <a:buNone/>
              <a:defRPr>
                <a:solidFill>
                  <a:srgbClr val="FFFFFF"/>
                </a:solidFill>
              </a:defRPr>
            </a:lvl5pPr>
            <a:lvl6pPr lvl="5" rtl="0" algn="ctr">
              <a:spcBef>
                <a:spcPts val="0"/>
              </a:spcBef>
              <a:spcAft>
                <a:spcPts val="0"/>
              </a:spcAft>
              <a:buClr>
                <a:srgbClr val="FFFFFF"/>
              </a:buClr>
              <a:buSzPts val="2800"/>
              <a:buNone/>
              <a:defRPr>
                <a:solidFill>
                  <a:srgbClr val="FFFFFF"/>
                </a:solidFill>
              </a:defRPr>
            </a:lvl6pPr>
            <a:lvl7pPr lvl="6" rtl="0" algn="ctr">
              <a:spcBef>
                <a:spcPts val="0"/>
              </a:spcBef>
              <a:spcAft>
                <a:spcPts val="0"/>
              </a:spcAft>
              <a:buClr>
                <a:srgbClr val="FFFFFF"/>
              </a:buClr>
              <a:buSzPts val="2800"/>
              <a:buNone/>
              <a:defRPr>
                <a:solidFill>
                  <a:srgbClr val="FFFFFF"/>
                </a:solidFill>
              </a:defRPr>
            </a:lvl7pPr>
            <a:lvl8pPr lvl="7" rtl="0" algn="ctr">
              <a:spcBef>
                <a:spcPts val="0"/>
              </a:spcBef>
              <a:spcAft>
                <a:spcPts val="0"/>
              </a:spcAft>
              <a:buClr>
                <a:srgbClr val="FFFFFF"/>
              </a:buClr>
              <a:buSzPts val="2800"/>
              <a:buNone/>
              <a:defRPr>
                <a:solidFill>
                  <a:srgbClr val="FFFFFF"/>
                </a:solidFill>
              </a:defRPr>
            </a:lvl8pPr>
            <a:lvl9pPr lvl="8" rtl="0" algn="ctr">
              <a:spcBef>
                <a:spcPts val="0"/>
              </a:spcBef>
              <a:spcAft>
                <a:spcPts val="0"/>
              </a:spcAft>
              <a:buClr>
                <a:srgbClr val="FFFFFF"/>
              </a:buClr>
              <a:buSzPts val="2800"/>
              <a:buNone/>
              <a:defRPr>
                <a:solidFill>
                  <a:srgbClr val="FFFFFF"/>
                </a:solidFill>
              </a:defRPr>
            </a:lvl9pPr>
          </a:lstStyle>
          <a:p/>
        </p:txBody>
      </p:sp>
      <p:sp>
        <p:nvSpPr>
          <p:cNvPr id="63" name="Google Shape;63;p16"/>
          <p:cNvSpPr txBox="1"/>
          <p:nvPr>
            <p:ph idx="2" type="title"/>
          </p:nvPr>
        </p:nvSpPr>
        <p:spPr>
          <a:xfrm>
            <a:off x="716575" y="2681075"/>
            <a:ext cx="22860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700">
                <a:solidFill>
                  <a:srgbClr val="FFFFFF"/>
                </a:solidFill>
              </a:defRPr>
            </a:lvl1pPr>
            <a:lvl2pPr lvl="1" rtl="0">
              <a:spcBef>
                <a:spcPts val="0"/>
              </a:spcBef>
              <a:spcAft>
                <a:spcPts val="0"/>
              </a:spcAft>
              <a:buNone/>
              <a:defRPr sz="1700">
                <a:latin typeface="Abel"/>
                <a:ea typeface="Abel"/>
                <a:cs typeface="Abel"/>
                <a:sym typeface="Abel"/>
              </a:defRPr>
            </a:lvl2pPr>
            <a:lvl3pPr lvl="2" rtl="0">
              <a:spcBef>
                <a:spcPts val="0"/>
              </a:spcBef>
              <a:spcAft>
                <a:spcPts val="0"/>
              </a:spcAft>
              <a:buNone/>
              <a:defRPr sz="1700">
                <a:latin typeface="Abel"/>
                <a:ea typeface="Abel"/>
                <a:cs typeface="Abel"/>
                <a:sym typeface="Abel"/>
              </a:defRPr>
            </a:lvl3pPr>
            <a:lvl4pPr lvl="3" rtl="0">
              <a:spcBef>
                <a:spcPts val="0"/>
              </a:spcBef>
              <a:spcAft>
                <a:spcPts val="0"/>
              </a:spcAft>
              <a:buNone/>
              <a:defRPr sz="1700">
                <a:latin typeface="Abel"/>
                <a:ea typeface="Abel"/>
                <a:cs typeface="Abel"/>
                <a:sym typeface="Abel"/>
              </a:defRPr>
            </a:lvl4pPr>
            <a:lvl5pPr lvl="4" rtl="0">
              <a:spcBef>
                <a:spcPts val="0"/>
              </a:spcBef>
              <a:spcAft>
                <a:spcPts val="0"/>
              </a:spcAft>
              <a:buNone/>
              <a:defRPr sz="1700">
                <a:latin typeface="Abel"/>
                <a:ea typeface="Abel"/>
                <a:cs typeface="Abel"/>
                <a:sym typeface="Abel"/>
              </a:defRPr>
            </a:lvl5pPr>
            <a:lvl6pPr lvl="5" rtl="0">
              <a:spcBef>
                <a:spcPts val="0"/>
              </a:spcBef>
              <a:spcAft>
                <a:spcPts val="0"/>
              </a:spcAft>
              <a:buNone/>
              <a:defRPr sz="1700">
                <a:latin typeface="Abel"/>
                <a:ea typeface="Abel"/>
                <a:cs typeface="Abel"/>
                <a:sym typeface="Abel"/>
              </a:defRPr>
            </a:lvl6pPr>
            <a:lvl7pPr lvl="6" rtl="0">
              <a:spcBef>
                <a:spcPts val="0"/>
              </a:spcBef>
              <a:spcAft>
                <a:spcPts val="0"/>
              </a:spcAft>
              <a:buNone/>
              <a:defRPr sz="1700">
                <a:latin typeface="Abel"/>
                <a:ea typeface="Abel"/>
                <a:cs typeface="Abel"/>
                <a:sym typeface="Abel"/>
              </a:defRPr>
            </a:lvl7pPr>
            <a:lvl8pPr lvl="7" rtl="0">
              <a:spcBef>
                <a:spcPts val="0"/>
              </a:spcBef>
              <a:spcAft>
                <a:spcPts val="0"/>
              </a:spcAft>
              <a:buNone/>
              <a:defRPr sz="1700">
                <a:latin typeface="Abel"/>
                <a:ea typeface="Abel"/>
                <a:cs typeface="Abel"/>
                <a:sym typeface="Abel"/>
              </a:defRPr>
            </a:lvl8pPr>
            <a:lvl9pPr lvl="8" rtl="0">
              <a:spcBef>
                <a:spcPts val="0"/>
              </a:spcBef>
              <a:spcAft>
                <a:spcPts val="0"/>
              </a:spcAft>
              <a:buNone/>
              <a:defRPr sz="1700">
                <a:latin typeface="Abel"/>
                <a:ea typeface="Abel"/>
                <a:cs typeface="Abel"/>
                <a:sym typeface="Abel"/>
              </a:defRPr>
            </a:lvl9pPr>
          </a:lstStyle>
          <a:p/>
        </p:txBody>
      </p:sp>
      <p:sp>
        <p:nvSpPr>
          <p:cNvPr id="64" name="Google Shape;64;p16"/>
          <p:cNvSpPr txBox="1"/>
          <p:nvPr>
            <p:ph idx="1" type="subTitle"/>
          </p:nvPr>
        </p:nvSpPr>
        <p:spPr>
          <a:xfrm>
            <a:off x="716575" y="3114425"/>
            <a:ext cx="2286000" cy="14901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sz="1400">
                <a:solidFill>
                  <a:srgbClr val="FFFFFF"/>
                </a:solidFill>
              </a:defRPr>
            </a:lvl1pPr>
            <a:lvl2pPr lvl="1" algn="ctr">
              <a:spcBef>
                <a:spcPts val="1600"/>
              </a:spcBef>
              <a:spcAft>
                <a:spcPts val="0"/>
              </a:spcAft>
              <a:buNone/>
              <a:defRPr sz="1400">
                <a:solidFill>
                  <a:srgbClr val="FFFFFF"/>
                </a:solidFill>
              </a:defRPr>
            </a:lvl2pPr>
            <a:lvl3pPr lvl="2" algn="ctr">
              <a:spcBef>
                <a:spcPts val="1600"/>
              </a:spcBef>
              <a:spcAft>
                <a:spcPts val="0"/>
              </a:spcAft>
              <a:buNone/>
              <a:defRPr sz="1400">
                <a:solidFill>
                  <a:srgbClr val="FFFFFF"/>
                </a:solidFill>
              </a:defRPr>
            </a:lvl3pPr>
            <a:lvl4pPr lvl="3" algn="ctr">
              <a:spcBef>
                <a:spcPts val="1600"/>
              </a:spcBef>
              <a:spcAft>
                <a:spcPts val="0"/>
              </a:spcAft>
              <a:buNone/>
              <a:defRPr sz="1400">
                <a:solidFill>
                  <a:srgbClr val="FFFFFF"/>
                </a:solidFill>
              </a:defRPr>
            </a:lvl4pPr>
            <a:lvl5pPr lvl="4" algn="ctr">
              <a:spcBef>
                <a:spcPts val="1600"/>
              </a:spcBef>
              <a:spcAft>
                <a:spcPts val="0"/>
              </a:spcAft>
              <a:buNone/>
              <a:defRPr sz="1400">
                <a:solidFill>
                  <a:srgbClr val="FFFFFF"/>
                </a:solidFill>
              </a:defRPr>
            </a:lvl5pPr>
            <a:lvl6pPr lvl="5" algn="ctr">
              <a:spcBef>
                <a:spcPts val="1600"/>
              </a:spcBef>
              <a:spcAft>
                <a:spcPts val="0"/>
              </a:spcAft>
              <a:buNone/>
              <a:defRPr sz="1400">
                <a:solidFill>
                  <a:srgbClr val="FFFFFF"/>
                </a:solidFill>
              </a:defRPr>
            </a:lvl6pPr>
            <a:lvl7pPr lvl="6" algn="ctr">
              <a:spcBef>
                <a:spcPts val="1600"/>
              </a:spcBef>
              <a:spcAft>
                <a:spcPts val="0"/>
              </a:spcAft>
              <a:buNone/>
              <a:defRPr sz="1400">
                <a:solidFill>
                  <a:srgbClr val="FFFFFF"/>
                </a:solidFill>
              </a:defRPr>
            </a:lvl7pPr>
            <a:lvl8pPr lvl="7" algn="ctr">
              <a:spcBef>
                <a:spcPts val="1600"/>
              </a:spcBef>
              <a:spcAft>
                <a:spcPts val="0"/>
              </a:spcAft>
              <a:buNone/>
              <a:defRPr sz="1400">
                <a:solidFill>
                  <a:srgbClr val="FFFFFF"/>
                </a:solidFill>
              </a:defRPr>
            </a:lvl8pPr>
            <a:lvl9pPr lvl="8" algn="ctr">
              <a:spcBef>
                <a:spcPts val="1600"/>
              </a:spcBef>
              <a:spcAft>
                <a:spcPts val="1600"/>
              </a:spcAft>
              <a:buNone/>
              <a:defRPr sz="1400">
                <a:solidFill>
                  <a:srgbClr val="FFFFFF"/>
                </a:solidFill>
              </a:defRPr>
            </a:lvl9pPr>
          </a:lstStyle>
          <a:p/>
        </p:txBody>
      </p:sp>
      <p:sp>
        <p:nvSpPr>
          <p:cNvPr id="65" name="Google Shape;65;p16"/>
          <p:cNvSpPr txBox="1"/>
          <p:nvPr>
            <p:ph idx="3" type="title"/>
          </p:nvPr>
        </p:nvSpPr>
        <p:spPr>
          <a:xfrm>
            <a:off x="6141425" y="2681075"/>
            <a:ext cx="22860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700">
                <a:solidFill>
                  <a:srgbClr val="FFFFFF"/>
                </a:solidFill>
              </a:defRPr>
            </a:lvl1pPr>
            <a:lvl2pPr lvl="1" rtl="0">
              <a:spcBef>
                <a:spcPts val="0"/>
              </a:spcBef>
              <a:spcAft>
                <a:spcPts val="0"/>
              </a:spcAft>
              <a:buNone/>
              <a:defRPr sz="1700">
                <a:latin typeface="Abel"/>
                <a:ea typeface="Abel"/>
                <a:cs typeface="Abel"/>
                <a:sym typeface="Abel"/>
              </a:defRPr>
            </a:lvl2pPr>
            <a:lvl3pPr lvl="2" rtl="0">
              <a:spcBef>
                <a:spcPts val="0"/>
              </a:spcBef>
              <a:spcAft>
                <a:spcPts val="0"/>
              </a:spcAft>
              <a:buNone/>
              <a:defRPr sz="1700">
                <a:latin typeface="Abel"/>
                <a:ea typeface="Abel"/>
                <a:cs typeface="Abel"/>
                <a:sym typeface="Abel"/>
              </a:defRPr>
            </a:lvl3pPr>
            <a:lvl4pPr lvl="3" rtl="0">
              <a:spcBef>
                <a:spcPts val="0"/>
              </a:spcBef>
              <a:spcAft>
                <a:spcPts val="0"/>
              </a:spcAft>
              <a:buNone/>
              <a:defRPr sz="1700">
                <a:latin typeface="Abel"/>
                <a:ea typeface="Abel"/>
                <a:cs typeface="Abel"/>
                <a:sym typeface="Abel"/>
              </a:defRPr>
            </a:lvl4pPr>
            <a:lvl5pPr lvl="4" rtl="0">
              <a:spcBef>
                <a:spcPts val="0"/>
              </a:spcBef>
              <a:spcAft>
                <a:spcPts val="0"/>
              </a:spcAft>
              <a:buNone/>
              <a:defRPr sz="1700">
                <a:latin typeface="Abel"/>
                <a:ea typeface="Abel"/>
                <a:cs typeface="Abel"/>
                <a:sym typeface="Abel"/>
              </a:defRPr>
            </a:lvl5pPr>
            <a:lvl6pPr lvl="5" rtl="0">
              <a:spcBef>
                <a:spcPts val="0"/>
              </a:spcBef>
              <a:spcAft>
                <a:spcPts val="0"/>
              </a:spcAft>
              <a:buNone/>
              <a:defRPr sz="1700">
                <a:latin typeface="Abel"/>
                <a:ea typeface="Abel"/>
                <a:cs typeface="Abel"/>
                <a:sym typeface="Abel"/>
              </a:defRPr>
            </a:lvl6pPr>
            <a:lvl7pPr lvl="6" rtl="0">
              <a:spcBef>
                <a:spcPts val="0"/>
              </a:spcBef>
              <a:spcAft>
                <a:spcPts val="0"/>
              </a:spcAft>
              <a:buNone/>
              <a:defRPr sz="1700">
                <a:latin typeface="Abel"/>
                <a:ea typeface="Abel"/>
                <a:cs typeface="Abel"/>
                <a:sym typeface="Abel"/>
              </a:defRPr>
            </a:lvl7pPr>
            <a:lvl8pPr lvl="7" rtl="0">
              <a:spcBef>
                <a:spcPts val="0"/>
              </a:spcBef>
              <a:spcAft>
                <a:spcPts val="0"/>
              </a:spcAft>
              <a:buNone/>
              <a:defRPr sz="1700">
                <a:latin typeface="Abel"/>
                <a:ea typeface="Abel"/>
                <a:cs typeface="Abel"/>
                <a:sym typeface="Abel"/>
              </a:defRPr>
            </a:lvl8pPr>
            <a:lvl9pPr lvl="8" rtl="0">
              <a:spcBef>
                <a:spcPts val="0"/>
              </a:spcBef>
              <a:spcAft>
                <a:spcPts val="0"/>
              </a:spcAft>
              <a:buNone/>
              <a:defRPr sz="1700">
                <a:latin typeface="Abel"/>
                <a:ea typeface="Abel"/>
                <a:cs typeface="Abel"/>
                <a:sym typeface="Abel"/>
              </a:defRPr>
            </a:lvl9pPr>
          </a:lstStyle>
          <a:p/>
        </p:txBody>
      </p:sp>
      <p:sp>
        <p:nvSpPr>
          <p:cNvPr id="66" name="Google Shape;66;p16"/>
          <p:cNvSpPr txBox="1"/>
          <p:nvPr>
            <p:ph idx="4" type="subTitle"/>
          </p:nvPr>
        </p:nvSpPr>
        <p:spPr>
          <a:xfrm>
            <a:off x="6141425" y="3114425"/>
            <a:ext cx="2286000" cy="1490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FFFFFF"/>
                </a:solidFill>
              </a:defRPr>
            </a:lvl1pPr>
            <a:lvl2pPr lvl="1" rtl="0" algn="ctr">
              <a:spcBef>
                <a:spcPts val="1600"/>
              </a:spcBef>
              <a:spcAft>
                <a:spcPts val="0"/>
              </a:spcAft>
              <a:buNone/>
              <a:defRPr sz="1400">
                <a:solidFill>
                  <a:srgbClr val="FFFFFF"/>
                </a:solidFill>
              </a:defRPr>
            </a:lvl2pPr>
            <a:lvl3pPr lvl="2" rtl="0" algn="ctr">
              <a:spcBef>
                <a:spcPts val="1600"/>
              </a:spcBef>
              <a:spcAft>
                <a:spcPts val="0"/>
              </a:spcAft>
              <a:buNone/>
              <a:defRPr sz="1400">
                <a:solidFill>
                  <a:srgbClr val="FFFFFF"/>
                </a:solidFill>
              </a:defRPr>
            </a:lvl3pPr>
            <a:lvl4pPr lvl="3" rtl="0" algn="ctr">
              <a:spcBef>
                <a:spcPts val="1600"/>
              </a:spcBef>
              <a:spcAft>
                <a:spcPts val="0"/>
              </a:spcAft>
              <a:buNone/>
              <a:defRPr sz="1400">
                <a:solidFill>
                  <a:srgbClr val="FFFFFF"/>
                </a:solidFill>
              </a:defRPr>
            </a:lvl4pPr>
            <a:lvl5pPr lvl="4" rtl="0" algn="ctr">
              <a:spcBef>
                <a:spcPts val="1600"/>
              </a:spcBef>
              <a:spcAft>
                <a:spcPts val="0"/>
              </a:spcAft>
              <a:buNone/>
              <a:defRPr sz="1400">
                <a:solidFill>
                  <a:srgbClr val="FFFFFF"/>
                </a:solidFill>
              </a:defRPr>
            </a:lvl5pPr>
            <a:lvl6pPr lvl="5" rtl="0" algn="ctr">
              <a:spcBef>
                <a:spcPts val="1600"/>
              </a:spcBef>
              <a:spcAft>
                <a:spcPts val="0"/>
              </a:spcAft>
              <a:buNone/>
              <a:defRPr sz="1400">
                <a:solidFill>
                  <a:srgbClr val="FFFFFF"/>
                </a:solidFill>
              </a:defRPr>
            </a:lvl6pPr>
            <a:lvl7pPr lvl="6" rtl="0" algn="ctr">
              <a:spcBef>
                <a:spcPts val="1600"/>
              </a:spcBef>
              <a:spcAft>
                <a:spcPts val="0"/>
              </a:spcAft>
              <a:buNone/>
              <a:defRPr sz="1400">
                <a:solidFill>
                  <a:srgbClr val="FFFFFF"/>
                </a:solidFill>
              </a:defRPr>
            </a:lvl7pPr>
            <a:lvl8pPr lvl="7" rtl="0" algn="ctr">
              <a:spcBef>
                <a:spcPts val="1600"/>
              </a:spcBef>
              <a:spcAft>
                <a:spcPts val="0"/>
              </a:spcAft>
              <a:buNone/>
              <a:defRPr sz="1400">
                <a:solidFill>
                  <a:srgbClr val="FFFFFF"/>
                </a:solidFill>
              </a:defRPr>
            </a:lvl8pPr>
            <a:lvl9pPr lvl="8" rtl="0" algn="ctr">
              <a:spcBef>
                <a:spcPts val="1600"/>
              </a:spcBef>
              <a:spcAft>
                <a:spcPts val="1600"/>
              </a:spcAft>
              <a:buNone/>
              <a:defRPr sz="1400">
                <a:solidFill>
                  <a:srgbClr val="FFFFFF"/>
                </a:solidFill>
              </a:defRPr>
            </a:lvl9pPr>
          </a:lstStyle>
          <a:p/>
        </p:txBody>
      </p:sp>
      <p:sp>
        <p:nvSpPr>
          <p:cNvPr id="67" name="Google Shape;67;p16"/>
          <p:cNvSpPr txBox="1"/>
          <p:nvPr>
            <p:ph idx="5" type="title"/>
          </p:nvPr>
        </p:nvSpPr>
        <p:spPr>
          <a:xfrm>
            <a:off x="3429000" y="2681075"/>
            <a:ext cx="22860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700">
                <a:solidFill>
                  <a:srgbClr val="FFFFFF"/>
                </a:solidFill>
              </a:defRPr>
            </a:lvl1pPr>
            <a:lvl2pPr lvl="1" rtl="0">
              <a:spcBef>
                <a:spcPts val="0"/>
              </a:spcBef>
              <a:spcAft>
                <a:spcPts val="0"/>
              </a:spcAft>
              <a:buNone/>
              <a:defRPr sz="1700">
                <a:latin typeface="Abel"/>
                <a:ea typeface="Abel"/>
                <a:cs typeface="Abel"/>
                <a:sym typeface="Abel"/>
              </a:defRPr>
            </a:lvl2pPr>
            <a:lvl3pPr lvl="2" rtl="0">
              <a:spcBef>
                <a:spcPts val="0"/>
              </a:spcBef>
              <a:spcAft>
                <a:spcPts val="0"/>
              </a:spcAft>
              <a:buNone/>
              <a:defRPr sz="1700">
                <a:latin typeface="Abel"/>
                <a:ea typeface="Abel"/>
                <a:cs typeface="Abel"/>
                <a:sym typeface="Abel"/>
              </a:defRPr>
            </a:lvl3pPr>
            <a:lvl4pPr lvl="3" rtl="0">
              <a:spcBef>
                <a:spcPts val="0"/>
              </a:spcBef>
              <a:spcAft>
                <a:spcPts val="0"/>
              </a:spcAft>
              <a:buNone/>
              <a:defRPr sz="1700">
                <a:latin typeface="Abel"/>
                <a:ea typeface="Abel"/>
                <a:cs typeface="Abel"/>
                <a:sym typeface="Abel"/>
              </a:defRPr>
            </a:lvl4pPr>
            <a:lvl5pPr lvl="4" rtl="0">
              <a:spcBef>
                <a:spcPts val="0"/>
              </a:spcBef>
              <a:spcAft>
                <a:spcPts val="0"/>
              </a:spcAft>
              <a:buNone/>
              <a:defRPr sz="1700">
                <a:latin typeface="Abel"/>
                <a:ea typeface="Abel"/>
                <a:cs typeface="Abel"/>
                <a:sym typeface="Abel"/>
              </a:defRPr>
            </a:lvl5pPr>
            <a:lvl6pPr lvl="5" rtl="0">
              <a:spcBef>
                <a:spcPts val="0"/>
              </a:spcBef>
              <a:spcAft>
                <a:spcPts val="0"/>
              </a:spcAft>
              <a:buNone/>
              <a:defRPr sz="1700">
                <a:latin typeface="Abel"/>
                <a:ea typeface="Abel"/>
                <a:cs typeface="Abel"/>
                <a:sym typeface="Abel"/>
              </a:defRPr>
            </a:lvl6pPr>
            <a:lvl7pPr lvl="6" rtl="0">
              <a:spcBef>
                <a:spcPts val="0"/>
              </a:spcBef>
              <a:spcAft>
                <a:spcPts val="0"/>
              </a:spcAft>
              <a:buNone/>
              <a:defRPr sz="1700">
                <a:latin typeface="Abel"/>
                <a:ea typeface="Abel"/>
                <a:cs typeface="Abel"/>
                <a:sym typeface="Abel"/>
              </a:defRPr>
            </a:lvl7pPr>
            <a:lvl8pPr lvl="7" rtl="0">
              <a:spcBef>
                <a:spcPts val="0"/>
              </a:spcBef>
              <a:spcAft>
                <a:spcPts val="0"/>
              </a:spcAft>
              <a:buNone/>
              <a:defRPr sz="1700">
                <a:latin typeface="Abel"/>
                <a:ea typeface="Abel"/>
                <a:cs typeface="Abel"/>
                <a:sym typeface="Abel"/>
              </a:defRPr>
            </a:lvl8pPr>
            <a:lvl9pPr lvl="8" rtl="0">
              <a:spcBef>
                <a:spcPts val="0"/>
              </a:spcBef>
              <a:spcAft>
                <a:spcPts val="0"/>
              </a:spcAft>
              <a:buNone/>
              <a:defRPr sz="1700">
                <a:latin typeface="Abel"/>
                <a:ea typeface="Abel"/>
                <a:cs typeface="Abel"/>
                <a:sym typeface="Abel"/>
              </a:defRPr>
            </a:lvl9pPr>
          </a:lstStyle>
          <a:p/>
        </p:txBody>
      </p:sp>
      <p:sp>
        <p:nvSpPr>
          <p:cNvPr id="68" name="Google Shape;68;p16"/>
          <p:cNvSpPr txBox="1"/>
          <p:nvPr>
            <p:ph idx="6" type="subTitle"/>
          </p:nvPr>
        </p:nvSpPr>
        <p:spPr>
          <a:xfrm>
            <a:off x="3429000" y="3114425"/>
            <a:ext cx="2286000" cy="1490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FFFFFF"/>
                </a:solidFill>
              </a:defRPr>
            </a:lvl1pPr>
            <a:lvl2pPr lvl="1" rtl="0" algn="ctr">
              <a:spcBef>
                <a:spcPts val="1600"/>
              </a:spcBef>
              <a:spcAft>
                <a:spcPts val="0"/>
              </a:spcAft>
              <a:buNone/>
              <a:defRPr sz="1400">
                <a:solidFill>
                  <a:srgbClr val="FFFFFF"/>
                </a:solidFill>
              </a:defRPr>
            </a:lvl2pPr>
            <a:lvl3pPr lvl="2" rtl="0" algn="ctr">
              <a:spcBef>
                <a:spcPts val="1600"/>
              </a:spcBef>
              <a:spcAft>
                <a:spcPts val="0"/>
              </a:spcAft>
              <a:buNone/>
              <a:defRPr sz="1400">
                <a:solidFill>
                  <a:srgbClr val="FFFFFF"/>
                </a:solidFill>
              </a:defRPr>
            </a:lvl3pPr>
            <a:lvl4pPr lvl="3" rtl="0" algn="ctr">
              <a:spcBef>
                <a:spcPts val="1600"/>
              </a:spcBef>
              <a:spcAft>
                <a:spcPts val="0"/>
              </a:spcAft>
              <a:buNone/>
              <a:defRPr sz="1400">
                <a:solidFill>
                  <a:srgbClr val="FFFFFF"/>
                </a:solidFill>
              </a:defRPr>
            </a:lvl4pPr>
            <a:lvl5pPr lvl="4" rtl="0" algn="ctr">
              <a:spcBef>
                <a:spcPts val="1600"/>
              </a:spcBef>
              <a:spcAft>
                <a:spcPts val="0"/>
              </a:spcAft>
              <a:buNone/>
              <a:defRPr sz="1400">
                <a:solidFill>
                  <a:srgbClr val="FFFFFF"/>
                </a:solidFill>
              </a:defRPr>
            </a:lvl5pPr>
            <a:lvl6pPr lvl="5" rtl="0" algn="ctr">
              <a:spcBef>
                <a:spcPts val="1600"/>
              </a:spcBef>
              <a:spcAft>
                <a:spcPts val="0"/>
              </a:spcAft>
              <a:buNone/>
              <a:defRPr sz="1400">
                <a:solidFill>
                  <a:srgbClr val="FFFFFF"/>
                </a:solidFill>
              </a:defRPr>
            </a:lvl6pPr>
            <a:lvl7pPr lvl="6" rtl="0" algn="ctr">
              <a:spcBef>
                <a:spcPts val="1600"/>
              </a:spcBef>
              <a:spcAft>
                <a:spcPts val="0"/>
              </a:spcAft>
              <a:buNone/>
              <a:defRPr sz="1400">
                <a:solidFill>
                  <a:srgbClr val="FFFFFF"/>
                </a:solidFill>
              </a:defRPr>
            </a:lvl7pPr>
            <a:lvl8pPr lvl="7" rtl="0" algn="ctr">
              <a:spcBef>
                <a:spcPts val="1600"/>
              </a:spcBef>
              <a:spcAft>
                <a:spcPts val="0"/>
              </a:spcAft>
              <a:buNone/>
              <a:defRPr sz="1400">
                <a:solidFill>
                  <a:srgbClr val="FFFFFF"/>
                </a:solidFill>
              </a:defRPr>
            </a:lvl8pPr>
            <a:lvl9pPr lvl="8" rtl="0" algn="ctr">
              <a:spcBef>
                <a:spcPts val="1600"/>
              </a:spcBef>
              <a:spcAft>
                <a:spcPts val="1600"/>
              </a:spcAft>
              <a:buNone/>
              <a:defRPr sz="1400">
                <a:solidFill>
                  <a:srgbClr val="FFFFFF"/>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9">
    <p:bg>
      <p:bgPr>
        <a:blipFill>
          <a:blip r:embed="rId2">
            <a:alphaModFix/>
          </a:blip>
          <a:stretch>
            <a:fillRect/>
          </a:stretch>
        </a:blipFill>
      </p:bgPr>
    </p:bg>
    <p:spTree>
      <p:nvGrpSpPr>
        <p:cNvPr id="69" name="Shape 69"/>
        <p:cNvGrpSpPr/>
        <p:nvPr/>
      </p:nvGrpSpPr>
      <p:grpSpPr>
        <a:xfrm>
          <a:off x="0" y="0"/>
          <a:ext cx="0" cy="0"/>
          <a:chOff x="0" y="0"/>
          <a:chExt cx="0" cy="0"/>
        </a:xfrm>
      </p:grpSpPr>
      <p:sp>
        <p:nvSpPr>
          <p:cNvPr id="70" name="Google Shape;70;p17"/>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200"/>
              <a:buNone/>
              <a:defRPr sz="2200">
                <a:solidFill>
                  <a:srgbClr val="FFFFFF"/>
                </a:solidFill>
              </a:defRPr>
            </a:lvl1pPr>
            <a:lvl2pPr lvl="1" rtl="0" algn="ctr">
              <a:spcBef>
                <a:spcPts val="0"/>
              </a:spcBef>
              <a:spcAft>
                <a:spcPts val="0"/>
              </a:spcAft>
              <a:buClr>
                <a:srgbClr val="FFFFFF"/>
              </a:buClr>
              <a:buSzPts val="2800"/>
              <a:buNone/>
              <a:defRPr>
                <a:solidFill>
                  <a:srgbClr val="FFFFFF"/>
                </a:solidFill>
              </a:defRPr>
            </a:lvl2pPr>
            <a:lvl3pPr lvl="2" rtl="0" algn="ctr">
              <a:spcBef>
                <a:spcPts val="0"/>
              </a:spcBef>
              <a:spcAft>
                <a:spcPts val="0"/>
              </a:spcAft>
              <a:buClr>
                <a:srgbClr val="FFFFFF"/>
              </a:buClr>
              <a:buSzPts val="2800"/>
              <a:buNone/>
              <a:defRPr>
                <a:solidFill>
                  <a:srgbClr val="FFFFFF"/>
                </a:solidFill>
              </a:defRPr>
            </a:lvl3pPr>
            <a:lvl4pPr lvl="3" rtl="0" algn="ctr">
              <a:spcBef>
                <a:spcPts val="0"/>
              </a:spcBef>
              <a:spcAft>
                <a:spcPts val="0"/>
              </a:spcAft>
              <a:buClr>
                <a:srgbClr val="FFFFFF"/>
              </a:buClr>
              <a:buSzPts val="2800"/>
              <a:buNone/>
              <a:defRPr>
                <a:solidFill>
                  <a:srgbClr val="FFFFFF"/>
                </a:solidFill>
              </a:defRPr>
            </a:lvl4pPr>
            <a:lvl5pPr lvl="4" rtl="0" algn="ctr">
              <a:spcBef>
                <a:spcPts val="0"/>
              </a:spcBef>
              <a:spcAft>
                <a:spcPts val="0"/>
              </a:spcAft>
              <a:buClr>
                <a:srgbClr val="FFFFFF"/>
              </a:buClr>
              <a:buSzPts val="2800"/>
              <a:buNone/>
              <a:defRPr>
                <a:solidFill>
                  <a:srgbClr val="FFFFFF"/>
                </a:solidFill>
              </a:defRPr>
            </a:lvl5pPr>
            <a:lvl6pPr lvl="5" rtl="0" algn="ctr">
              <a:spcBef>
                <a:spcPts val="0"/>
              </a:spcBef>
              <a:spcAft>
                <a:spcPts val="0"/>
              </a:spcAft>
              <a:buClr>
                <a:srgbClr val="FFFFFF"/>
              </a:buClr>
              <a:buSzPts val="2800"/>
              <a:buNone/>
              <a:defRPr>
                <a:solidFill>
                  <a:srgbClr val="FFFFFF"/>
                </a:solidFill>
              </a:defRPr>
            </a:lvl6pPr>
            <a:lvl7pPr lvl="6" rtl="0" algn="ctr">
              <a:spcBef>
                <a:spcPts val="0"/>
              </a:spcBef>
              <a:spcAft>
                <a:spcPts val="0"/>
              </a:spcAft>
              <a:buClr>
                <a:srgbClr val="FFFFFF"/>
              </a:buClr>
              <a:buSzPts val="2800"/>
              <a:buNone/>
              <a:defRPr>
                <a:solidFill>
                  <a:srgbClr val="FFFFFF"/>
                </a:solidFill>
              </a:defRPr>
            </a:lvl7pPr>
            <a:lvl8pPr lvl="7" rtl="0" algn="ctr">
              <a:spcBef>
                <a:spcPts val="0"/>
              </a:spcBef>
              <a:spcAft>
                <a:spcPts val="0"/>
              </a:spcAft>
              <a:buClr>
                <a:srgbClr val="FFFFFF"/>
              </a:buClr>
              <a:buSzPts val="2800"/>
              <a:buNone/>
              <a:defRPr>
                <a:solidFill>
                  <a:srgbClr val="FFFFFF"/>
                </a:solidFill>
              </a:defRPr>
            </a:lvl8pPr>
            <a:lvl9pPr lvl="8" rtl="0" algn="ctr">
              <a:spcBef>
                <a:spcPts val="0"/>
              </a:spcBef>
              <a:spcAft>
                <a:spcPts val="0"/>
              </a:spcAft>
              <a:buClr>
                <a:srgbClr val="FFFFFF"/>
              </a:buClr>
              <a:buSzPts val="2800"/>
              <a:buNone/>
              <a:defRPr>
                <a:solidFill>
                  <a:srgbClr val="FFFFFF"/>
                </a:solidFill>
              </a:defRPr>
            </a:lvl9pPr>
          </a:lstStyle>
          <a:p/>
        </p:txBody>
      </p:sp>
      <p:sp>
        <p:nvSpPr>
          <p:cNvPr id="71" name="Google Shape;71;p17"/>
          <p:cNvSpPr txBox="1"/>
          <p:nvPr>
            <p:ph idx="2" type="title"/>
          </p:nvPr>
        </p:nvSpPr>
        <p:spPr>
          <a:xfrm>
            <a:off x="835600" y="1860600"/>
            <a:ext cx="20814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500">
                <a:solidFill>
                  <a:srgbClr val="FFFFFF"/>
                </a:solidFill>
              </a:defRPr>
            </a:lvl1pPr>
            <a:lvl2pPr lvl="1" rtl="0">
              <a:spcBef>
                <a:spcPts val="0"/>
              </a:spcBef>
              <a:spcAft>
                <a:spcPts val="0"/>
              </a:spcAft>
              <a:buNone/>
              <a:defRPr sz="1500">
                <a:latin typeface="Abel"/>
                <a:ea typeface="Abel"/>
                <a:cs typeface="Abel"/>
                <a:sym typeface="Abel"/>
              </a:defRPr>
            </a:lvl2pPr>
            <a:lvl3pPr lvl="2" rtl="0">
              <a:spcBef>
                <a:spcPts val="0"/>
              </a:spcBef>
              <a:spcAft>
                <a:spcPts val="0"/>
              </a:spcAft>
              <a:buNone/>
              <a:defRPr sz="1500">
                <a:latin typeface="Abel"/>
                <a:ea typeface="Abel"/>
                <a:cs typeface="Abel"/>
                <a:sym typeface="Abel"/>
              </a:defRPr>
            </a:lvl3pPr>
            <a:lvl4pPr lvl="3" rtl="0">
              <a:spcBef>
                <a:spcPts val="0"/>
              </a:spcBef>
              <a:spcAft>
                <a:spcPts val="0"/>
              </a:spcAft>
              <a:buNone/>
              <a:defRPr sz="1500">
                <a:latin typeface="Abel"/>
                <a:ea typeface="Abel"/>
                <a:cs typeface="Abel"/>
                <a:sym typeface="Abel"/>
              </a:defRPr>
            </a:lvl4pPr>
            <a:lvl5pPr lvl="4" rtl="0">
              <a:spcBef>
                <a:spcPts val="0"/>
              </a:spcBef>
              <a:spcAft>
                <a:spcPts val="0"/>
              </a:spcAft>
              <a:buNone/>
              <a:defRPr sz="1500">
                <a:latin typeface="Abel"/>
                <a:ea typeface="Abel"/>
                <a:cs typeface="Abel"/>
                <a:sym typeface="Abel"/>
              </a:defRPr>
            </a:lvl5pPr>
            <a:lvl6pPr lvl="5" rtl="0">
              <a:spcBef>
                <a:spcPts val="0"/>
              </a:spcBef>
              <a:spcAft>
                <a:spcPts val="0"/>
              </a:spcAft>
              <a:buNone/>
              <a:defRPr sz="1500">
                <a:latin typeface="Abel"/>
                <a:ea typeface="Abel"/>
                <a:cs typeface="Abel"/>
                <a:sym typeface="Abel"/>
              </a:defRPr>
            </a:lvl6pPr>
            <a:lvl7pPr lvl="6" rtl="0">
              <a:spcBef>
                <a:spcPts val="0"/>
              </a:spcBef>
              <a:spcAft>
                <a:spcPts val="0"/>
              </a:spcAft>
              <a:buNone/>
              <a:defRPr sz="1500">
                <a:latin typeface="Abel"/>
                <a:ea typeface="Abel"/>
                <a:cs typeface="Abel"/>
                <a:sym typeface="Abel"/>
              </a:defRPr>
            </a:lvl7pPr>
            <a:lvl8pPr lvl="7" rtl="0">
              <a:spcBef>
                <a:spcPts val="0"/>
              </a:spcBef>
              <a:spcAft>
                <a:spcPts val="0"/>
              </a:spcAft>
              <a:buNone/>
              <a:defRPr sz="1500">
                <a:latin typeface="Abel"/>
                <a:ea typeface="Abel"/>
                <a:cs typeface="Abel"/>
                <a:sym typeface="Abel"/>
              </a:defRPr>
            </a:lvl8pPr>
            <a:lvl9pPr lvl="8" rtl="0">
              <a:spcBef>
                <a:spcPts val="0"/>
              </a:spcBef>
              <a:spcAft>
                <a:spcPts val="0"/>
              </a:spcAft>
              <a:buNone/>
              <a:defRPr sz="1500">
                <a:latin typeface="Abel"/>
                <a:ea typeface="Abel"/>
                <a:cs typeface="Abel"/>
                <a:sym typeface="Abel"/>
              </a:defRPr>
            </a:lvl9pPr>
          </a:lstStyle>
          <a:p/>
        </p:txBody>
      </p:sp>
      <p:sp>
        <p:nvSpPr>
          <p:cNvPr id="72" name="Google Shape;72;p17"/>
          <p:cNvSpPr txBox="1"/>
          <p:nvPr>
            <p:ph idx="1" type="subTitle"/>
          </p:nvPr>
        </p:nvSpPr>
        <p:spPr>
          <a:xfrm>
            <a:off x="835600" y="2217900"/>
            <a:ext cx="2081400" cy="588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solidFill>
                  <a:srgbClr val="FFFFFF"/>
                </a:solidFill>
              </a:defRPr>
            </a:lvl1pPr>
            <a:lvl2pPr lvl="1" rtl="0" algn="ctr">
              <a:spcBef>
                <a:spcPts val="1600"/>
              </a:spcBef>
              <a:spcAft>
                <a:spcPts val="0"/>
              </a:spcAft>
              <a:buNone/>
              <a:defRPr sz="1300">
                <a:solidFill>
                  <a:srgbClr val="FFFFFF"/>
                </a:solidFill>
              </a:defRPr>
            </a:lvl2pPr>
            <a:lvl3pPr lvl="2" rtl="0" algn="ctr">
              <a:spcBef>
                <a:spcPts val="1600"/>
              </a:spcBef>
              <a:spcAft>
                <a:spcPts val="0"/>
              </a:spcAft>
              <a:buNone/>
              <a:defRPr sz="1300">
                <a:solidFill>
                  <a:srgbClr val="FFFFFF"/>
                </a:solidFill>
              </a:defRPr>
            </a:lvl3pPr>
            <a:lvl4pPr lvl="3" rtl="0" algn="ctr">
              <a:spcBef>
                <a:spcPts val="1600"/>
              </a:spcBef>
              <a:spcAft>
                <a:spcPts val="0"/>
              </a:spcAft>
              <a:buNone/>
              <a:defRPr sz="1300">
                <a:solidFill>
                  <a:srgbClr val="FFFFFF"/>
                </a:solidFill>
              </a:defRPr>
            </a:lvl4pPr>
            <a:lvl5pPr lvl="4" rtl="0" algn="ctr">
              <a:spcBef>
                <a:spcPts val="1600"/>
              </a:spcBef>
              <a:spcAft>
                <a:spcPts val="0"/>
              </a:spcAft>
              <a:buNone/>
              <a:defRPr sz="1300">
                <a:solidFill>
                  <a:srgbClr val="FFFFFF"/>
                </a:solidFill>
              </a:defRPr>
            </a:lvl5pPr>
            <a:lvl6pPr lvl="5" rtl="0" algn="ctr">
              <a:spcBef>
                <a:spcPts val="1600"/>
              </a:spcBef>
              <a:spcAft>
                <a:spcPts val="0"/>
              </a:spcAft>
              <a:buNone/>
              <a:defRPr sz="1300">
                <a:solidFill>
                  <a:srgbClr val="FFFFFF"/>
                </a:solidFill>
              </a:defRPr>
            </a:lvl6pPr>
            <a:lvl7pPr lvl="6" rtl="0" algn="ctr">
              <a:spcBef>
                <a:spcPts val="1600"/>
              </a:spcBef>
              <a:spcAft>
                <a:spcPts val="0"/>
              </a:spcAft>
              <a:buNone/>
              <a:defRPr sz="1300">
                <a:solidFill>
                  <a:srgbClr val="FFFFFF"/>
                </a:solidFill>
              </a:defRPr>
            </a:lvl7pPr>
            <a:lvl8pPr lvl="7" rtl="0" algn="ctr">
              <a:spcBef>
                <a:spcPts val="1600"/>
              </a:spcBef>
              <a:spcAft>
                <a:spcPts val="0"/>
              </a:spcAft>
              <a:buNone/>
              <a:defRPr sz="1300">
                <a:solidFill>
                  <a:srgbClr val="FFFFFF"/>
                </a:solidFill>
              </a:defRPr>
            </a:lvl8pPr>
            <a:lvl9pPr lvl="8" rtl="0" algn="ctr">
              <a:spcBef>
                <a:spcPts val="1600"/>
              </a:spcBef>
              <a:spcAft>
                <a:spcPts val="1600"/>
              </a:spcAft>
              <a:buNone/>
              <a:defRPr sz="1300">
                <a:solidFill>
                  <a:srgbClr val="FFFFFF"/>
                </a:solidFill>
              </a:defRPr>
            </a:lvl9pPr>
          </a:lstStyle>
          <a:p/>
        </p:txBody>
      </p:sp>
      <p:sp>
        <p:nvSpPr>
          <p:cNvPr id="73" name="Google Shape;73;p17"/>
          <p:cNvSpPr txBox="1"/>
          <p:nvPr>
            <p:ph idx="3" type="title"/>
          </p:nvPr>
        </p:nvSpPr>
        <p:spPr>
          <a:xfrm>
            <a:off x="6227045" y="1860600"/>
            <a:ext cx="20814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500">
                <a:solidFill>
                  <a:srgbClr val="FFFFFF"/>
                </a:solidFill>
              </a:defRPr>
            </a:lvl1pPr>
            <a:lvl2pPr lvl="1" rtl="0">
              <a:spcBef>
                <a:spcPts val="0"/>
              </a:spcBef>
              <a:spcAft>
                <a:spcPts val="0"/>
              </a:spcAft>
              <a:buNone/>
              <a:defRPr sz="1500">
                <a:latin typeface="Abel"/>
                <a:ea typeface="Abel"/>
                <a:cs typeface="Abel"/>
                <a:sym typeface="Abel"/>
              </a:defRPr>
            </a:lvl2pPr>
            <a:lvl3pPr lvl="2" rtl="0">
              <a:spcBef>
                <a:spcPts val="0"/>
              </a:spcBef>
              <a:spcAft>
                <a:spcPts val="0"/>
              </a:spcAft>
              <a:buNone/>
              <a:defRPr sz="1500">
                <a:latin typeface="Abel"/>
                <a:ea typeface="Abel"/>
                <a:cs typeface="Abel"/>
                <a:sym typeface="Abel"/>
              </a:defRPr>
            </a:lvl3pPr>
            <a:lvl4pPr lvl="3" rtl="0">
              <a:spcBef>
                <a:spcPts val="0"/>
              </a:spcBef>
              <a:spcAft>
                <a:spcPts val="0"/>
              </a:spcAft>
              <a:buNone/>
              <a:defRPr sz="1500">
                <a:latin typeface="Abel"/>
                <a:ea typeface="Abel"/>
                <a:cs typeface="Abel"/>
                <a:sym typeface="Abel"/>
              </a:defRPr>
            </a:lvl4pPr>
            <a:lvl5pPr lvl="4" rtl="0">
              <a:spcBef>
                <a:spcPts val="0"/>
              </a:spcBef>
              <a:spcAft>
                <a:spcPts val="0"/>
              </a:spcAft>
              <a:buNone/>
              <a:defRPr sz="1500">
                <a:latin typeface="Abel"/>
                <a:ea typeface="Abel"/>
                <a:cs typeface="Abel"/>
                <a:sym typeface="Abel"/>
              </a:defRPr>
            </a:lvl5pPr>
            <a:lvl6pPr lvl="5" rtl="0">
              <a:spcBef>
                <a:spcPts val="0"/>
              </a:spcBef>
              <a:spcAft>
                <a:spcPts val="0"/>
              </a:spcAft>
              <a:buNone/>
              <a:defRPr sz="1500">
                <a:latin typeface="Abel"/>
                <a:ea typeface="Abel"/>
                <a:cs typeface="Abel"/>
                <a:sym typeface="Abel"/>
              </a:defRPr>
            </a:lvl6pPr>
            <a:lvl7pPr lvl="6" rtl="0">
              <a:spcBef>
                <a:spcPts val="0"/>
              </a:spcBef>
              <a:spcAft>
                <a:spcPts val="0"/>
              </a:spcAft>
              <a:buNone/>
              <a:defRPr sz="1500">
                <a:latin typeface="Abel"/>
                <a:ea typeface="Abel"/>
                <a:cs typeface="Abel"/>
                <a:sym typeface="Abel"/>
              </a:defRPr>
            </a:lvl7pPr>
            <a:lvl8pPr lvl="7" rtl="0">
              <a:spcBef>
                <a:spcPts val="0"/>
              </a:spcBef>
              <a:spcAft>
                <a:spcPts val="0"/>
              </a:spcAft>
              <a:buNone/>
              <a:defRPr sz="1500">
                <a:latin typeface="Abel"/>
                <a:ea typeface="Abel"/>
                <a:cs typeface="Abel"/>
                <a:sym typeface="Abel"/>
              </a:defRPr>
            </a:lvl8pPr>
            <a:lvl9pPr lvl="8" rtl="0">
              <a:spcBef>
                <a:spcPts val="0"/>
              </a:spcBef>
              <a:spcAft>
                <a:spcPts val="0"/>
              </a:spcAft>
              <a:buNone/>
              <a:defRPr sz="1500">
                <a:latin typeface="Abel"/>
                <a:ea typeface="Abel"/>
                <a:cs typeface="Abel"/>
                <a:sym typeface="Abel"/>
              </a:defRPr>
            </a:lvl9pPr>
          </a:lstStyle>
          <a:p/>
        </p:txBody>
      </p:sp>
      <p:sp>
        <p:nvSpPr>
          <p:cNvPr id="74" name="Google Shape;74;p17"/>
          <p:cNvSpPr txBox="1"/>
          <p:nvPr>
            <p:ph idx="4" type="subTitle"/>
          </p:nvPr>
        </p:nvSpPr>
        <p:spPr>
          <a:xfrm>
            <a:off x="6227049" y="2217900"/>
            <a:ext cx="2081400" cy="588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solidFill>
                  <a:srgbClr val="FFFFFF"/>
                </a:solidFill>
              </a:defRPr>
            </a:lvl1pPr>
            <a:lvl2pPr lvl="1" rtl="0" algn="ctr">
              <a:spcBef>
                <a:spcPts val="1600"/>
              </a:spcBef>
              <a:spcAft>
                <a:spcPts val="0"/>
              </a:spcAft>
              <a:buNone/>
              <a:defRPr sz="1300">
                <a:solidFill>
                  <a:srgbClr val="FFFFFF"/>
                </a:solidFill>
              </a:defRPr>
            </a:lvl2pPr>
            <a:lvl3pPr lvl="2" rtl="0" algn="ctr">
              <a:spcBef>
                <a:spcPts val="1600"/>
              </a:spcBef>
              <a:spcAft>
                <a:spcPts val="0"/>
              </a:spcAft>
              <a:buNone/>
              <a:defRPr sz="1300">
                <a:solidFill>
                  <a:srgbClr val="FFFFFF"/>
                </a:solidFill>
              </a:defRPr>
            </a:lvl3pPr>
            <a:lvl4pPr lvl="3" rtl="0" algn="ctr">
              <a:spcBef>
                <a:spcPts val="1600"/>
              </a:spcBef>
              <a:spcAft>
                <a:spcPts val="0"/>
              </a:spcAft>
              <a:buNone/>
              <a:defRPr sz="1300">
                <a:solidFill>
                  <a:srgbClr val="FFFFFF"/>
                </a:solidFill>
              </a:defRPr>
            </a:lvl4pPr>
            <a:lvl5pPr lvl="4" rtl="0" algn="ctr">
              <a:spcBef>
                <a:spcPts val="1600"/>
              </a:spcBef>
              <a:spcAft>
                <a:spcPts val="0"/>
              </a:spcAft>
              <a:buNone/>
              <a:defRPr sz="1300">
                <a:solidFill>
                  <a:srgbClr val="FFFFFF"/>
                </a:solidFill>
              </a:defRPr>
            </a:lvl5pPr>
            <a:lvl6pPr lvl="5" rtl="0" algn="ctr">
              <a:spcBef>
                <a:spcPts val="1600"/>
              </a:spcBef>
              <a:spcAft>
                <a:spcPts val="0"/>
              </a:spcAft>
              <a:buNone/>
              <a:defRPr sz="1300">
                <a:solidFill>
                  <a:srgbClr val="FFFFFF"/>
                </a:solidFill>
              </a:defRPr>
            </a:lvl6pPr>
            <a:lvl7pPr lvl="6" rtl="0" algn="ctr">
              <a:spcBef>
                <a:spcPts val="1600"/>
              </a:spcBef>
              <a:spcAft>
                <a:spcPts val="0"/>
              </a:spcAft>
              <a:buNone/>
              <a:defRPr sz="1300">
                <a:solidFill>
                  <a:srgbClr val="FFFFFF"/>
                </a:solidFill>
              </a:defRPr>
            </a:lvl7pPr>
            <a:lvl8pPr lvl="7" rtl="0" algn="ctr">
              <a:spcBef>
                <a:spcPts val="1600"/>
              </a:spcBef>
              <a:spcAft>
                <a:spcPts val="0"/>
              </a:spcAft>
              <a:buNone/>
              <a:defRPr sz="1300">
                <a:solidFill>
                  <a:srgbClr val="FFFFFF"/>
                </a:solidFill>
              </a:defRPr>
            </a:lvl8pPr>
            <a:lvl9pPr lvl="8" rtl="0" algn="ctr">
              <a:spcBef>
                <a:spcPts val="1600"/>
              </a:spcBef>
              <a:spcAft>
                <a:spcPts val="1600"/>
              </a:spcAft>
              <a:buNone/>
              <a:defRPr sz="1300">
                <a:solidFill>
                  <a:srgbClr val="FFFFFF"/>
                </a:solidFill>
              </a:defRPr>
            </a:lvl9pPr>
          </a:lstStyle>
          <a:p/>
        </p:txBody>
      </p:sp>
      <p:sp>
        <p:nvSpPr>
          <p:cNvPr id="75" name="Google Shape;75;p17"/>
          <p:cNvSpPr txBox="1"/>
          <p:nvPr>
            <p:ph idx="5" type="title"/>
          </p:nvPr>
        </p:nvSpPr>
        <p:spPr>
          <a:xfrm>
            <a:off x="3531335" y="1860600"/>
            <a:ext cx="20814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500">
                <a:solidFill>
                  <a:srgbClr val="FFFFFF"/>
                </a:solidFill>
              </a:defRPr>
            </a:lvl1pPr>
            <a:lvl2pPr lvl="1" rtl="0">
              <a:spcBef>
                <a:spcPts val="0"/>
              </a:spcBef>
              <a:spcAft>
                <a:spcPts val="0"/>
              </a:spcAft>
              <a:buNone/>
              <a:defRPr sz="1500">
                <a:latin typeface="Abel"/>
                <a:ea typeface="Abel"/>
                <a:cs typeface="Abel"/>
                <a:sym typeface="Abel"/>
              </a:defRPr>
            </a:lvl2pPr>
            <a:lvl3pPr lvl="2" rtl="0">
              <a:spcBef>
                <a:spcPts val="0"/>
              </a:spcBef>
              <a:spcAft>
                <a:spcPts val="0"/>
              </a:spcAft>
              <a:buNone/>
              <a:defRPr sz="1500">
                <a:latin typeface="Abel"/>
                <a:ea typeface="Abel"/>
                <a:cs typeface="Abel"/>
                <a:sym typeface="Abel"/>
              </a:defRPr>
            </a:lvl3pPr>
            <a:lvl4pPr lvl="3" rtl="0">
              <a:spcBef>
                <a:spcPts val="0"/>
              </a:spcBef>
              <a:spcAft>
                <a:spcPts val="0"/>
              </a:spcAft>
              <a:buNone/>
              <a:defRPr sz="1500">
                <a:latin typeface="Abel"/>
                <a:ea typeface="Abel"/>
                <a:cs typeface="Abel"/>
                <a:sym typeface="Abel"/>
              </a:defRPr>
            </a:lvl4pPr>
            <a:lvl5pPr lvl="4" rtl="0">
              <a:spcBef>
                <a:spcPts val="0"/>
              </a:spcBef>
              <a:spcAft>
                <a:spcPts val="0"/>
              </a:spcAft>
              <a:buNone/>
              <a:defRPr sz="1500">
                <a:latin typeface="Abel"/>
                <a:ea typeface="Abel"/>
                <a:cs typeface="Abel"/>
                <a:sym typeface="Abel"/>
              </a:defRPr>
            </a:lvl5pPr>
            <a:lvl6pPr lvl="5" rtl="0">
              <a:spcBef>
                <a:spcPts val="0"/>
              </a:spcBef>
              <a:spcAft>
                <a:spcPts val="0"/>
              </a:spcAft>
              <a:buNone/>
              <a:defRPr sz="1500">
                <a:latin typeface="Abel"/>
                <a:ea typeface="Abel"/>
                <a:cs typeface="Abel"/>
                <a:sym typeface="Abel"/>
              </a:defRPr>
            </a:lvl6pPr>
            <a:lvl7pPr lvl="6" rtl="0">
              <a:spcBef>
                <a:spcPts val="0"/>
              </a:spcBef>
              <a:spcAft>
                <a:spcPts val="0"/>
              </a:spcAft>
              <a:buNone/>
              <a:defRPr sz="1500">
                <a:latin typeface="Abel"/>
                <a:ea typeface="Abel"/>
                <a:cs typeface="Abel"/>
                <a:sym typeface="Abel"/>
              </a:defRPr>
            </a:lvl7pPr>
            <a:lvl8pPr lvl="7" rtl="0">
              <a:spcBef>
                <a:spcPts val="0"/>
              </a:spcBef>
              <a:spcAft>
                <a:spcPts val="0"/>
              </a:spcAft>
              <a:buNone/>
              <a:defRPr sz="1500">
                <a:latin typeface="Abel"/>
                <a:ea typeface="Abel"/>
                <a:cs typeface="Abel"/>
                <a:sym typeface="Abel"/>
              </a:defRPr>
            </a:lvl8pPr>
            <a:lvl9pPr lvl="8" rtl="0">
              <a:spcBef>
                <a:spcPts val="0"/>
              </a:spcBef>
              <a:spcAft>
                <a:spcPts val="0"/>
              </a:spcAft>
              <a:buNone/>
              <a:defRPr sz="1500">
                <a:latin typeface="Abel"/>
                <a:ea typeface="Abel"/>
                <a:cs typeface="Abel"/>
                <a:sym typeface="Abel"/>
              </a:defRPr>
            </a:lvl9pPr>
          </a:lstStyle>
          <a:p/>
        </p:txBody>
      </p:sp>
      <p:sp>
        <p:nvSpPr>
          <p:cNvPr id="76" name="Google Shape;76;p17"/>
          <p:cNvSpPr txBox="1"/>
          <p:nvPr>
            <p:ph idx="6" type="subTitle"/>
          </p:nvPr>
        </p:nvSpPr>
        <p:spPr>
          <a:xfrm>
            <a:off x="3531337" y="2217900"/>
            <a:ext cx="2081400" cy="588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solidFill>
                  <a:srgbClr val="FFFFFF"/>
                </a:solidFill>
              </a:defRPr>
            </a:lvl1pPr>
            <a:lvl2pPr lvl="1" rtl="0" algn="ctr">
              <a:spcBef>
                <a:spcPts val="1600"/>
              </a:spcBef>
              <a:spcAft>
                <a:spcPts val="0"/>
              </a:spcAft>
              <a:buNone/>
              <a:defRPr sz="1300">
                <a:solidFill>
                  <a:srgbClr val="FFFFFF"/>
                </a:solidFill>
              </a:defRPr>
            </a:lvl2pPr>
            <a:lvl3pPr lvl="2" rtl="0" algn="ctr">
              <a:spcBef>
                <a:spcPts val="1600"/>
              </a:spcBef>
              <a:spcAft>
                <a:spcPts val="0"/>
              </a:spcAft>
              <a:buNone/>
              <a:defRPr sz="1300">
                <a:solidFill>
                  <a:srgbClr val="FFFFFF"/>
                </a:solidFill>
              </a:defRPr>
            </a:lvl3pPr>
            <a:lvl4pPr lvl="3" rtl="0" algn="ctr">
              <a:spcBef>
                <a:spcPts val="1600"/>
              </a:spcBef>
              <a:spcAft>
                <a:spcPts val="0"/>
              </a:spcAft>
              <a:buNone/>
              <a:defRPr sz="1300">
                <a:solidFill>
                  <a:srgbClr val="FFFFFF"/>
                </a:solidFill>
              </a:defRPr>
            </a:lvl4pPr>
            <a:lvl5pPr lvl="4" rtl="0" algn="ctr">
              <a:spcBef>
                <a:spcPts val="1600"/>
              </a:spcBef>
              <a:spcAft>
                <a:spcPts val="0"/>
              </a:spcAft>
              <a:buNone/>
              <a:defRPr sz="1300">
                <a:solidFill>
                  <a:srgbClr val="FFFFFF"/>
                </a:solidFill>
              </a:defRPr>
            </a:lvl5pPr>
            <a:lvl6pPr lvl="5" rtl="0" algn="ctr">
              <a:spcBef>
                <a:spcPts val="1600"/>
              </a:spcBef>
              <a:spcAft>
                <a:spcPts val="0"/>
              </a:spcAft>
              <a:buNone/>
              <a:defRPr sz="1300">
                <a:solidFill>
                  <a:srgbClr val="FFFFFF"/>
                </a:solidFill>
              </a:defRPr>
            </a:lvl6pPr>
            <a:lvl7pPr lvl="6" rtl="0" algn="ctr">
              <a:spcBef>
                <a:spcPts val="1600"/>
              </a:spcBef>
              <a:spcAft>
                <a:spcPts val="0"/>
              </a:spcAft>
              <a:buNone/>
              <a:defRPr sz="1300">
                <a:solidFill>
                  <a:srgbClr val="FFFFFF"/>
                </a:solidFill>
              </a:defRPr>
            </a:lvl7pPr>
            <a:lvl8pPr lvl="7" rtl="0" algn="ctr">
              <a:spcBef>
                <a:spcPts val="1600"/>
              </a:spcBef>
              <a:spcAft>
                <a:spcPts val="0"/>
              </a:spcAft>
              <a:buNone/>
              <a:defRPr sz="1300">
                <a:solidFill>
                  <a:srgbClr val="FFFFFF"/>
                </a:solidFill>
              </a:defRPr>
            </a:lvl8pPr>
            <a:lvl9pPr lvl="8" rtl="0" algn="ctr">
              <a:spcBef>
                <a:spcPts val="1600"/>
              </a:spcBef>
              <a:spcAft>
                <a:spcPts val="1600"/>
              </a:spcAft>
              <a:buNone/>
              <a:defRPr sz="1300">
                <a:solidFill>
                  <a:srgbClr val="FFFFFF"/>
                </a:solidFill>
              </a:defRPr>
            </a:lvl9pPr>
          </a:lstStyle>
          <a:p/>
        </p:txBody>
      </p:sp>
      <p:sp>
        <p:nvSpPr>
          <p:cNvPr id="77" name="Google Shape;77;p17"/>
          <p:cNvSpPr txBox="1"/>
          <p:nvPr>
            <p:ph idx="7" type="title"/>
          </p:nvPr>
        </p:nvSpPr>
        <p:spPr>
          <a:xfrm>
            <a:off x="835600" y="3648725"/>
            <a:ext cx="20814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500">
                <a:solidFill>
                  <a:srgbClr val="FFFFFF"/>
                </a:solidFill>
              </a:defRPr>
            </a:lvl1pPr>
            <a:lvl2pPr lvl="1" rtl="0">
              <a:spcBef>
                <a:spcPts val="0"/>
              </a:spcBef>
              <a:spcAft>
                <a:spcPts val="0"/>
              </a:spcAft>
              <a:buNone/>
              <a:defRPr sz="1500">
                <a:latin typeface="Abel"/>
                <a:ea typeface="Abel"/>
                <a:cs typeface="Abel"/>
                <a:sym typeface="Abel"/>
              </a:defRPr>
            </a:lvl2pPr>
            <a:lvl3pPr lvl="2" rtl="0">
              <a:spcBef>
                <a:spcPts val="0"/>
              </a:spcBef>
              <a:spcAft>
                <a:spcPts val="0"/>
              </a:spcAft>
              <a:buNone/>
              <a:defRPr sz="1500">
                <a:latin typeface="Abel"/>
                <a:ea typeface="Abel"/>
                <a:cs typeface="Abel"/>
                <a:sym typeface="Abel"/>
              </a:defRPr>
            </a:lvl3pPr>
            <a:lvl4pPr lvl="3" rtl="0">
              <a:spcBef>
                <a:spcPts val="0"/>
              </a:spcBef>
              <a:spcAft>
                <a:spcPts val="0"/>
              </a:spcAft>
              <a:buNone/>
              <a:defRPr sz="1500">
                <a:latin typeface="Abel"/>
                <a:ea typeface="Abel"/>
                <a:cs typeface="Abel"/>
                <a:sym typeface="Abel"/>
              </a:defRPr>
            </a:lvl4pPr>
            <a:lvl5pPr lvl="4" rtl="0">
              <a:spcBef>
                <a:spcPts val="0"/>
              </a:spcBef>
              <a:spcAft>
                <a:spcPts val="0"/>
              </a:spcAft>
              <a:buNone/>
              <a:defRPr sz="1500">
                <a:latin typeface="Abel"/>
                <a:ea typeface="Abel"/>
                <a:cs typeface="Abel"/>
                <a:sym typeface="Abel"/>
              </a:defRPr>
            </a:lvl5pPr>
            <a:lvl6pPr lvl="5" rtl="0">
              <a:spcBef>
                <a:spcPts val="0"/>
              </a:spcBef>
              <a:spcAft>
                <a:spcPts val="0"/>
              </a:spcAft>
              <a:buNone/>
              <a:defRPr sz="1500">
                <a:latin typeface="Abel"/>
                <a:ea typeface="Abel"/>
                <a:cs typeface="Abel"/>
                <a:sym typeface="Abel"/>
              </a:defRPr>
            </a:lvl6pPr>
            <a:lvl7pPr lvl="6" rtl="0">
              <a:spcBef>
                <a:spcPts val="0"/>
              </a:spcBef>
              <a:spcAft>
                <a:spcPts val="0"/>
              </a:spcAft>
              <a:buNone/>
              <a:defRPr sz="1500">
                <a:latin typeface="Abel"/>
                <a:ea typeface="Abel"/>
                <a:cs typeface="Abel"/>
                <a:sym typeface="Abel"/>
              </a:defRPr>
            </a:lvl7pPr>
            <a:lvl8pPr lvl="7" rtl="0">
              <a:spcBef>
                <a:spcPts val="0"/>
              </a:spcBef>
              <a:spcAft>
                <a:spcPts val="0"/>
              </a:spcAft>
              <a:buNone/>
              <a:defRPr sz="1500">
                <a:latin typeface="Abel"/>
                <a:ea typeface="Abel"/>
                <a:cs typeface="Abel"/>
                <a:sym typeface="Abel"/>
              </a:defRPr>
            </a:lvl8pPr>
            <a:lvl9pPr lvl="8" rtl="0">
              <a:spcBef>
                <a:spcPts val="0"/>
              </a:spcBef>
              <a:spcAft>
                <a:spcPts val="0"/>
              </a:spcAft>
              <a:buNone/>
              <a:defRPr sz="1500">
                <a:latin typeface="Abel"/>
                <a:ea typeface="Abel"/>
                <a:cs typeface="Abel"/>
                <a:sym typeface="Abel"/>
              </a:defRPr>
            </a:lvl9pPr>
          </a:lstStyle>
          <a:p/>
        </p:txBody>
      </p:sp>
      <p:sp>
        <p:nvSpPr>
          <p:cNvPr id="78" name="Google Shape;78;p17"/>
          <p:cNvSpPr txBox="1"/>
          <p:nvPr>
            <p:ph idx="8" type="subTitle"/>
          </p:nvPr>
        </p:nvSpPr>
        <p:spPr>
          <a:xfrm>
            <a:off x="835600" y="4006025"/>
            <a:ext cx="2081400" cy="588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solidFill>
                  <a:srgbClr val="FFFFFF"/>
                </a:solidFill>
              </a:defRPr>
            </a:lvl1pPr>
            <a:lvl2pPr lvl="1" rtl="0" algn="ctr">
              <a:spcBef>
                <a:spcPts val="1600"/>
              </a:spcBef>
              <a:spcAft>
                <a:spcPts val="0"/>
              </a:spcAft>
              <a:buNone/>
              <a:defRPr sz="1300">
                <a:solidFill>
                  <a:srgbClr val="FFFFFF"/>
                </a:solidFill>
              </a:defRPr>
            </a:lvl2pPr>
            <a:lvl3pPr lvl="2" rtl="0" algn="ctr">
              <a:spcBef>
                <a:spcPts val="1600"/>
              </a:spcBef>
              <a:spcAft>
                <a:spcPts val="0"/>
              </a:spcAft>
              <a:buNone/>
              <a:defRPr sz="1300">
                <a:solidFill>
                  <a:srgbClr val="FFFFFF"/>
                </a:solidFill>
              </a:defRPr>
            </a:lvl3pPr>
            <a:lvl4pPr lvl="3" rtl="0" algn="ctr">
              <a:spcBef>
                <a:spcPts val="1600"/>
              </a:spcBef>
              <a:spcAft>
                <a:spcPts val="0"/>
              </a:spcAft>
              <a:buNone/>
              <a:defRPr sz="1300">
                <a:solidFill>
                  <a:srgbClr val="FFFFFF"/>
                </a:solidFill>
              </a:defRPr>
            </a:lvl4pPr>
            <a:lvl5pPr lvl="4" rtl="0" algn="ctr">
              <a:spcBef>
                <a:spcPts val="1600"/>
              </a:spcBef>
              <a:spcAft>
                <a:spcPts val="0"/>
              </a:spcAft>
              <a:buNone/>
              <a:defRPr sz="1300">
                <a:solidFill>
                  <a:srgbClr val="FFFFFF"/>
                </a:solidFill>
              </a:defRPr>
            </a:lvl5pPr>
            <a:lvl6pPr lvl="5" rtl="0" algn="ctr">
              <a:spcBef>
                <a:spcPts val="1600"/>
              </a:spcBef>
              <a:spcAft>
                <a:spcPts val="0"/>
              </a:spcAft>
              <a:buNone/>
              <a:defRPr sz="1300">
                <a:solidFill>
                  <a:srgbClr val="FFFFFF"/>
                </a:solidFill>
              </a:defRPr>
            </a:lvl6pPr>
            <a:lvl7pPr lvl="6" rtl="0" algn="ctr">
              <a:spcBef>
                <a:spcPts val="1600"/>
              </a:spcBef>
              <a:spcAft>
                <a:spcPts val="0"/>
              </a:spcAft>
              <a:buNone/>
              <a:defRPr sz="1300">
                <a:solidFill>
                  <a:srgbClr val="FFFFFF"/>
                </a:solidFill>
              </a:defRPr>
            </a:lvl7pPr>
            <a:lvl8pPr lvl="7" rtl="0" algn="ctr">
              <a:spcBef>
                <a:spcPts val="1600"/>
              </a:spcBef>
              <a:spcAft>
                <a:spcPts val="0"/>
              </a:spcAft>
              <a:buNone/>
              <a:defRPr sz="1300">
                <a:solidFill>
                  <a:srgbClr val="FFFFFF"/>
                </a:solidFill>
              </a:defRPr>
            </a:lvl8pPr>
            <a:lvl9pPr lvl="8" rtl="0" algn="ctr">
              <a:spcBef>
                <a:spcPts val="1600"/>
              </a:spcBef>
              <a:spcAft>
                <a:spcPts val="1600"/>
              </a:spcAft>
              <a:buNone/>
              <a:defRPr sz="1300">
                <a:solidFill>
                  <a:srgbClr val="FFFFFF"/>
                </a:solidFill>
              </a:defRPr>
            </a:lvl9pPr>
          </a:lstStyle>
          <a:p/>
        </p:txBody>
      </p:sp>
      <p:sp>
        <p:nvSpPr>
          <p:cNvPr id="79" name="Google Shape;79;p17"/>
          <p:cNvSpPr txBox="1"/>
          <p:nvPr>
            <p:ph idx="9" type="title"/>
          </p:nvPr>
        </p:nvSpPr>
        <p:spPr>
          <a:xfrm>
            <a:off x="6227045" y="3648725"/>
            <a:ext cx="20814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500">
                <a:solidFill>
                  <a:srgbClr val="FFFFFF"/>
                </a:solidFill>
              </a:defRPr>
            </a:lvl1pPr>
            <a:lvl2pPr lvl="1" rtl="0">
              <a:spcBef>
                <a:spcPts val="0"/>
              </a:spcBef>
              <a:spcAft>
                <a:spcPts val="0"/>
              </a:spcAft>
              <a:buNone/>
              <a:defRPr sz="1500">
                <a:latin typeface="Abel"/>
                <a:ea typeface="Abel"/>
                <a:cs typeface="Abel"/>
                <a:sym typeface="Abel"/>
              </a:defRPr>
            </a:lvl2pPr>
            <a:lvl3pPr lvl="2" rtl="0">
              <a:spcBef>
                <a:spcPts val="0"/>
              </a:spcBef>
              <a:spcAft>
                <a:spcPts val="0"/>
              </a:spcAft>
              <a:buNone/>
              <a:defRPr sz="1500">
                <a:latin typeface="Abel"/>
                <a:ea typeface="Abel"/>
                <a:cs typeface="Abel"/>
                <a:sym typeface="Abel"/>
              </a:defRPr>
            </a:lvl3pPr>
            <a:lvl4pPr lvl="3" rtl="0">
              <a:spcBef>
                <a:spcPts val="0"/>
              </a:spcBef>
              <a:spcAft>
                <a:spcPts val="0"/>
              </a:spcAft>
              <a:buNone/>
              <a:defRPr sz="1500">
                <a:latin typeface="Abel"/>
                <a:ea typeface="Abel"/>
                <a:cs typeface="Abel"/>
                <a:sym typeface="Abel"/>
              </a:defRPr>
            </a:lvl4pPr>
            <a:lvl5pPr lvl="4" rtl="0">
              <a:spcBef>
                <a:spcPts val="0"/>
              </a:spcBef>
              <a:spcAft>
                <a:spcPts val="0"/>
              </a:spcAft>
              <a:buNone/>
              <a:defRPr sz="1500">
                <a:latin typeface="Abel"/>
                <a:ea typeface="Abel"/>
                <a:cs typeface="Abel"/>
                <a:sym typeface="Abel"/>
              </a:defRPr>
            </a:lvl5pPr>
            <a:lvl6pPr lvl="5" rtl="0">
              <a:spcBef>
                <a:spcPts val="0"/>
              </a:spcBef>
              <a:spcAft>
                <a:spcPts val="0"/>
              </a:spcAft>
              <a:buNone/>
              <a:defRPr sz="1500">
                <a:latin typeface="Abel"/>
                <a:ea typeface="Abel"/>
                <a:cs typeface="Abel"/>
                <a:sym typeface="Abel"/>
              </a:defRPr>
            </a:lvl6pPr>
            <a:lvl7pPr lvl="6" rtl="0">
              <a:spcBef>
                <a:spcPts val="0"/>
              </a:spcBef>
              <a:spcAft>
                <a:spcPts val="0"/>
              </a:spcAft>
              <a:buNone/>
              <a:defRPr sz="1500">
                <a:latin typeface="Abel"/>
                <a:ea typeface="Abel"/>
                <a:cs typeface="Abel"/>
                <a:sym typeface="Abel"/>
              </a:defRPr>
            </a:lvl7pPr>
            <a:lvl8pPr lvl="7" rtl="0">
              <a:spcBef>
                <a:spcPts val="0"/>
              </a:spcBef>
              <a:spcAft>
                <a:spcPts val="0"/>
              </a:spcAft>
              <a:buNone/>
              <a:defRPr sz="1500">
                <a:latin typeface="Abel"/>
                <a:ea typeface="Abel"/>
                <a:cs typeface="Abel"/>
                <a:sym typeface="Abel"/>
              </a:defRPr>
            </a:lvl8pPr>
            <a:lvl9pPr lvl="8" rtl="0">
              <a:spcBef>
                <a:spcPts val="0"/>
              </a:spcBef>
              <a:spcAft>
                <a:spcPts val="0"/>
              </a:spcAft>
              <a:buNone/>
              <a:defRPr sz="1500">
                <a:latin typeface="Abel"/>
                <a:ea typeface="Abel"/>
                <a:cs typeface="Abel"/>
                <a:sym typeface="Abel"/>
              </a:defRPr>
            </a:lvl9pPr>
          </a:lstStyle>
          <a:p/>
        </p:txBody>
      </p:sp>
      <p:sp>
        <p:nvSpPr>
          <p:cNvPr id="80" name="Google Shape;80;p17"/>
          <p:cNvSpPr txBox="1"/>
          <p:nvPr>
            <p:ph idx="13" type="subTitle"/>
          </p:nvPr>
        </p:nvSpPr>
        <p:spPr>
          <a:xfrm>
            <a:off x="6227049" y="4006025"/>
            <a:ext cx="2081400" cy="588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solidFill>
                  <a:srgbClr val="FFFFFF"/>
                </a:solidFill>
              </a:defRPr>
            </a:lvl1pPr>
            <a:lvl2pPr lvl="1" rtl="0" algn="ctr">
              <a:spcBef>
                <a:spcPts val="1600"/>
              </a:spcBef>
              <a:spcAft>
                <a:spcPts val="0"/>
              </a:spcAft>
              <a:buNone/>
              <a:defRPr sz="1300">
                <a:solidFill>
                  <a:srgbClr val="FFFFFF"/>
                </a:solidFill>
              </a:defRPr>
            </a:lvl2pPr>
            <a:lvl3pPr lvl="2" rtl="0" algn="ctr">
              <a:spcBef>
                <a:spcPts val="1600"/>
              </a:spcBef>
              <a:spcAft>
                <a:spcPts val="0"/>
              </a:spcAft>
              <a:buNone/>
              <a:defRPr sz="1300">
                <a:solidFill>
                  <a:srgbClr val="FFFFFF"/>
                </a:solidFill>
              </a:defRPr>
            </a:lvl3pPr>
            <a:lvl4pPr lvl="3" rtl="0" algn="ctr">
              <a:spcBef>
                <a:spcPts val="1600"/>
              </a:spcBef>
              <a:spcAft>
                <a:spcPts val="0"/>
              </a:spcAft>
              <a:buNone/>
              <a:defRPr sz="1300">
                <a:solidFill>
                  <a:srgbClr val="FFFFFF"/>
                </a:solidFill>
              </a:defRPr>
            </a:lvl4pPr>
            <a:lvl5pPr lvl="4" rtl="0" algn="ctr">
              <a:spcBef>
                <a:spcPts val="1600"/>
              </a:spcBef>
              <a:spcAft>
                <a:spcPts val="0"/>
              </a:spcAft>
              <a:buNone/>
              <a:defRPr sz="1300">
                <a:solidFill>
                  <a:srgbClr val="FFFFFF"/>
                </a:solidFill>
              </a:defRPr>
            </a:lvl5pPr>
            <a:lvl6pPr lvl="5" rtl="0" algn="ctr">
              <a:spcBef>
                <a:spcPts val="1600"/>
              </a:spcBef>
              <a:spcAft>
                <a:spcPts val="0"/>
              </a:spcAft>
              <a:buNone/>
              <a:defRPr sz="1300">
                <a:solidFill>
                  <a:srgbClr val="FFFFFF"/>
                </a:solidFill>
              </a:defRPr>
            </a:lvl6pPr>
            <a:lvl7pPr lvl="6" rtl="0" algn="ctr">
              <a:spcBef>
                <a:spcPts val="1600"/>
              </a:spcBef>
              <a:spcAft>
                <a:spcPts val="0"/>
              </a:spcAft>
              <a:buNone/>
              <a:defRPr sz="1300">
                <a:solidFill>
                  <a:srgbClr val="FFFFFF"/>
                </a:solidFill>
              </a:defRPr>
            </a:lvl7pPr>
            <a:lvl8pPr lvl="7" rtl="0" algn="ctr">
              <a:spcBef>
                <a:spcPts val="1600"/>
              </a:spcBef>
              <a:spcAft>
                <a:spcPts val="0"/>
              </a:spcAft>
              <a:buNone/>
              <a:defRPr sz="1300">
                <a:solidFill>
                  <a:srgbClr val="FFFFFF"/>
                </a:solidFill>
              </a:defRPr>
            </a:lvl8pPr>
            <a:lvl9pPr lvl="8" rtl="0" algn="ctr">
              <a:spcBef>
                <a:spcPts val="1600"/>
              </a:spcBef>
              <a:spcAft>
                <a:spcPts val="1600"/>
              </a:spcAft>
              <a:buNone/>
              <a:defRPr sz="1300">
                <a:solidFill>
                  <a:srgbClr val="FFFFFF"/>
                </a:solidFill>
              </a:defRPr>
            </a:lvl9pPr>
          </a:lstStyle>
          <a:p/>
        </p:txBody>
      </p:sp>
      <p:sp>
        <p:nvSpPr>
          <p:cNvPr id="81" name="Google Shape;81;p17"/>
          <p:cNvSpPr txBox="1"/>
          <p:nvPr>
            <p:ph idx="14" type="title"/>
          </p:nvPr>
        </p:nvSpPr>
        <p:spPr>
          <a:xfrm>
            <a:off x="3531335" y="3648725"/>
            <a:ext cx="20814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500">
                <a:solidFill>
                  <a:srgbClr val="FFFFFF"/>
                </a:solidFill>
              </a:defRPr>
            </a:lvl1pPr>
            <a:lvl2pPr lvl="1" rtl="0">
              <a:spcBef>
                <a:spcPts val="0"/>
              </a:spcBef>
              <a:spcAft>
                <a:spcPts val="0"/>
              </a:spcAft>
              <a:buNone/>
              <a:defRPr sz="1500">
                <a:latin typeface="Abel"/>
                <a:ea typeface="Abel"/>
                <a:cs typeface="Abel"/>
                <a:sym typeface="Abel"/>
              </a:defRPr>
            </a:lvl2pPr>
            <a:lvl3pPr lvl="2" rtl="0">
              <a:spcBef>
                <a:spcPts val="0"/>
              </a:spcBef>
              <a:spcAft>
                <a:spcPts val="0"/>
              </a:spcAft>
              <a:buNone/>
              <a:defRPr sz="1500">
                <a:latin typeface="Abel"/>
                <a:ea typeface="Abel"/>
                <a:cs typeface="Abel"/>
                <a:sym typeface="Abel"/>
              </a:defRPr>
            </a:lvl3pPr>
            <a:lvl4pPr lvl="3" rtl="0">
              <a:spcBef>
                <a:spcPts val="0"/>
              </a:spcBef>
              <a:spcAft>
                <a:spcPts val="0"/>
              </a:spcAft>
              <a:buNone/>
              <a:defRPr sz="1500">
                <a:latin typeface="Abel"/>
                <a:ea typeface="Abel"/>
                <a:cs typeface="Abel"/>
                <a:sym typeface="Abel"/>
              </a:defRPr>
            </a:lvl4pPr>
            <a:lvl5pPr lvl="4" rtl="0">
              <a:spcBef>
                <a:spcPts val="0"/>
              </a:spcBef>
              <a:spcAft>
                <a:spcPts val="0"/>
              </a:spcAft>
              <a:buNone/>
              <a:defRPr sz="1500">
                <a:latin typeface="Abel"/>
                <a:ea typeface="Abel"/>
                <a:cs typeface="Abel"/>
                <a:sym typeface="Abel"/>
              </a:defRPr>
            </a:lvl5pPr>
            <a:lvl6pPr lvl="5" rtl="0">
              <a:spcBef>
                <a:spcPts val="0"/>
              </a:spcBef>
              <a:spcAft>
                <a:spcPts val="0"/>
              </a:spcAft>
              <a:buNone/>
              <a:defRPr sz="1500">
                <a:latin typeface="Abel"/>
                <a:ea typeface="Abel"/>
                <a:cs typeface="Abel"/>
                <a:sym typeface="Abel"/>
              </a:defRPr>
            </a:lvl6pPr>
            <a:lvl7pPr lvl="6" rtl="0">
              <a:spcBef>
                <a:spcPts val="0"/>
              </a:spcBef>
              <a:spcAft>
                <a:spcPts val="0"/>
              </a:spcAft>
              <a:buNone/>
              <a:defRPr sz="1500">
                <a:latin typeface="Abel"/>
                <a:ea typeface="Abel"/>
                <a:cs typeface="Abel"/>
                <a:sym typeface="Abel"/>
              </a:defRPr>
            </a:lvl7pPr>
            <a:lvl8pPr lvl="7" rtl="0">
              <a:spcBef>
                <a:spcPts val="0"/>
              </a:spcBef>
              <a:spcAft>
                <a:spcPts val="0"/>
              </a:spcAft>
              <a:buNone/>
              <a:defRPr sz="1500">
                <a:latin typeface="Abel"/>
                <a:ea typeface="Abel"/>
                <a:cs typeface="Abel"/>
                <a:sym typeface="Abel"/>
              </a:defRPr>
            </a:lvl8pPr>
            <a:lvl9pPr lvl="8" rtl="0">
              <a:spcBef>
                <a:spcPts val="0"/>
              </a:spcBef>
              <a:spcAft>
                <a:spcPts val="0"/>
              </a:spcAft>
              <a:buNone/>
              <a:defRPr sz="1500">
                <a:latin typeface="Abel"/>
                <a:ea typeface="Abel"/>
                <a:cs typeface="Abel"/>
                <a:sym typeface="Abel"/>
              </a:defRPr>
            </a:lvl9pPr>
          </a:lstStyle>
          <a:p/>
        </p:txBody>
      </p:sp>
      <p:sp>
        <p:nvSpPr>
          <p:cNvPr id="82" name="Google Shape;82;p17"/>
          <p:cNvSpPr txBox="1"/>
          <p:nvPr>
            <p:ph idx="15" type="subTitle"/>
          </p:nvPr>
        </p:nvSpPr>
        <p:spPr>
          <a:xfrm>
            <a:off x="3531337" y="4006025"/>
            <a:ext cx="2081400" cy="588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300">
                <a:solidFill>
                  <a:srgbClr val="FFFFFF"/>
                </a:solidFill>
              </a:defRPr>
            </a:lvl1pPr>
            <a:lvl2pPr lvl="1" rtl="0" algn="ctr">
              <a:spcBef>
                <a:spcPts val="1600"/>
              </a:spcBef>
              <a:spcAft>
                <a:spcPts val="0"/>
              </a:spcAft>
              <a:buNone/>
              <a:defRPr sz="1300">
                <a:solidFill>
                  <a:srgbClr val="FFFFFF"/>
                </a:solidFill>
              </a:defRPr>
            </a:lvl2pPr>
            <a:lvl3pPr lvl="2" rtl="0" algn="ctr">
              <a:spcBef>
                <a:spcPts val="1600"/>
              </a:spcBef>
              <a:spcAft>
                <a:spcPts val="0"/>
              </a:spcAft>
              <a:buNone/>
              <a:defRPr sz="1300">
                <a:solidFill>
                  <a:srgbClr val="FFFFFF"/>
                </a:solidFill>
              </a:defRPr>
            </a:lvl3pPr>
            <a:lvl4pPr lvl="3" rtl="0" algn="ctr">
              <a:spcBef>
                <a:spcPts val="1600"/>
              </a:spcBef>
              <a:spcAft>
                <a:spcPts val="0"/>
              </a:spcAft>
              <a:buNone/>
              <a:defRPr sz="1300">
                <a:solidFill>
                  <a:srgbClr val="FFFFFF"/>
                </a:solidFill>
              </a:defRPr>
            </a:lvl4pPr>
            <a:lvl5pPr lvl="4" rtl="0" algn="ctr">
              <a:spcBef>
                <a:spcPts val="1600"/>
              </a:spcBef>
              <a:spcAft>
                <a:spcPts val="0"/>
              </a:spcAft>
              <a:buNone/>
              <a:defRPr sz="1300">
                <a:solidFill>
                  <a:srgbClr val="FFFFFF"/>
                </a:solidFill>
              </a:defRPr>
            </a:lvl5pPr>
            <a:lvl6pPr lvl="5" rtl="0" algn="ctr">
              <a:spcBef>
                <a:spcPts val="1600"/>
              </a:spcBef>
              <a:spcAft>
                <a:spcPts val="0"/>
              </a:spcAft>
              <a:buNone/>
              <a:defRPr sz="1300">
                <a:solidFill>
                  <a:srgbClr val="FFFFFF"/>
                </a:solidFill>
              </a:defRPr>
            </a:lvl6pPr>
            <a:lvl7pPr lvl="6" rtl="0" algn="ctr">
              <a:spcBef>
                <a:spcPts val="1600"/>
              </a:spcBef>
              <a:spcAft>
                <a:spcPts val="0"/>
              </a:spcAft>
              <a:buNone/>
              <a:defRPr sz="1300">
                <a:solidFill>
                  <a:srgbClr val="FFFFFF"/>
                </a:solidFill>
              </a:defRPr>
            </a:lvl7pPr>
            <a:lvl8pPr lvl="7" rtl="0" algn="ctr">
              <a:spcBef>
                <a:spcPts val="1600"/>
              </a:spcBef>
              <a:spcAft>
                <a:spcPts val="0"/>
              </a:spcAft>
              <a:buNone/>
              <a:defRPr sz="1300">
                <a:solidFill>
                  <a:srgbClr val="FFFFFF"/>
                </a:solidFill>
              </a:defRPr>
            </a:lvl8pPr>
            <a:lvl9pPr lvl="8" rtl="0" algn="ctr">
              <a:spcBef>
                <a:spcPts val="1600"/>
              </a:spcBef>
              <a:spcAft>
                <a:spcPts val="1600"/>
              </a:spcAft>
              <a:buNone/>
              <a:defRPr sz="1300">
                <a:solidFill>
                  <a:srgbClr val="FFFFFF"/>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13">
    <p:bg>
      <p:bgPr>
        <a:blipFill>
          <a:blip r:embed="rId2">
            <a:alphaModFix/>
          </a:blip>
          <a:stretch>
            <a:fillRect/>
          </a:stretch>
        </a:blipFill>
      </p:bgPr>
    </p:bg>
    <p:spTree>
      <p:nvGrpSpPr>
        <p:cNvPr id="83" name="Shape 83"/>
        <p:cNvGrpSpPr/>
        <p:nvPr/>
      </p:nvGrpSpPr>
      <p:grpSpPr>
        <a:xfrm>
          <a:off x="0" y="0"/>
          <a:ext cx="0" cy="0"/>
          <a:chOff x="0" y="0"/>
          <a:chExt cx="0" cy="0"/>
        </a:xfrm>
      </p:grpSpPr>
      <p:sp>
        <p:nvSpPr>
          <p:cNvPr id="84" name="Google Shape;84;p18"/>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200"/>
              <a:buNone/>
              <a:defRPr sz="2200">
                <a:solidFill>
                  <a:srgbClr val="FFFFFF"/>
                </a:solidFill>
              </a:defRPr>
            </a:lvl1pPr>
            <a:lvl2pPr lvl="1" rtl="0" algn="ctr">
              <a:spcBef>
                <a:spcPts val="0"/>
              </a:spcBef>
              <a:spcAft>
                <a:spcPts val="0"/>
              </a:spcAft>
              <a:buClr>
                <a:srgbClr val="FFFFFF"/>
              </a:buClr>
              <a:buSzPts val="2800"/>
              <a:buNone/>
              <a:defRPr>
                <a:solidFill>
                  <a:srgbClr val="FFFFFF"/>
                </a:solidFill>
              </a:defRPr>
            </a:lvl2pPr>
            <a:lvl3pPr lvl="2" rtl="0" algn="ctr">
              <a:spcBef>
                <a:spcPts val="0"/>
              </a:spcBef>
              <a:spcAft>
                <a:spcPts val="0"/>
              </a:spcAft>
              <a:buClr>
                <a:srgbClr val="FFFFFF"/>
              </a:buClr>
              <a:buSzPts val="2800"/>
              <a:buNone/>
              <a:defRPr>
                <a:solidFill>
                  <a:srgbClr val="FFFFFF"/>
                </a:solidFill>
              </a:defRPr>
            </a:lvl3pPr>
            <a:lvl4pPr lvl="3" rtl="0" algn="ctr">
              <a:spcBef>
                <a:spcPts val="0"/>
              </a:spcBef>
              <a:spcAft>
                <a:spcPts val="0"/>
              </a:spcAft>
              <a:buClr>
                <a:srgbClr val="FFFFFF"/>
              </a:buClr>
              <a:buSzPts val="2800"/>
              <a:buNone/>
              <a:defRPr>
                <a:solidFill>
                  <a:srgbClr val="FFFFFF"/>
                </a:solidFill>
              </a:defRPr>
            </a:lvl4pPr>
            <a:lvl5pPr lvl="4" rtl="0" algn="ctr">
              <a:spcBef>
                <a:spcPts val="0"/>
              </a:spcBef>
              <a:spcAft>
                <a:spcPts val="0"/>
              </a:spcAft>
              <a:buClr>
                <a:srgbClr val="FFFFFF"/>
              </a:buClr>
              <a:buSzPts val="2800"/>
              <a:buNone/>
              <a:defRPr>
                <a:solidFill>
                  <a:srgbClr val="FFFFFF"/>
                </a:solidFill>
              </a:defRPr>
            </a:lvl5pPr>
            <a:lvl6pPr lvl="5" rtl="0" algn="ctr">
              <a:spcBef>
                <a:spcPts val="0"/>
              </a:spcBef>
              <a:spcAft>
                <a:spcPts val="0"/>
              </a:spcAft>
              <a:buClr>
                <a:srgbClr val="FFFFFF"/>
              </a:buClr>
              <a:buSzPts val="2800"/>
              <a:buNone/>
              <a:defRPr>
                <a:solidFill>
                  <a:srgbClr val="FFFFFF"/>
                </a:solidFill>
              </a:defRPr>
            </a:lvl6pPr>
            <a:lvl7pPr lvl="6" rtl="0" algn="ctr">
              <a:spcBef>
                <a:spcPts val="0"/>
              </a:spcBef>
              <a:spcAft>
                <a:spcPts val="0"/>
              </a:spcAft>
              <a:buClr>
                <a:srgbClr val="FFFFFF"/>
              </a:buClr>
              <a:buSzPts val="2800"/>
              <a:buNone/>
              <a:defRPr>
                <a:solidFill>
                  <a:srgbClr val="FFFFFF"/>
                </a:solidFill>
              </a:defRPr>
            </a:lvl7pPr>
            <a:lvl8pPr lvl="7" rtl="0" algn="ctr">
              <a:spcBef>
                <a:spcPts val="0"/>
              </a:spcBef>
              <a:spcAft>
                <a:spcPts val="0"/>
              </a:spcAft>
              <a:buClr>
                <a:srgbClr val="FFFFFF"/>
              </a:buClr>
              <a:buSzPts val="2800"/>
              <a:buNone/>
              <a:defRPr>
                <a:solidFill>
                  <a:srgbClr val="FFFFFF"/>
                </a:solidFill>
              </a:defRPr>
            </a:lvl8pPr>
            <a:lvl9pPr lvl="8" rtl="0" algn="ctr">
              <a:spcBef>
                <a:spcPts val="0"/>
              </a:spcBef>
              <a:spcAft>
                <a:spcPts val="0"/>
              </a:spcAft>
              <a:buClr>
                <a:srgbClr val="FFFFFF"/>
              </a:buClr>
              <a:buSzPts val="2800"/>
              <a:buNone/>
              <a:defRPr>
                <a:solidFill>
                  <a:srgbClr val="FFFFFF"/>
                </a:solidFill>
              </a:defRPr>
            </a:lvl9pPr>
          </a:lstStyle>
          <a:p/>
        </p:txBody>
      </p:sp>
      <p:sp>
        <p:nvSpPr>
          <p:cNvPr id="85" name="Google Shape;85;p18"/>
          <p:cNvSpPr txBox="1"/>
          <p:nvPr>
            <p:ph idx="2" type="title"/>
          </p:nvPr>
        </p:nvSpPr>
        <p:spPr>
          <a:xfrm>
            <a:off x="6227045" y="1623300"/>
            <a:ext cx="20814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500">
                <a:solidFill>
                  <a:srgbClr val="FFFFFF"/>
                </a:solidFill>
              </a:defRPr>
            </a:lvl1pPr>
            <a:lvl2pPr lvl="1" rtl="0">
              <a:spcBef>
                <a:spcPts val="0"/>
              </a:spcBef>
              <a:spcAft>
                <a:spcPts val="0"/>
              </a:spcAft>
              <a:buNone/>
              <a:defRPr sz="1500">
                <a:latin typeface="Abel"/>
                <a:ea typeface="Abel"/>
                <a:cs typeface="Abel"/>
                <a:sym typeface="Abel"/>
              </a:defRPr>
            </a:lvl2pPr>
            <a:lvl3pPr lvl="2" rtl="0">
              <a:spcBef>
                <a:spcPts val="0"/>
              </a:spcBef>
              <a:spcAft>
                <a:spcPts val="0"/>
              </a:spcAft>
              <a:buNone/>
              <a:defRPr sz="1500">
                <a:latin typeface="Abel"/>
                <a:ea typeface="Abel"/>
                <a:cs typeface="Abel"/>
                <a:sym typeface="Abel"/>
              </a:defRPr>
            </a:lvl3pPr>
            <a:lvl4pPr lvl="3" rtl="0">
              <a:spcBef>
                <a:spcPts val="0"/>
              </a:spcBef>
              <a:spcAft>
                <a:spcPts val="0"/>
              </a:spcAft>
              <a:buNone/>
              <a:defRPr sz="1500">
                <a:latin typeface="Abel"/>
                <a:ea typeface="Abel"/>
                <a:cs typeface="Abel"/>
                <a:sym typeface="Abel"/>
              </a:defRPr>
            </a:lvl4pPr>
            <a:lvl5pPr lvl="4" rtl="0">
              <a:spcBef>
                <a:spcPts val="0"/>
              </a:spcBef>
              <a:spcAft>
                <a:spcPts val="0"/>
              </a:spcAft>
              <a:buNone/>
              <a:defRPr sz="1500">
                <a:latin typeface="Abel"/>
                <a:ea typeface="Abel"/>
                <a:cs typeface="Abel"/>
                <a:sym typeface="Abel"/>
              </a:defRPr>
            </a:lvl5pPr>
            <a:lvl6pPr lvl="5" rtl="0">
              <a:spcBef>
                <a:spcPts val="0"/>
              </a:spcBef>
              <a:spcAft>
                <a:spcPts val="0"/>
              </a:spcAft>
              <a:buNone/>
              <a:defRPr sz="1500">
                <a:latin typeface="Abel"/>
                <a:ea typeface="Abel"/>
                <a:cs typeface="Abel"/>
                <a:sym typeface="Abel"/>
              </a:defRPr>
            </a:lvl6pPr>
            <a:lvl7pPr lvl="6" rtl="0">
              <a:spcBef>
                <a:spcPts val="0"/>
              </a:spcBef>
              <a:spcAft>
                <a:spcPts val="0"/>
              </a:spcAft>
              <a:buNone/>
              <a:defRPr sz="1500">
                <a:latin typeface="Abel"/>
                <a:ea typeface="Abel"/>
                <a:cs typeface="Abel"/>
                <a:sym typeface="Abel"/>
              </a:defRPr>
            </a:lvl7pPr>
            <a:lvl8pPr lvl="7" rtl="0">
              <a:spcBef>
                <a:spcPts val="0"/>
              </a:spcBef>
              <a:spcAft>
                <a:spcPts val="0"/>
              </a:spcAft>
              <a:buNone/>
              <a:defRPr sz="1500">
                <a:latin typeface="Abel"/>
                <a:ea typeface="Abel"/>
                <a:cs typeface="Abel"/>
                <a:sym typeface="Abel"/>
              </a:defRPr>
            </a:lvl8pPr>
            <a:lvl9pPr lvl="8" rtl="0">
              <a:spcBef>
                <a:spcPts val="0"/>
              </a:spcBef>
              <a:spcAft>
                <a:spcPts val="0"/>
              </a:spcAft>
              <a:buNone/>
              <a:defRPr sz="1500">
                <a:latin typeface="Abel"/>
                <a:ea typeface="Abel"/>
                <a:cs typeface="Abel"/>
                <a:sym typeface="Abel"/>
              </a:defRPr>
            </a:lvl9pPr>
          </a:lstStyle>
          <a:p/>
        </p:txBody>
      </p:sp>
      <p:sp>
        <p:nvSpPr>
          <p:cNvPr id="86" name="Google Shape;86;p18"/>
          <p:cNvSpPr txBox="1"/>
          <p:nvPr>
            <p:ph idx="1" type="subTitle"/>
          </p:nvPr>
        </p:nvSpPr>
        <p:spPr>
          <a:xfrm>
            <a:off x="6227049" y="1980600"/>
            <a:ext cx="2081400" cy="588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FFFFFF"/>
                </a:solidFill>
              </a:defRPr>
            </a:lvl1pPr>
            <a:lvl2pPr lvl="1" rtl="0" algn="ctr">
              <a:spcBef>
                <a:spcPts val="1600"/>
              </a:spcBef>
              <a:spcAft>
                <a:spcPts val="0"/>
              </a:spcAft>
              <a:buNone/>
              <a:defRPr sz="1400">
                <a:solidFill>
                  <a:srgbClr val="FFFFFF"/>
                </a:solidFill>
              </a:defRPr>
            </a:lvl2pPr>
            <a:lvl3pPr lvl="2" rtl="0" algn="ctr">
              <a:spcBef>
                <a:spcPts val="1600"/>
              </a:spcBef>
              <a:spcAft>
                <a:spcPts val="0"/>
              </a:spcAft>
              <a:buNone/>
              <a:defRPr sz="1400">
                <a:solidFill>
                  <a:srgbClr val="FFFFFF"/>
                </a:solidFill>
              </a:defRPr>
            </a:lvl3pPr>
            <a:lvl4pPr lvl="3" rtl="0" algn="ctr">
              <a:spcBef>
                <a:spcPts val="1600"/>
              </a:spcBef>
              <a:spcAft>
                <a:spcPts val="0"/>
              </a:spcAft>
              <a:buNone/>
              <a:defRPr sz="1400">
                <a:solidFill>
                  <a:srgbClr val="FFFFFF"/>
                </a:solidFill>
              </a:defRPr>
            </a:lvl4pPr>
            <a:lvl5pPr lvl="4" rtl="0" algn="ctr">
              <a:spcBef>
                <a:spcPts val="1600"/>
              </a:spcBef>
              <a:spcAft>
                <a:spcPts val="0"/>
              </a:spcAft>
              <a:buNone/>
              <a:defRPr sz="1400">
                <a:solidFill>
                  <a:srgbClr val="FFFFFF"/>
                </a:solidFill>
              </a:defRPr>
            </a:lvl5pPr>
            <a:lvl6pPr lvl="5" rtl="0" algn="ctr">
              <a:spcBef>
                <a:spcPts val="1600"/>
              </a:spcBef>
              <a:spcAft>
                <a:spcPts val="0"/>
              </a:spcAft>
              <a:buNone/>
              <a:defRPr sz="1400">
                <a:solidFill>
                  <a:srgbClr val="FFFFFF"/>
                </a:solidFill>
              </a:defRPr>
            </a:lvl6pPr>
            <a:lvl7pPr lvl="6" rtl="0" algn="ctr">
              <a:spcBef>
                <a:spcPts val="1600"/>
              </a:spcBef>
              <a:spcAft>
                <a:spcPts val="0"/>
              </a:spcAft>
              <a:buNone/>
              <a:defRPr sz="1400">
                <a:solidFill>
                  <a:srgbClr val="FFFFFF"/>
                </a:solidFill>
              </a:defRPr>
            </a:lvl7pPr>
            <a:lvl8pPr lvl="7" rtl="0" algn="ctr">
              <a:spcBef>
                <a:spcPts val="1600"/>
              </a:spcBef>
              <a:spcAft>
                <a:spcPts val="0"/>
              </a:spcAft>
              <a:buNone/>
              <a:defRPr sz="1400">
                <a:solidFill>
                  <a:srgbClr val="FFFFFF"/>
                </a:solidFill>
              </a:defRPr>
            </a:lvl8pPr>
            <a:lvl9pPr lvl="8" rtl="0" algn="ctr">
              <a:spcBef>
                <a:spcPts val="1600"/>
              </a:spcBef>
              <a:spcAft>
                <a:spcPts val="1600"/>
              </a:spcAft>
              <a:buNone/>
              <a:defRPr sz="1400">
                <a:solidFill>
                  <a:srgbClr val="FFFFFF"/>
                </a:solidFill>
              </a:defRPr>
            </a:lvl9pPr>
          </a:lstStyle>
          <a:p/>
        </p:txBody>
      </p:sp>
      <p:sp>
        <p:nvSpPr>
          <p:cNvPr id="87" name="Google Shape;87;p18"/>
          <p:cNvSpPr txBox="1"/>
          <p:nvPr>
            <p:ph idx="3" type="title"/>
          </p:nvPr>
        </p:nvSpPr>
        <p:spPr>
          <a:xfrm>
            <a:off x="3531335" y="1623300"/>
            <a:ext cx="20814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500">
                <a:solidFill>
                  <a:srgbClr val="FFFFFF"/>
                </a:solidFill>
              </a:defRPr>
            </a:lvl1pPr>
            <a:lvl2pPr lvl="1" rtl="0">
              <a:spcBef>
                <a:spcPts val="0"/>
              </a:spcBef>
              <a:spcAft>
                <a:spcPts val="0"/>
              </a:spcAft>
              <a:buNone/>
              <a:defRPr sz="1500">
                <a:latin typeface="Abel"/>
                <a:ea typeface="Abel"/>
                <a:cs typeface="Abel"/>
                <a:sym typeface="Abel"/>
              </a:defRPr>
            </a:lvl2pPr>
            <a:lvl3pPr lvl="2" rtl="0">
              <a:spcBef>
                <a:spcPts val="0"/>
              </a:spcBef>
              <a:spcAft>
                <a:spcPts val="0"/>
              </a:spcAft>
              <a:buNone/>
              <a:defRPr sz="1500">
                <a:latin typeface="Abel"/>
                <a:ea typeface="Abel"/>
                <a:cs typeface="Abel"/>
                <a:sym typeface="Abel"/>
              </a:defRPr>
            </a:lvl3pPr>
            <a:lvl4pPr lvl="3" rtl="0">
              <a:spcBef>
                <a:spcPts val="0"/>
              </a:spcBef>
              <a:spcAft>
                <a:spcPts val="0"/>
              </a:spcAft>
              <a:buNone/>
              <a:defRPr sz="1500">
                <a:latin typeface="Abel"/>
                <a:ea typeface="Abel"/>
                <a:cs typeface="Abel"/>
                <a:sym typeface="Abel"/>
              </a:defRPr>
            </a:lvl4pPr>
            <a:lvl5pPr lvl="4" rtl="0">
              <a:spcBef>
                <a:spcPts val="0"/>
              </a:spcBef>
              <a:spcAft>
                <a:spcPts val="0"/>
              </a:spcAft>
              <a:buNone/>
              <a:defRPr sz="1500">
                <a:latin typeface="Abel"/>
                <a:ea typeface="Abel"/>
                <a:cs typeface="Abel"/>
                <a:sym typeface="Abel"/>
              </a:defRPr>
            </a:lvl5pPr>
            <a:lvl6pPr lvl="5" rtl="0">
              <a:spcBef>
                <a:spcPts val="0"/>
              </a:spcBef>
              <a:spcAft>
                <a:spcPts val="0"/>
              </a:spcAft>
              <a:buNone/>
              <a:defRPr sz="1500">
                <a:latin typeface="Abel"/>
                <a:ea typeface="Abel"/>
                <a:cs typeface="Abel"/>
                <a:sym typeface="Abel"/>
              </a:defRPr>
            </a:lvl6pPr>
            <a:lvl7pPr lvl="6" rtl="0">
              <a:spcBef>
                <a:spcPts val="0"/>
              </a:spcBef>
              <a:spcAft>
                <a:spcPts val="0"/>
              </a:spcAft>
              <a:buNone/>
              <a:defRPr sz="1500">
                <a:latin typeface="Abel"/>
                <a:ea typeface="Abel"/>
                <a:cs typeface="Abel"/>
                <a:sym typeface="Abel"/>
              </a:defRPr>
            </a:lvl7pPr>
            <a:lvl8pPr lvl="7" rtl="0">
              <a:spcBef>
                <a:spcPts val="0"/>
              </a:spcBef>
              <a:spcAft>
                <a:spcPts val="0"/>
              </a:spcAft>
              <a:buNone/>
              <a:defRPr sz="1500">
                <a:latin typeface="Abel"/>
                <a:ea typeface="Abel"/>
                <a:cs typeface="Abel"/>
                <a:sym typeface="Abel"/>
              </a:defRPr>
            </a:lvl8pPr>
            <a:lvl9pPr lvl="8" rtl="0">
              <a:spcBef>
                <a:spcPts val="0"/>
              </a:spcBef>
              <a:spcAft>
                <a:spcPts val="0"/>
              </a:spcAft>
              <a:buNone/>
              <a:defRPr sz="1500">
                <a:latin typeface="Abel"/>
                <a:ea typeface="Abel"/>
                <a:cs typeface="Abel"/>
                <a:sym typeface="Abel"/>
              </a:defRPr>
            </a:lvl9pPr>
          </a:lstStyle>
          <a:p/>
        </p:txBody>
      </p:sp>
      <p:sp>
        <p:nvSpPr>
          <p:cNvPr id="88" name="Google Shape;88;p18"/>
          <p:cNvSpPr txBox="1"/>
          <p:nvPr>
            <p:ph idx="4" type="subTitle"/>
          </p:nvPr>
        </p:nvSpPr>
        <p:spPr>
          <a:xfrm>
            <a:off x="3531337" y="1980600"/>
            <a:ext cx="2081400" cy="588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FFFFFF"/>
                </a:solidFill>
              </a:defRPr>
            </a:lvl1pPr>
            <a:lvl2pPr lvl="1" rtl="0" algn="ctr">
              <a:spcBef>
                <a:spcPts val="1600"/>
              </a:spcBef>
              <a:spcAft>
                <a:spcPts val="0"/>
              </a:spcAft>
              <a:buNone/>
              <a:defRPr sz="1400">
                <a:solidFill>
                  <a:srgbClr val="FFFFFF"/>
                </a:solidFill>
              </a:defRPr>
            </a:lvl2pPr>
            <a:lvl3pPr lvl="2" rtl="0" algn="ctr">
              <a:spcBef>
                <a:spcPts val="1600"/>
              </a:spcBef>
              <a:spcAft>
                <a:spcPts val="0"/>
              </a:spcAft>
              <a:buNone/>
              <a:defRPr sz="1400">
                <a:solidFill>
                  <a:srgbClr val="FFFFFF"/>
                </a:solidFill>
              </a:defRPr>
            </a:lvl3pPr>
            <a:lvl4pPr lvl="3" rtl="0" algn="ctr">
              <a:spcBef>
                <a:spcPts val="1600"/>
              </a:spcBef>
              <a:spcAft>
                <a:spcPts val="0"/>
              </a:spcAft>
              <a:buNone/>
              <a:defRPr sz="1400">
                <a:solidFill>
                  <a:srgbClr val="FFFFFF"/>
                </a:solidFill>
              </a:defRPr>
            </a:lvl4pPr>
            <a:lvl5pPr lvl="4" rtl="0" algn="ctr">
              <a:spcBef>
                <a:spcPts val="1600"/>
              </a:spcBef>
              <a:spcAft>
                <a:spcPts val="0"/>
              </a:spcAft>
              <a:buNone/>
              <a:defRPr sz="1400">
                <a:solidFill>
                  <a:srgbClr val="FFFFFF"/>
                </a:solidFill>
              </a:defRPr>
            </a:lvl5pPr>
            <a:lvl6pPr lvl="5" rtl="0" algn="ctr">
              <a:spcBef>
                <a:spcPts val="1600"/>
              </a:spcBef>
              <a:spcAft>
                <a:spcPts val="0"/>
              </a:spcAft>
              <a:buNone/>
              <a:defRPr sz="1400">
                <a:solidFill>
                  <a:srgbClr val="FFFFFF"/>
                </a:solidFill>
              </a:defRPr>
            </a:lvl6pPr>
            <a:lvl7pPr lvl="6" rtl="0" algn="ctr">
              <a:spcBef>
                <a:spcPts val="1600"/>
              </a:spcBef>
              <a:spcAft>
                <a:spcPts val="0"/>
              </a:spcAft>
              <a:buNone/>
              <a:defRPr sz="1400">
                <a:solidFill>
                  <a:srgbClr val="FFFFFF"/>
                </a:solidFill>
              </a:defRPr>
            </a:lvl7pPr>
            <a:lvl8pPr lvl="7" rtl="0" algn="ctr">
              <a:spcBef>
                <a:spcPts val="1600"/>
              </a:spcBef>
              <a:spcAft>
                <a:spcPts val="0"/>
              </a:spcAft>
              <a:buNone/>
              <a:defRPr sz="1400">
                <a:solidFill>
                  <a:srgbClr val="FFFFFF"/>
                </a:solidFill>
              </a:defRPr>
            </a:lvl8pPr>
            <a:lvl9pPr lvl="8" rtl="0" algn="ctr">
              <a:spcBef>
                <a:spcPts val="1600"/>
              </a:spcBef>
              <a:spcAft>
                <a:spcPts val="1600"/>
              </a:spcAft>
              <a:buNone/>
              <a:defRPr sz="1400">
                <a:solidFill>
                  <a:srgbClr val="FFFFFF"/>
                </a:solidFill>
              </a:defRPr>
            </a:lvl9pPr>
          </a:lstStyle>
          <a:p/>
        </p:txBody>
      </p:sp>
      <p:sp>
        <p:nvSpPr>
          <p:cNvPr id="89" name="Google Shape;89;p18"/>
          <p:cNvSpPr txBox="1"/>
          <p:nvPr>
            <p:ph idx="5" type="title"/>
          </p:nvPr>
        </p:nvSpPr>
        <p:spPr>
          <a:xfrm>
            <a:off x="6227045" y="3152500"/>
            <a:ext cx="20814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500">
                <a:solidFill>
                  <a:srgbClr val="FFFFFF"/>
                </a:solidFill>
              </a:defRPr>
            </a:lvl1pPr>
            <a:lvl2pPr lvl="1" rtl="0">
              <a:spcBef>
                <a:spcPts val="0"/>
              </a:spcBef>
              <a:spcAft>
                <a:spcPts val="0"/>
              </a:spcAft>
              <a:buNone/>
              <a:defRPr sz="1500">
                <a:latin typeface="Abel"/>
                <a:ea typeface="Abel"/>
                <a:cs typeface="Abel"/>
                <a:sym typeface="Abel"/>
              </a:defRPr>
            </a:lvl2pPr>
            <a:lvl3pPr lvl="2" rtl="0">
              <a:spcBef>
                <a:spcPts val="0"/>
              </a:spcBef>
              <a:spcAft>
                <a:spcPts val="0"/>
              </a:spcAft>
              <a:buNone/>
              <a:defRPr sz="1500">
                <a:latin typeface="Abel"/>
                <a:ea typeface="Abel"/>
                <a:cs typeface="Abel"/>
                <a:sym typeface="Abel"/>
              </a:defRPr>
            </a:lvl3pPr>
            <a:lvl4pPr lvl="3" rtl="0">
              <a:spcBef>
                <a:spcPts val="0"/>
              </a:spcBef>
              <a:spcAft>
                <a:spcPts val="0"/>
              </a:spcAft>
              <a:buNone/>
              <a:defRPr sz="1500">
                <a:latin typeface="Abel"/>
                <a:ea typeface="Abel"/>
                <a:cs typeface="Abel"/>
                <a:sym typeface="Abel"/>
              </a:defRPr>
            </a:lvl4pPr>
            <a:lvl5pPr lvl="4" rtl="0">
              <a:spcBef>
                <a:spcPts val="0"/>
              </a:spcBef>
              <a:spcAft>
                <a:spcPts val="0"/>
              </a:spcAft>
              <a:buNone/>
              <a:defRPr sz="1500">
                <a:latin typeface="Abel"/>
                <a:ea typeface="Abel"/>
                <a:cs typeface="Abel"/>
                <a:sym typeface="Abel"/>
              </a:defRPr>
            </a:lvl5pPr>
            <a:lvl6pPr lvl="5" rtl="0">
              <a:spcBef>
                <a:spcPts val="0"/>
              </a:spcBef>
              <a:spcAft>
                <a:spcPts val="0"/>
              </a:spcAft>
              <a:buNone/>
              <a:defRPr sz="1500">
                <a:latin typeface="Abel"/>
                <a:ea typeface="Abel"/>
                <a:cs typeface="Abel"/>
                <a:sym typeface="Abel"/>
              </a:defRPr>
            </a:lvl6pPr>
            <a:lvl7pPr lvl="6" rtl="0">
              <a:spcBef>
                <a:spcPts val="0"/>
              </a:spcBef>
              <a:spcAft>
                <a:spcPts val="0"/>
              </a:spcAft>
              <a:buNone/>
              <a:defRPr sz="1500">
                <a:latin typeface="Abel"/>
                <a:ea typeface="Abel"/>
                <a:cs typeface="Abel"/>
                <a:sym typeface="Abel"/>
              </a:defRPr>
            </a:lvl7pPr>
            <a:lvl8pPr lvl="7" rtl="0">
              <a:spcBef>
                <a:spcPts val="0"/>
              </a:spcBef>
              <a:spcAft>
                <a:spcPts val="0"/>
              </a:spcAft>
              <a:buNone/>
              <a:defRPr sz="1500">
                <a:latin typeface="Abel"/>
                <a:ea typeface="Abel"/>
                <a:cs typeface="Abel"/>
                <a:sym typeface="Abel"/>
              </a:defRPr>
            </a:lvl8pPr>
            <a:lvl9pPr lvl="8" rtl="0">
              <a:spcBef>
                <a:spcPts val="0"/>
              </a:spcBef>
              <a:spcAft>
                <a:spcPts val="0"/>
              </a:spcAft>
              <a:buNone/>
              <a:defRPr sz="1500">
                <a:latin typeface="Abel"/>
                <a:ea typeface="Abel"/>
                <a:cs typeface="Abel"/>
                <a:sym typeface="Abel"/>
              </a:defRPr>
            </a:lvl9pPr>
          </a:lstStyle>
          <a:p/>
        </p:txBody>
      </p:sp>
      <p:sp>
        <p:nvSpPr>
          <p:cNvPr id="90" name="Google Shape;90;p18"/>
          <p:cNvSpPr txBox="1"/>
          <p:nvPr>
            <p:ph idx="6" type="subTitle"/>
          </p:nvPr>
        </p:nvSpPr>
        <p:spPr>
          <a:xfrm>
            <a:off x="6227049" y="3509800"/>
            <a:ext cx="2081400" cy="588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FFFFFF"/>
                </a:solidFill>
              </a:defRPr>
            </a:lvl1pPr>
            <a:lvl2pPr lvl="1" rtl="0" algn="ctr">
              <a:spcBef>
                <a:spcPts val="1600"/>
              </a:spcBef>
              <a:spcAft>
                <a:spcPts val="0"/>
              </a:spcAft>
              <a:buNone/>
              <a:defRPr sz="1400">
                <a:solidFill>
                  <a:srgbClr val="FFFFFF"/>
                </a:solidFill>
              </a:defRPr>
            </a:lvl2pPr>
            <a:lvl3pPr lvl="2" rtl="0" algn="ctr">
              <a:spcBef>
                <a:spcPts val="1600"/>
              </a:spcBef>
              <a:spcAft>
                <a:spcPts val="0"/>
              </a:spcAft>
              <a:buNone/>
              <a:defRPr sz="1400">
                <a:solidFill>
                  <a:srgbClr val="FFFFFF"/>
                </a:solidFill>
              </a:defRPr>
            </a:lvl3pPr>
            <a:lvl4pPr lvl="3" rtl="0" algn="ctr">
              <a:spcBef>
                <a:spcPts val="1600"/>
              </a:spcBef>
              <a:spcAft>
                <a:spcPts val="0"/>
              </a:spcAft>
              <a:buNone/>
              <a:defRPr sz="1400">
                <a:solidFill>
                  <a:srgbClr val="FFFFFF"/>
                </a:solidFill>
              </a:defRPr>
            </a:lvl4pPr>
            <a:lvl5pPr lvl="4" rtl="0" algn="ctr">
              <a:spcBef>
                <a:spcPts val="1600"/>
              </a:spcBef>
              <a:spcAft>
                <a:spcPts val="0"/>
              </a:spcAft>
              <a:buNone/>
              <a:defRPr sz="1400">
                <a:solidFill>
                  <a:srgbClr val="FFFFFF"/>
                </a:solidFill>
              </a:defRPr>
            </a:lvl5pPr>
            <a:lvl6pPr lvl="5" rtl="0" algn="ctr">
              <a:spcBef>
                <a:spcPts val="1600"/>
              </a:spcBef>
              <a:spcAft>
                <a:spcPts val="0"/>
              </a:spcAft>
              <a:buNone/>
              <a:defRPr sz="1400">
                <a:solidFill>
                  <a:srgbClr val="FFFFFF"/>
                </a:solidFill>
              </a:defRPr>
            </a:lvl6pPr>
            <a:lvl7pPr lvl="6" rtl="0" algn="ctr">
              <a:spcBef>
                <a:spcPts val="1600"/>
              </a:spcBef>
              <a:spcAft>
                <a:spcPts val="0"/>
              </a:spcAft>
              <a:buNone/>
              <a:defRPr sz="1400">
                <a:solidFill>
                  <a:srgbClr val="FFFFFF"/>
                </a:solidFill>
              </a:defRPr>
            </a:lvl7pPr>
            <a:lvl8pPr lvl="7" rtl="0" algn="ctr">
              <a:spcBef>
                <a:spcPts val="1600"/>
              </a:spcBef>
              <a:spcAft>
                <a:spcPts val="0"/>
              </a:spcAft>
              <a:buNone/>
              <a:defRPr sz="1400">
                <a:solidFill>
                  <a:srgbClr val="FFFFFF"/>
                </a:solidFill>
              </a:defRPr>
            </a:lvl8pPr>
            <a:lvl9pPr lvl="8" rtl="0" algn="ctr">
              <a:spcBef>
                <a:spcPts val="1600"/>
              </a:spcBef>
              <a:spcAft>
                <a:spcPts val="1600"/>
              </a:spcAft>
              <a:buNone/>
              <a:defRPr sz="1400">
                <a:solidFill>
                  <a:srgbClr val="FFFFFF"/>
                </a:solidFill>
              </a:defRPr>
            </a:lvl9pPr>
          </a:lstStyle>
          <a:p/>
        </p:txBody>
      </p:sp>
      <p:sp>
        <p:nvSpPr>
          <p:cNvPr id="91" name="Google Shape;91;p18"/>
          <p:cNvSpPr txBox="1"/>
          <p:nvPr>
            <p:ph idx="7" type="title"/>
          </p:nvPr>
        </p:nvSpPr>
        <p:spPr>
          <a:xfrm>
            <a:off x="3531335" y="3152500"/>
            <a:ext cx="20814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500">
                <a:solidFill>
                  <a:srgbClr val="FFFFFF"/>
                </a:solidFill>
              </a:defRPr>
            </a:lvl1pPr>
            <a:lvl2pPr lvl="1" rtl="0">
              <a:spcBef>
                <a:spcPts val="0"/>
              </a:spcBef>
              <a:spcAft>
                <a:spcPts val="0"/>
              </a:spcAft>
              <a:buNone/>
              <a:defRPr sz="1500">
                <a:latin typeface="Abel"/>
                <a:ea typeface="Abel"/>
                <a:cs typeface="Abel"/>
                <a:sym typeface="Abel"/>
              </a:defRPr>
            </a:lvl2pPr>
            <a:lvl3pPr lvl="2" rtl="0">
              <a:spcBef>
                <a:spcPts val="0"/>
              </a:spcBef>
              <a:spcAft>
                <a:spcPts val="0"/>
              </a:spcAft>
              <a:buNone/>
              <a:defRPr sz="1500">
                <a:latin typeface="Abel"/>
                <a:ea typeface="Abel"/>
                <a:cs typeface="Abel"/>
                <a:sym typeface="Abel"/>
              </a:defRPr>
            </a:lvl3pPr>
            <a:lvl4pPr lvl="3" rtl="0">
              <a:spcBef>
                <a:spcPts val="0"/>
              </a:spcBef>
              <a:spcAft>
                <a:spcPts val="0"/>
              </a:spcAft>
              <a:buNone/>
              <a:defRPr sz="1500">
                <a:latin typeface="Abel"/>
                <a:ea typeface="Abel"/>
                <a:cs typeface="Abel"/>
                <a:sym typeface="Abel"/>
              </a:defRPr>
            </a:lvl4pPr>
            <a:lvl5pPr lvl="4" rtl="0">
              <a:spcBef>
                <a:spcPts val="0"/>
              </a:spcBef>
              <a:spcAft>
                <a:spcPts val="0"/>
              </a:spcAft>
              <a:buNone/>
              <a:defRPr sz="1500">
                <a:latin typeface="Abel"/>
                <a:ea typeface="Abel"/>
                <a:cs typeface="Abel"/>
                <a:sym typeface="Abel"/>
              </a:defRPr>
            </a:lvl5pPr>
            <a:lvl6pPr lvl="5" rtl="0">
              <a:spcBef>
                <a:spcPts val="0"/>
              </a:spcBef>
              <a:spcAft>
                <a:spcPts val="0"/>
              </a:spcAft>
              <a:buNone/>
              <a:defRPr sz="1500">
                <a:latin typeface="Abel"/>
                <a:ea typeface="Abel"/>
                <a:cs typeface="Abel"/>
                <a:sym typeface="Abel"/>
              </a:defRPr>
            </a:lvl6pPr>
            <a:lvl7pPr lvl="6" rtl="0">
              <a:spcBef>
                <a:spcPts val="0"/>
              </a:spcBef>
              <a:spcAft>
                <a:spcPts val="0"/>
              </a:spcAft>
              <a:buNone/>
              <a:defRPr sz="1500">
                <a:latin typeface="Abel"/>
                <a:ea typeface="Abel"/>
                <a:cs typeface="Abel"/>
                <a:sym typeface="Abel"/>
              </a:defRPr>
            </a:lvl7pPr>
            <a:lvl8pPr lvl="7" rtl="0">
              <a:spcBef>
                <a:spcPts val="0"/>
              </a:spcBef>
              <a:spcAft>
                <a:spcPts val="0"/>
              </a:spcAft>
              <a:buNone/>
              <a:defRPr sz="1500">
                <a:latin typeface="Abel"/>
                <a:ea typeface="Abel"/>
                <a:cs typeface="Abel"/>
                <a:sym typeface="Abel"/>
              </a:defRPr>
            </a:lvl8pPr>
            <a:lvl9pPr lvl="8" rtl="0">
              <a:spcBef>
                <a:spcPts val="0"/>
              </a:spcBef>
              <a:spcAft>
                <a:spcPts val="0"/>
              </a:spcAft>
              <a:buNone/>
              <a:defRPr sz="1500">
                <a:latin typeface="Abel"/>
                <a:ea typeface="Abel"/>
                <a:cs typeface="Abel"/>
                <a:sym typeface="Abel"/>
              </a:defRPr>
            </a:lvl9pPr>
          </a:lstStyle>
          <a:p/>
        </p:txBody>
      </p:sp>
      <p:sp>
        <p:nvSpPr>
          <p:cNvPr id="92" name="Google Shape;92;p18"/>
          <p:cNvSpPr txBox="1"/>
          <p:nvPr>
            <p:ph idx="8" type="subTitle"/>
          </p:nvPr>
        </p:nvSpPr>
        <p:spPr>
          <a:xfrm>
            <a:off x="3531337" y="3509800"/>
            <a:ext cx="2081400" cy="5880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400">
                <a:solidFill>
                  <a:srgbClr val="FFFFFF"/>
                </a:solidFill>
              </a:defRPr>
            </a:lvl1pPr>
            <a:lvl2pPr lvl="1" rtl="0" algn="ctr">
              <a:spcBef>
                <a:spcPts val="1600"/>
              </a:spcBef>
              <a:spcAft>
                <a:spcPts val="0"/>
              </a:spcAft>
              <a:buNone/>
              <a:defRPr sz="1400">
                <a:solidFill>
                  <a:srgbClr val="FFFFFF"/>
                </a:solidFill>
              </a:defRPr>
            </a:lvl2pPr>
            <a:lvl3pPr lvl="2" rtl="0" algn="ctr">
              <a:spcBef>
                <a:spcPts val="1600"/>
              </a:spcBef>
              <a:spcAft>
                <a:spcPts val="0"/>
              </a:spcAft>
              <a:buNone/>
              <a:defRPr sz="1400">
                <a:solidFill>
                  <a:srgbClr val="FFFFFF"/>
                </a:solidFill>
              </a:defRPr>
            </a:lvl3pPr>
            <a:lvl4pPr lvl="3" rtl="0" algn="ctr">
              <a:spcBef>
                <a:spcPts val="1600"/>
              </a:spcBef>
              <a:spcAft>
                <a:spcPts val="0"/>
              </a:spcAft>
              <a:buNone/>
              <a:defRPr sz="1400">
                <a:solidFill>
                  <a:srgbClr val="FFFFFF"/>
                </a:solidFill>
              </a:defRPr>
            </a:lvl4pPr>
            <a:lvl5pPr lvl="4" rtl="0" algn="ctr">
              <a:spcBef>
                <a:spcPts val="1600"/>
              </a:spcBef>
              <a:spcAft>
                <a:spcPts val="0"/>
              </a:spcAft>
              <a:buNone/>
              <a:defRPr sz="1400">
                <a:solidFill>
                  <a:srgbClr val="FFFFFF"/>
                </a:solidFill>
              </a:defRPr>
            </a:lvl5pPr>
            <a:lvl6pPr lvl="5" rtl="0" algn="ctr">
              <a:spcBef>
                <a:spcPts val="1600"/>
              </a:spcBef>
              <a:spcAft>
                <a:spcPts val="0"/>
              </a:spcAft>
              <a:buNone/>
              <a:defRPr sz="1400">
                <a:solidFill>
                  <a:srgbClr val="FFFFFF"/>
                </a:solidFill>
              </a:defRPr>
            </a:lvl6pPr>
            <a:lvl7pPr lvl="6" rtl="0" algn="ctr">
              <a:spcBef>
                <a:spcPts val="1600"/>
              </a:spcBef>
              <a:spcAft>
                <a:spcPts val="0"/>
              </a:spcAft>
              <a:buNone/>
              <a:defRPr sz="1400">
                <a:solidFill>
                  <a:srgbClr val="FFFFFF"/>
                </a:solidFill>
              </a:defRPr>
            </a:lvl7pPr>
            <a:lvl8pPr lvl="7" rtl="0" algn="ctr">
              <a:spcBef>
                <a:spcPts val="1600"/>
              </a:spcBef>
              <a:spcAft>
                <a:spcPts val="0"/>
              </a:spcAft>
              <a:buNone/>
              <a:defRPr sz="1400">
                <a:solidFill>
                  <a:srgbClr val="FFFFFF"/>
                </a:solidFill>
              </a:defRPr>
            </a:lvl8pPr>
            <a:lvl9pPr lvl="8" rtl="0" algn="ctr">
              <a:spcBef>
                <a:spcPts val="1600"/>
              </a:spcBef>
              <a:spcAft>
                <a:spcPts val="1600"/>
              </a:spcAft>
              <a:buNone/>
              <a:defRPr sz="1400">
                <a:solidFill>
                  <a:srgbClr val="FFFFFF"/>
                </a:solidFill>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hoto placeholder">
  <p:cSld name="CUSTOM_3">
    <p:bg>
      <p:bgPr>
        <a:blipFill>
          <a:blip r:embed="rId2">
            <a:alphaModFix/>
          </a:blip>
          <a:stretch>
            <a:fillRect/>
          </a:stretch>
        </a:blipFill>
      </p:bgPr>
    </p:bg>
    <p:spTree>
      <p:nvGrpSpPr>
        <p:cNvPr id="93" name="Shape 93"/>
        <p:cNvGrpSpPr/>
        <p:nvPr/>
      </p:nvGrpSpPr>
      <p:grpSpPr>
        <a:xfrm>
          <a:off x="0" y="0"/>
          <a:ext cx="0" cy="0"/>
          <a:chOff x="0" y="0"/>
          <a:chExt cx="0" cy="0"/>
        </a:xfrm>
      </p:grpSpPr>
      <p:sp>
        <p:nvSpPr>
          <p:cNvPr id="94" name="Google Shape;94;p19"/>
          <p:cNvSpPr txBox="1"/>
          <p:nvPr>
            <p:ph type="title"/>
          </p:nvPr>
        </p:nvSpPr>
        <p:spPr>
          <a:xfrm>
            <a:off x="716575" y="538975"/>
            <a:ext cx="3612900" cy="1419900"/>
          </a:xfrm>
          <a:prstGeom prst="rect">
            <a:avLst/>
          </a:prstGeom>
        </p:spPr>
        <p:txBody>
          <a:bodyPr anchorCtr="0" anchor="b" bIns="91425" lIns="91425" spcFirstLastPara="1" rIns="91425" wrap="square" tIns="91425">
            <a:noAutofit/>
          </a:bodyPr>
          <a:lstStyle>
            <a:lvl1pPr lvl="0" rtl="0">
              <a:spcBef>
                <a:spcPts val="0"/>
              </a:spcBef>
              <a:spcAft>
                <a:spcPts val="0"/>
              </a:spcAft>
              <a:buNone/>
              <a:defRPr sz="2500">
                <a:solidFill>
                  <a:srgbClr val="FFFFFF"/>
                </a:solidFill>
              </a:defRPr>
            </a:lvl1pPr>
            <a:lvl2pPr lvl="1" rtl="0">
              <a:spcBef>
                <a:spcPts val="0"/>
              </a:spcBef>
              <a:spcAft>
                <a:spcPts val="0"/>
              </a:spcAft>
              <a:buNone/>
              <a:defRPr sz="2500">
                <a:latin typeface="Abel"/>
                <a:ea typeface="Abel"/>
                <a:cs typeface="Abel"/>
                <a:sym typeface="Abel"/>
              </a:defRPr>
            </a:lvl2pPr>
            <a:lvl3pPr lvl="2" rtl="0">
              <a:spcBef>
                <a:spcPts val="0"/>
              </a:spcBef>
              <a:spcAft>
                <a:spcPts val="0"/>
              </a:spcAft>
              <a:buNone/>
              <a:defRPr sz="2500">
                <a:latin typeface="Abel"/>
                <a:ea typeface="Abel"/>
                <a:cs typeface="Abel"/>
                <a:sym typeface="Abel"/>
              </a:defRPr>
            </a:lvl3pPr>
            <a:lvl4pPr lvl="3" rtl="0">
              <a:spcBef>
                <a:spcPts val="0"/>
              </a:spcBef>
              <a:spcAft>
                <a:spcPts val="0"/>
              </a:spcAft>
              <a:buNone/>
              <a:defRPr sz="2500">
                <a:latin typeface="Abel"/>
                <a:ea typeface="Abel"/>
                <a:cs typeface="Abel"/>
                <a:sym typeface="Abel"/>
              </a:defRPr>
            </a:lvl4pPr>
            <a:lvl5pPr lvl="4" rtl="0">
              <a:spcBef>
                <a:spcPts val="0"/>
              </a:spcBef>
              <a:spcAft>
                <a:spcPts val="0"/>
              </a:spcAft>
              <a:buNone/>
              <a:defRPr sz="2500">
                <a:latin typeface="Abel"/>
                <a:ea typeface="Abel"/>
                <a:cs typeface="Abel"/>
                <a:sym typeface="Abel"/>
              </a:defRPr>
            </a:lvl5pPr>
            <a:lvl6pPr lvl="5" rtl="0">
              <a:spcBef>
                <a:spcPts val="0"/>
              </a:spcBef>
              <a:spcAft>
                <a:spcPts val="0"/>
              </a:spcAft>
              <a:buNone/>
              <a:defRPr sz="2500">
                <a:latin typeface="Abel"/>
                <a:ea typeface="Abel"/>
                <a:cs typeface="Abel"/>
                <a:sym typeface="Abel"/>
              </a:defRPr>
            </a:lvl6pPr>
            <a:lvl7pPr lvl="6" rtl="0">
              <a:spcBef>
                <a:spcPts val="0"/>
              </a:spcBef>
              <a:spcAft>
                <a:spcPts val="0"/>
              </a:spcAft>
              <a:buNone/>
              <a:defRPr sz="2500">
                <a:latin typeface="Abel"/>
                <a:ea typeface="Abel"/>
                <a:cs typeface="Abel"/>
                <a:sym typeface="Abel"/>
              </a:defRPr>
            </a:lvl7pPr>
            <a:lvl8pPr lvl="7" rtl="0">
              <a:spcBef>
                <a:spcPts val="0"/>
              </a:spcBef>
              <a:spcAft>
                <a:spcPts val="0"/>
              </a:spcAft>
              <a:buNone/>
              <a:defRPr sz="2500">
                <a:latin typeface="Abel"/>
                <a:ea typeface="Abel"/>
                <a:cs typeface="Abel"/>
                <a:sym typeface="Abel"/>
              </a:defRPr>
            </a:lvl8pPr>
            <a:lvl9pPr lvl="8" rtl="0">
              <a:spcBef>
                <a:spcPts val="0"/>
              </a:spcBef>
              <a:spcAft>
                <a:spcPts val="0"/>
              </a:spcAft>
              <a:buNone/>
              <a:defRPr sz="2500">
                <a:latin typeface="Abel"/>
                <a:ea typeface="Abel"/>
                <a:cs typeface="Abel"/>
                <a:sym typeface="Abel"/>
              </a:defRPr>
            </a:lvl9pPr>
          </a:lstStyle>
          <a:p/>
        </p:txBody>
      </p:sp>
      <p:sp>
        <p:nvSpPr>
          <p:cNvPr id="95" name="Google Shape;95;p19"/>
          <p:cNvSpPr txBox="1"/>
          <p:nvPr>
            <p:ph idx="1" type="subTitle"/>
          </p:nvPr>
        </p:nvSpPr>
        <p:spPr>
          <a:xfrm>
            <a:off x="716575" y="1899450"/>
            <a:ext cx="3612900" cy="14199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solidFill>
                  <a:srgbClr val="FFFFFF"/>
                </a:solidFill>
              </a:defRPr>
            </a:lvl1pPr>
            <a:lvl2pPr lvl="1" rtl="0">
              <a:spcBef>
                <a:spcPts val="1600"/>
              </a:spcBef>
              <a:spcAft>
                <a:spcPts val="0"/>
              </a:spcAft>
              <a:buNone/>
              <a:defRPr sz="1400">
                <a:solidFill>
                  <a:srgbClr val="FFFFFF"/>
                </a:solidFill>
              </a:defRPr>
            </a:lvl2pPr>
            <a:lvl3pPr lvl="2" rtl="0">
              <a:spcBef>
                <a:spcPts val="1600"/>
              </a:spcBef>
              <a:spcAft>
                <a:spcPts val="0"/>
              </a:spcAft>
              <a:buNone/>
              <a:defRPr sz="1400">
                <a:solidFill>
                  <a:srgbClr val="FFFFFF"/>
                </a:solidFill>
              </a:defRPr>
            </a:lvl3pPr>
            <a:lvl4pPr lvl="3" rtl="0">
              <a:spcBef>
                <a:spcPts val="1600"/>
              </a:spcBef>
              <a:spcAft>
                <a:spcPts val="0"/>
              </a:spcAft>
              <a:buNone/>
              <a:defRPr sz="1400">
                <a:solidFill>
                  <a:srgbClr val="FFFFFF"/>
                </a:solidFill>
              </a:defRPr>
            </a:lvl4pPr>
            <a:lvl5pPr lvl="4" rtl="0">
              <a:spcBef>
                <a:spcPts val="1600"/>
              </a:spcBef>
              <a:spcAft>
                <a:spcPts val="0"/>
              </a:spcAft>
              <a:buNone/>
              <a:defRPr sz="1400">
                <a:solidFill>
                  <a:srgbClr val="FFFFFF"/>
                </a:solidFill>
              </a:defRPr>
            </a:lvl5pPr>
            <a:lvl6pPr lvl="5" rtl="0">
              <a:spcBef>
                <a:spcPts val="1600"/>
              </a:spcBef>
              <a:spcAft>
                <a:spcPts val="0"/>
              </a:spcAft>
              <a:buNone/>
              <a:defRPr sz="1400">
                <a:solidFill>
                  <a:srgbClr val="FFFFFF"/>
                </a:solidFill>
              </a:defRPr>
            </a:lvl6pPr>
            <a:lvl7pPr lvl="6" rtl="0">
              <a:spcBef>
                <a:spcPts val="1600"/>
              </a:spcBef>
              <a:spcAft>
                <a:spcPts val="0"/>
              </a:spcAft>
              <a:buNone/>
              <a:defRPr sz="1400">
                <a:solidFill>
                  <a:srgbClr val="FFFFFF"/>
                </a:solidFill>
              </a:defRPr>
            </a:lvl7pPr>
            <a:lvl8pPr lvl="7" rtl="0">
              <a:spcBef>
                <a:spcPts val="1600"/>
              </a:spcBef>
              <a:spcAft>
                <a:spcPts val="0"/>
              </a:spcAft>
              <a:buNone/>
              <a:defRPr sz="1400">
                <a:solidFill>
                  <a:srgbClr val="FFFFFF"/>
                </a:solidFill>
              </a:defRPr>
            </a:lvl8pPr>
            <a:lvl9pPr lvl="8" rtl="0">
              <a:spcBef>
                <a:spcPts val="1600"/>
              </a:spcBef>
              <a:spcAft>
                <a:spcPts val="1600"/>
              </a:spcAft>
              <a:buNone/>
              <a:defRPr sz="1400">
                <a:solidFill>
                  <a:srgbClr val="FFFFFF"/>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steps">
  <p:cSld name="CUSTOM_4">
    <p:bg>
      <p:bgPr>
        <a:blipFill>
          <a:blip r:embed="rId2">
            <a:alphaModFix/>
          </a:blip>
          <a:stretch>
            <a:fillRect/>
          </a:stretch>
        </a:blipFill>
      </p:bgPr>
    </p:bg>
    <p:spTree>
      <p:nvGrpSpPr>
        <p:cNvPr id="96" name="Shape 96"/>
        <p:cNvGrpSpPr/>
        <p:nvPr/>
      </p:nvGrpSpPr>
      <p:grpSpPr>
        <a:xfrm>
          <a:off x="0" y="0"/>
          <a:ext cx="0" cy="0"/>
          <a:chOff x="0" y="0"/>
          <a:chExt cx="0" cy="0"/>
        </a:xfrm>
      </p:grpSpPr>
      <p:sp>
        <p:nvSpPr>
          <p:cNvPr id="97" name="Google Shape;97;p20"/>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200"/>
              <a:buNone/>
              <a:defRPr sz="2200">
                <a:solidFill>
                  <a:srgbClr val="FFFFFF"/>
                </a:solidFill>
              </a:defRPr>
            </a:lvl1pPr>
            <a:lvl2pPr lvl="1" rtl="0" algn="ctr">
              <a:spcBef>
                <a:spcPts val="0"/>
              </a:spcBef>
              <a:spcAft>
                <a:spcPts val="0"/>
              </a:spcAft>
              <a:buClr>
                <a:srgbClr val="FFFFFF"/>
              </a:buClr>
              <a:buSzPts val="2800"/>
              <a:buNone/>
              <a:defRPr>
                <a:solidFill>
                  <a:srgbClr val="FFFFFF"/>
                </a:solidFill>
              </a:defRPr>
            </a:lvl2pPr>
            <a:lvl3pPr lvl="2" rtl="0" algn="ctr">
              <a:spcBef>
                <a:spcPts val="0"/>
              </a:spcBef>
              <a:spcAft>
                <a:spcPts val="0"/>
              </a:spcAft>
              <a:buClr>
                <a:srgbClr val="FFFFFF"/>
              </a:buClr>
              <a:buSzPts val="2800"/>
              <a:buNone/>
              <a:defRPr>
                <a:solidFill>
                  <a:srgbClr val="FFFFFF"/>
                </a:solidFill>
              </a:defRPr>
            </a:lvl3pPr>
            <a:lvl4pPr lvl="3" rtl="0" algn="ctr">
              <a:spcBef>
                <a:spcPts val="0"/>
              </a:spcBef>
              <a:spcAft>
                <a:spcPts val="0"/>
              </a:spcAft>
              <a:buClr>
                <a:srgbClr val="FFFFFF"/>
              </a:buClr>
              <a:buSzPts val="2800"/>
              <a:buNone/>
              <a:defRPr>
                <a:solidFill>
                  <a:srgbClr val="FFFFFF"/>
                </a:solidFill>
              </a:defRPr>
            </a:lvl4pPr>
            <a:lvl5pPr lvl="4" rtl="0" algn="ctr">
              <a:spcBef>
                <a:spcPts val="0"/>
              </a:spcBef>
              <a:spcAft>
                <a:spcPts val="0"/>
              </a:spcAft>
              <a:buClr>
                <a:srgbClr val="FFFFFF"/>
              </a:buClr>
              <a:buSzPts val="2800"/>
              <a:buNone/>
              <a:defRPr>
                <a:solidFill>
                  <a:srgbClr val="FFFFFF"/>
                </a:solidFill>
              </a:defRPr>
            </a:lvl5pPr>
            <a:lvl6pPr lvl="5" rtl="0" algn="ctr">
              <a:spcBef>
                <a:spcPts val="0"/>
              </a:spcBef>
              <a:spcAft>
                <a:spcPts val="0"/>
              </a:spcAft>
              <a:buClr>
                <a:srgbClr val="FFFFFF"/>
              </a:buClr>
              <a:buSzPts val="2800"/>
              <a:buNone/>
              <a:defRPr>
                <a:solidFill>
                  <a:srgbClr val="FFFFFF"/>
                </a:solidFill>
              </a:defRPr>
            </a:lvl6pPr>
            <a:lvl7pPr lvl="6" rtl="0" algn="ctr">
              <a:spcBef>
                <a:spcPts val="0"/>
              </a:spcBef>
              <a:spcAft>
                <a:spcPts val="0"/>
              </a:spcAft>
              <a:buClr>
                <a:srgbClr val="FFFFFF"/>
              </a:buClr>
              <a:buSzPts val="2800"/>
              <a:buNone/>
              <a:defRPr>
                <a:solidFill>
                  <a:srgbClr val="FFFFFF"/>
                </a:solidFill>
              </a:defRPr>
            </a:lvl7pPr>
            <a:lvl8pPr lvl="7" rtl="0" algn="ctr">
              <a:spcBef>
                <a:spcPts val="0"/>
              </a:spcBef>
              <a:spcAft>
                <a:spcPts val="0"/>
              </a:spcAft>
              <a:buClr>
                <a:srgbClr val="FFFFFF"/>
              </a:buClr>
              <a:buSzPts val="2800"/>
              <a:buNone/>
              <a:defRPr>
                <a:solidFill>
                  <a:srgbClr val="FFFFFF"/>
                </a:solidFill>
              </a:defRPr>
            </a:lvl8pPr>
            <a:lvl9pPr lvl="8" rtl="0" algn="ctr">
              <a:spcBef>
                <a:spcPts val="0"/>
              </a:spcBef>
              <a:spcAft>
                <a:spcPts val="0"/>
              </a:spcAft>
              <a:buClr>
                <a:srgbClr val="FFFFFF"/>
              </a:buClr>
              <a:buSzPts val="2800"/>
              <a:buNone/>
              <a:defRPr>
                <a:solidFill>
                  <a:srgbClr val="FFFFFF"/>
                </a:solidFill>
              </a:defRPr>
            </a:lvl9pPr>
          </a:lstStyle>
          <a:p/>
        </p:txBody>
      </p:sp>
      <p:sp>
        <p:nvSpPr>
          <p:cNvPr id="98" name="Google Shape;98;p20"/>
          <p:cNvSpPr txBox="1"/>
          <p:nvPr>
            <p:ph hasCustomPrompt="1" idx="2" type="title"/>
          </p:nvPr>
        </p:nvSpPr>
        <p:spPr>
          <a:xfrm>
            <a:off x="907363" y="1347475"/>
            <a:ext cx="1848000" cy="1092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EF00DE"/>
              </a:buClr>
              <a:buSzPts val="5000"/>
              <a:buNone/>
              <a:defRPr sz="5000">
                <a:solidFill>
                  <a:srgbClr val="EF00DE"/>
                </a:solidFill>
              </a:defRPr>
            </a:lvl1pPr>
            <a:lvl2pPr lvl="1" rtl="0" algn="ctr">
              <a:spcBef>
                <a:spcPts val="0"/>
              </a:spcBef>
              <a:spcAft>
                <a:spcPts val="0"/>
              </a:spcAft>
              <a:buClr>
                <a:srgbClr val="EF00DE"/>
              </a:buClr>
              <a:buSzPts val="5000"/>
              <a:buNone/>
              <a:defRPr sz="5000">
                <a:solidFill>
                  <a:srgbClr val="EF00DE"/>
                </a:solidFill>
              </a:defRPr>
            </a:lvl2pPr>
            <a:lvl3pPr lvl="2" rtl="0" algn="ctr">
              <a:spcBef>
                <a:spcPts val="0"/>
              </a:spcBef>
              <a:spcAft>
                <a:spcPts val="0"/>
              </a:spcAft>
              <a:buClr>
                <a:srgbClr val="EF00DE"/>
              </a:buClr>
              <a:buSzPts val="5000"/>
              <a:buNone/>
              <a:defRPr sz="5000">
                <a:solidFill>
                  <a:srgbClr val="EF00DE"/>
                </a:solidFill>
              </a:defRPr>
            </a:lvl3pPr>
            <a:lvl4pPr lvl="3" rtl="0" algn="ctr">
              <a:spcBef>
                <a:spcPts val="0"/>
              </a:spcBef>
              <a:spcAft>
                <a:spcPts val="0"/>
              </a:spcAft>
              <a:buClr>
                <a:srgbClr val="EF00DE"/>
              </a:buClr>
              <a:buSzPts val="5000"/>
              <a:buNone/>
              <a:defRPr sz="5000">
                <a:solidFill>
                  <a:srgbClr val="EF00DE"/>
                </a:solidFill>
              </a:defRPr>
            </a:lvl4pPr>
            <a:lvl5pPr lvl="4" rtl="0" algn="ctr">
              <a:spcBef>
                <a:spcPts val="0"/>
              </a:spcBef>
              <a:spcAft>
                <a:spcPts val="0"/>
              </a:spcAft>
              <a:buClr>
                <a:srgbClr val="EF00DE"/>
              </a:buClr>
              <a:buSzPts val="5000"/>
              <a:buNone/>
              <a:defRPr sz="5000">
                <a:solidFill>
                  <a:srgbClr val="EF00DE"/>
                </a:solidFill>
              </a:defRPr>
            </a:lvl5pPr>
            <a:lvl6pPr lvl="5" rtl="0" algn="ctr">
              <a:spcBef>
                <a:spcPts val="0"/>
              </a:spcBef>
              <a:spcAft>
                <a:spcPts val="0"/>
              </a:spcAft>
              <a:buClr>
                <a:srgbClr val="EF00DE"/>
              </a:buClr>
              <a:buSzPts val="5000"/>
              <a:buNone/>
              <a:defRPr sz="5000">
                <a:solidFill>
                  <a:srgbClr val="EF00DE"/>
                </a:solidFill>
              </a:defRPr>
            </a:lvl6pPr>
            <a:lvl7pPr lvl="6" rtl="0" algn="ctr">
              <a:spcBef>
                <a:spcPts val="0"/>
              </a:spcBef>
              <a:spcAft>
                <a:spcPts val="0"/>
              </a:spcAft>
              <a:buClr>
                <a:srgbClr val="EF00DE"/>
              </a:buClr>
              <a:buSzPts val="5000"/>
              <a:buNone/>
              <a:defRPr sz="5000">
                <a:solidFill>
                  <a:srgbClr val="EF00DE"/>
                </a:solidFill>
              </a:defRPr>
            </a:lvl7pPr>
            <a:lvl8pPr lvl="7" rtl="0" algn="ctr">
              <a:spcBef>
                <a:spcPts val="0"/>
              </a:spcBef>
              <a:spcAft>
                <a:spcPts val="0"/>
              </a:spcAft>
              <a:buClr>
                <a:srgbClr val="EF00DE"/>
              </a:buClr>
              <a:buSzPts val="5000"/>
              <a:buNone/>
              <a:defRPr sz="5000">
                <a:solidFill>
                  <a:srgbClr val="EF00DE"/>
                </a:solidFill>
              </a:defRPr>
            </a:lvl8pPr>
            <a:lvl9pPr lvl="8" rtl="0" algn="ctr">
              <a:spcBef>
                <a:spcPts val="0"/>
              </a:spcBef>
              <a:spcAft>
                <a:spcPts val="0"/>
              </a:spcAft>
              <a:buClr>
                <a:srgbClr val="EF00DE"/>
              </a:buClr>
              <a:buSzPts val="5000"/>
              <a:buNone/>
              <a:defRPr sz="5000">
                <a:solidFill>
                  <a:srgbClr val="EF00DE"/>
                </a:solidFill>
              </a:defRPr>
            </a:lvl9pPr>
          </a:lstStyle>
          <a:p>
            <a:r>
              <a:t>xx%</a:t>
            </a:r>
          </a:p>
        </p:txBody>
      </p:sp>
      <p:sp>
        <p:nvSpPr>
          <p:cNvPr id="99" name="Google Shape;99;p20"/>
          <p:cNvSpPr txBox="1"/>
          <p:nvPr>
            <p:ph idx="3" type="title"/>
          </p:nvPr>
        </p:nvSpPr>
        <p:spPr>
          <a:xfrm>
            <a:off x="907363" y="2258000"/>
            <a:ext cx="18480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600">
                <a:solidFill>
                  <a:srgbClr val="FFFFFF"/>
                </a:solidFill>
              </a:defRPr>
            </a:lvl1pPr>
            <a:lvl2pPr lvl="1" rtl="0" algn="ctr">
              <a:spcBef>
                <a:spcPts val="0"/>
              </a:spcBef>
              <a:spcAft>
                <a:spcPts val="0"/>
              </a:spcAft>
              <a:buNone/>
              <a:defRPr sz="1600">
                <a:solidFill>
                  <a:srgbClr val="FFFFFF"/>
                </a:solidFill>
              </a:defRPr>
            </a:lvl2pPr>
            <a:lvl3pPr lvl="2" rtl="0" algn="ctr">
              <a:spcBef>
                <a:spcPts val="0"/>
              </a:spcBef>
              <a:spcAft>
                <a:spcPts val="0"/>
              </a:spcAft>
              <a:buNone/>
              <a:defRPr sz="1600">
                <a:solidFill>
                  <a:srgbClr val="FFFFFF"/>
                </a:solidFill>
              </a:defRPr>
            </a:lvl3pPr>
            <a:lvl4pPr lvl="3" rtl="0" algn="ctr">
              <a:spcBef>
                <a:spcPts val="0"/>
              </a:spcBef>
              <a:spcAft>
                <a:spcPts val="0"/>
              </a:spcAft>
              <a:buNone/>
              <a:defRPr sz="1600">
                <a:solidFill>
                  <a:srgbClr val="FFFFFF"/>
                </a:solidFill>
              </a:defRPr>
            </a:lvl4pPr>
            <a:lvl5pPr lvl="4" rtl="0" algn="ctr">
              <a:spcBef>
                <a:spcPts val="0"/>
              </a:spcBef>
              <a:spcAft>
                <a:spcPts val="0"/>
              </a:spcAft>
              <a:buNone/>
              <a:defRPr sz="1600">
                <a:solidFill>
                  <a:srgbClr val="FFFFFF"/>
                </a:solidFill>
              </a:defRPr>
            </a:lvl5pPr>
            <a:lvl6pPr lvl="5" rtl="0" algn="ctr">
              <a:spcBef>
                <a:spcPts val="0"/>
              </a:spcBef>
              <a:spcAft>
                <a:spcPts val="0"/>
              </a:spcAft>
              <a:buNone/>
              <a:defRPr sz="1600">
                <a:solidFill>
                  <a:srgbClr val="FFFFFF"/>
                </a:solidFill>
              </a:defRPr>
            </a:lvl6pPr>
            <a:lvl7pPr lvl="6" rtl="0" algn="ctr">
              <a:spcBef>
                <a:spcPts val="0"/>
              </a:spcBef>
              <a:spcAft>
                <a:spcPts val="0"/>
              </a:spcAft>
              <a:buNone/>
              <a:defRPr sz="1600">
                <a:solidFill>
                  <a:srgbClr val="FFFFFF"/>
                </a:solidFill>
              </a:defRPr>
            </a:lvl7pPr>
            <a:lvl8pPr lvl="7" rtl="0" algn="ctr">
              <a:spcBef>
                <a:spcPts val="0"/>
              </a:spcBef>
              <a:spcAft>
                <a:spcPts val="0"/>
              </a:spcAft>
              <a:buNone/>
              <a:defRPr sz="1600">
                <a:solidFill>
                  <a:srgbClr val="FFFFFF"/>
                </a:solidFill>
              </a:defRPr>
            </a:lvl8pPr>
            <a:lvl9pPr lvl="8" rtl="0" algn="ctr">
              <a:spcBef>
                <a:spcPts val="0"/>
              </a:spcBef>
              <a:spcAft>
                <a:spcPts val="0"/>
              </a:spcAft>
              <a:buNone/>
              <a:defRPr sz="1600">
                <a:solidFill>
                  <a:srgbClr val="FFFFFF"/>
                </a:solidFill>
              </a:defRPr>
            </a:lvl9pPr>
          </a:lstStyle>
          <a:p/>
        </p:txBody>
      </p:sp>
      <p:sp>
        <p:nvSpPr>
          <p:cNvPr id="100" name="Google Shape;100;p20"/>
          <p:cNvSpPr txBox="1"/>
          <p:nvPr>
            <p:ph idx="1" type="subTitle"/>
          </p:nvPr>
        </p:nvSpPr>
        <p:spPr>
          <a:xfrm>
            <a:off x="907363" y="2668975"/>
            <a:ext cx="1848000" cy="1154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FFFFFF"/>
                </a:solidFill>
              </a:defRPr>
            </a:lvl1pPr>
            <a:lvl2pPr lvl="1" rtl="0" algn="ctr">
              <a:spcBef>
                <a:spcPts val="1600"/>
              </a:spcBef>
              <a:spcAft>
                <a:spcPts val="0"/>
              </a:spcAft>
              <a:buNone/>
              <a:defRPr sz="1200">
                <a:solidFill>
                  <a:srgbClr val="FFFFFF"/>
                </a:solidFill>
              </a:defRPr>
            </a:lvl2pPr>
            <a:lvl3pPr lvl="2" rtl="0" algn="ctr">
              <a:spcBef>
                <a:spcPts val="1600"/>
              </a:spcBef>
              <a:spcAft>
                <a:spcPts val="0"/>
              </a:spcAft>
              <a:buNone/>
              <a:defRPr sz="1200">
                <a:solidFill>
                  <a:srgbClr val="FFFFFF"/>
                </a:solidFill>
              </a:defRPr>
            </a:lvl3pPr>
            <a:lvl4pPr lvl="3" rtl="0" algn="ctr">
              <a:spcBef>
                <a:spcPts val="1600"/>
              </a:spcBef>
              <a:spcAft>
                <a:spcPts val="0"/>
              </a:spcAft>
              <a:buNone/>
              <a:defRPr sz="1200">
                <a:solidFill>
                  <a:srgbClr val="FFFFFF"/>
                </a:solidFill>
              </a:defRPr>
            </a:lvl4pPr>
            <a:lvl5pPr lvl="4" rtl="0" algn="ctr">
              <a:spcBef>
                <a:spcPts val="1600"/>
              </a:spcBef>
              <a:spcAft>
                <a:spcPts val="0"/>
              </a:spcAft>
              <a:buNone/>
              <a:defRPr sz="1200">
                <a:solidFill>
                  <a:srgbClr val="FFFFFF"/>
                </a:solidFill>
              </a:defRPr>
            </a:lvl5pPr>
            <a:lvl6pPr lvl="5" rtl="0" algn="ctr">
              <a:spcBef>
                <a:spcPts val="1600"/>
              </a:spcBef>
              <a:spcAft>
                <a:spcPts val="0"/>
              </a:spcAft>
              <a:buNone/>
              <a:defRPr sz="1200">
                <a:solidFill>
                  <a:srgbClr val="FFFFFF"/>
                </a:solidFill>
              </a:defRPr>
            </a:lvl6pPr>
            <a:lvl7pPr lvl="6" rtl="0" algn="ctr">
              <a:spcBef>
                <a:spcPts val="1600"/>
              </a:spcBef>
              <a:spcAft>
                <a:spcPts val="0"/>
              </a:spcAft>
              <a:buNone/>
              <a:defRPr sz="1200">
                <a:solidFill>
                  <a:srgbClr val="FFFFFF"/>
                </a:solidFill>
              </a:defRPr>
            </a:lvl7pPr>
            <a:lvl8pPr lvl="7" rtl="0" algn="ctr">
              <a:spcBef>
                <a:spcPts val="1600"/>
              </a:spcBef>
              <a:spcAft>
                <a:spcPts val="0"/>
              </a:spcAft>
              <a:buNone/>
              <a:defRPr sz="1200">
                <a:solidFill>
                  <a:srgbClr val="FFFFFF"/>
                </a:solidFill>
              </a:defRPr>
            </a:lvl8pPr>
            <a:lvl9pPr lvl="8" rtl="0" algn="ctr">
              <a:spcBef>
                <a:spcPts val="1600"/>
              </a:spcBef>
              <a:spcAft>
                <a:spcPts val="1600"/>
              </a:spcAft>
              <a:buNone/>
              <a:defRPr sz="1200">
                <a:solidFill>
                  <a:srgbClr val="FFFFFF"/>
                </a:solidFill>
              </a:defRPr>
            </a:lvl9pPr>
          </a:lstStyle>
          <a:p/>
        </p:txBody>
      </p:sp>
      <p:sp>
        <p:nvSpPr>
          <p:cNvPr id="101" name="Google Shape;101;p20"/>
          <p:cNvSpPr txBox="1"/>
          <p:nvPr>
            <p:ph hasCustomPrompt="1" idx="4" type="title"/>
          </p:nvPr>
        </p:nvSpPr>
        <p:spPr>
          <a:xfrm>
            <a:off x="3648008" y="1347475"/>
            <a:ext cx="1848000" cy="1092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EF00DE"/>
              </a:buClr>
              <a:buSzPts val="5000"/>
              <a:buNone/>
              <a:defRPr sz="5000">
                <a:solidFill>
                  <a:srgbClr val="EF00DE"/>
                </a:solidFill>
              </a:defRPr>
            </a:lvl1pPr>
            <a:lvl2pPr lvl="1" rtl="0" algn="ctr">
              <a:spcBef>
                <a:spcPts val="0"/>
              </a:spcBef>
              <a:spcAft>
                <a:spcPts val="0"/>
              </a:spcAft>
              <a:buClr>
                <a:srgbClr val="EF00DE"/>
              </a:buClr>
              <a:buSzPts val="5000"/>
              <a:buNone/>
              <a:defRPr sz="5000">
                <a:solidFill>
                  <a:srgbClr val="EF00DE"/>
                </a:solidFill>
              </a:defRPr>
            </a:lvl2pPr>
            <a:lvl3pPr lvl="2" rtl="0" algn="ctr">
              <a:spcBef>
                <a:spcPts val="0"/>
              </a:spcBef>
              <a:spcAft>
                <a:spcPts val="0"/>
              </a:spcAft>
              <a:buClr>
                <a:srgbClr val="EF00DE"/>
              </a:buClr>
              <a:buSzPts val="5000"/>
              <a:buNone/>
              <a:defRPr sz="5000">
                <a:solidFill>
                  <a:srgbClr val="EF00DE"/>
                </a:solidFill>
              </a:defRPr>
            </a:lvl3pPr>
            <a:lvl4pPr lvl="3" rtl="0" algn="ctr">
              <a:spcBef>
                <a:spcPts val="0"/>
              </a:spcBef>
              <a:spcAft>
                <a:spcPts val="0"/>
              </a:spcAft>
              <a:buClr>
                <a:srgbClr val="EF00DE"/>
              </a:buClr>
              <a:buSzPts val="5000"/>
              <a:buNone/>
              <a:defRPr sz="5000">
                <a:solidFill>
                  <a:srgbClr val="EF00DE"/>
                </a:solidFill>
              </a:defRPr>
            </a:lvl4pPr>
            <a:lvl5pPr lvl="4" rtl="0" algn="ctr">
              <a:spcBef>
                <a:spcPts val="0"/>
              </a:spcBef>
              <a:spcAft>
                <a:spcPts val="0"/>
              </a:spcAft>
              <a:buClr>
                <a:srgbClr val="EF00DE"/>
              </a:buClr>
              <a:buSzPts val="5000"/>
              <a:buNone/>
              <a:defRPr sz="5000">
                <a:solidFill>
                  <a:srgbClr val="EF00DE"/>
                </a:solidFill>
              </a:defRPr>
            </a:lvl5pPr>
            <a:lvl6pPr lvl="5" rtl="0" algn="ctr">
              <a:spcBef>
                <a:spcPts val="0"/>
              </a:spcBef>
              <a:spcAft>
                <a:spcPts val="0"/>
              </a:spcAft>
              <a:buClr>
                <a:srgbClr val="EF00DE"/>
              </a:buClr>
              <a:buSzPts val="5000"/>
              <a:buNone/>
              <a:defRPr sz="5000">
                <a:solidFill>
                  <a:srgbClr val="EF00DE"/>
                </a:solidFill>
              </a:defRPr>
            </a:lvl6pPr>
            <a:lvl7pPr lvl="6" rtl="0" algn="ctr">
              <a:spcBef>
                <a:spcPts val="0"/>
              </a:spcBef>
              <a:spcAft>
                <a:spcPts val="0"/>
              </a:spcAft>
              <a:buClr>
                <a:srgbClr val="EF00DE"/>
              </a:buClr>
              <a:buSzPts val="5000"/>
              <a:buNone/>
              <a:defRPr sz="5000">
                <a:solidFill>
                  <a:srgbClr val="EF00DE"/>
                </a:solidFill>
              </a:defRPr>
            </a:lvl7pPr>
            <a:lvl8pPr lvl="7" rtl="0" algn="ctr">
              <a:spcBef>
                <a:spcPts val="0"/>
              </a:spcBef>
              <a:spcAft>
                <a:spcPts val="0"/>
              </a:spcAft>
              <a:buClr>
                <a:srgbClr val="EF00DE"/>
              </a:buClr>
              <a:buSzPts val="5000"/>
              <a:buNone/>
              <a:defRPr sz="5000">
                <a:solidFill>
                  <a:srgbClr val="EF00DE"/>
                </a:solidFill>
              </a:defRPr>
            </a:lvl8pPr>
            <a:lvl9pPr lvl="8" rtl="0" algn="ctr">
              <a:spcBef>
                <a:spcPts val="0"/>
              </a:spcBef>
              <a:spcAft>
                <a:spcPts val="0"/>
              </a:spcAft>
              <a:buClr>
                <a:srgbClr val="EF00DE"/>
              </a:buClr>
              <a:buSzPts val="5000"/>
              <a:buNone/>
              <a:defRPr sz="5000">
                <a:solidFill>
                  <a:srgbClr val="EF00DE"/>
                </a:solidFill>
              </a:defRPr>
            </a:lvl9pPr>
          </a:lstStyle>
          <a:p>
            <a:r>
              <a:t>xx%</a:t>
            </a:r>
          </a:p>
        </p:txBody>
      </p:sp>
      <p:sp>
        <p:nvSpPr>
          <p:cNvPr id="102" name="Google Shape;102;p20"/>
          <p:cNvSpPr txBox="1"/>
          <p:nvPr>
            <p:ph idx="5" type="title"/>
          </p:nvPr>
        </p:nvSpPr>
        <p:spPr>
          <a:xfrm>
            <a:off x="3648000" y="2258000"/>
            <a:ext cx="18480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600">
                <a:solidFill>
                  <a:srgbClr val="FFFFFF"/>
                </a:solidFill>
              </a:defRPr>
            </a:lvl1pPr>
            <a:lvl2pPr lvl="1" rtl="0" algn="ctr">
              <a:spcBef>
                <a:spcPts val="0"/>
              </a:spcBef>
              <a:spcAft>
                <a:spcPts val="0"/>
              </a:spcAft>
              <a:buNone/>
              <a:defRPr sz="1600">
                <a:solidFill>
                  <a:srgbClr val="FFFFFF"/>
                </a:solidFill>
              </a:defRPr>
            </a:lvl2pPr>
            <a:lvl3pPr lvl="2" rtl="0" algn="ctr">
              <a:spcBef>
                <a:spcPts val="0"/>
              </a:spcBef>
              <a:spcAft>
                <a:spcPts val="0"/>
              </a:spcAft>
              <a:buNone/>
              <a:defRPr sz="1600">
                <a:solidFill>
                  <a:srgbClr val="FFFFFF"/>
                </a:solidFill>
              </a:defRPr>
            </a:lvl3pPr>
            <a:lvl4pPr lvl="3" rtl="0" algn="ctr">
              <a:spcBef>
                <a:spcPts val="0"/>
              </a:spcBef>
              <a:spcAft>
                <a:spcPts val="0"/>
              </a:spcAft>
              <a:buNone/>
              <a:defRPr sz="1600">
                <a:solidFill>
                  <a:srgbClr val="FFFFFF"/>
                </a:solidFill>
              </a:defRPr>
            </a:lvl4pPr>
            <a:lvl5pPr lvl="4" rtl="0" algn="ctr">
              <a:spcBef>
                <a:spcPts val="0"/>
              </a:spcBef>
              <a:spcAft>
                <a:spcPts val="0"/>
              </a:spcAft>
              <a:buNone/>
              <a:defRPr sz="1600">
                <a:solidFill>
                  <a:srgbClr val="FFFFFF"/>
                </a:solidFill>
              </a:defRPr>
            </a:lvl5pPr>
            <a:lvl6pPr lvl="5" rtl="0" algn="ctr">
              <a:spcBef>
                <a:spcPts val="0"/>
              </a:spcBef>
              <a:spcAft>
                <a:spcPts val="0"/>
              </a:spcAft>
              <a:buNone/>
              <a:defRPr sz="1600">
                <a:solidFill>
                  <a:srgbClr val="FFFFFF"/>
                </a:solidFill>
              </a:defRPr>
            </a:lvl6pPr>
            <a:lvl7pPr lvl="6" rtl="0" algn="ctr">
              <a:spcBef>
                <a:spcPts val="0"/>
              </a:spcBef>
              <a:spcAft>
                <a:spcPts val="0"/>
              </a:spcAft>
              <a:buNone/>
              <a:defRPr sz="1600">
                <a:solidFill>
                  <a:srgbClr val="FFFFFF"/>
                </a:solidFill>
              </a:defRPr>
            </a:lvl7pPr>
            <a:lvl8pPr lvl="7" rtl="0" algn="ctr">
              <a:spcBef>
                <a:spcPts val="0"/>
              </a:spcBef>
              <a:spcAft>
                <a:spcPts val="0"/>
              </a:spcAft>
              <a:buNone/>
              <a:defRPr sz="1600">
                <a:solidFill>
                  <a:srgbClr val="FFFFFF"/>
                </a:solidFill>
              </a:defRPr>
            </a:lvl8pPr>
            <a:lvl9pPr lvl="8" rtl="0" algn="ctr">
              <a:spcBef>
                <a:spcPts val="0"/>
              </a:spcBef>
              <a:spcAft>
                <a:spcPts val="0"/>
              </a:spcAft>
              <a:buNone/>
              <a:defRPr sz="1600">
                <a:solidFill>
                  <a:srgbClr val="FFFFFF"/>
                </a:solidFill>
              </a:defRPr>
            </a:lvl9pPr>
          </a:lstStyle>
          <a:p/>
        </p:txBody>
      </p:sp>
      <p:sp>
        <p:nvSpPr>
          <p:cNvPr id="103" name="Google Shape;103;p20"/>
          <p:cNvSpPr txBox="1"/>
          <p:nvPr>
            <p:ph idx="6" type="subTitle"/>
          </p:nvPr>
        </p:nvSpPr>
        <p:spPr>
          <a:xfrm>
            <a:off x="3648000" y="2668975"/>
            <a:ext cx="1848000" cy="1154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FFFFFF"/>
                </a:solidFill>
              </a:defRPr>
            </a:lvl1pPr>
            <a:lvl2pPr lvl="1" rtl="0" algn="ctr">
              <a:spcBef>
                <a:spcPts val="1600"/>
              </a:spcBef>
              <a:spcAft>
                <a:spcPts val="0"/>
              </a:spcAft>
              <a:buNone/>
              <a:defRPr sz="1200">
                <a:solidFill>
                  <a:srgbClr val="FFFFFF"/>
                </a:solidFill>
              </a:defRPr>
            </a:lvl2pPr>
            <a:lvl3pPr lvl="2" rtl="0" algn="ctr">
              <a:spcBef>
                <a:spcPts val="1600"/>
              </a:spcBef>
              <a:spcAft>
                <a:spcPts val="0"/>
              </a:spcAft>
              <a:buNone/>
              <a:defRPr sz="1200">
                <a:solidFill>
                  <a:srgbClr val="FFFFFF"/>
                </a:solidFill>
              </a:defRPr>
            </a:lvl3pPr>
            <a:lvl4pPr lvl="3" rtl="0" algn="ctr">
              <a:spcBef>
                <a:spcPts val="1600"/>
              </a:spcBef>
              <a:spcAft>
                <a:spcPts val="0"/>
              </a:spcAft>
              <a:buNone/>
              <a:defRPr sz="1200">
                <a:solidFill>
                  <a:srgbClr val="FFFFFF"/>
                </a:solidFill>
              </a:defRPr>
            </a:lvl4pPr>
            <a:lvl5pPr lvl="4" rtl="0" algn="ctr">
              <a:spcBef>
                <a:spcPts val="1600"/>
              </a:spcBef>
              <a:spcAft>
                <a:spcPts val="0"/>
              </a:spcAft>
              <a:buNone/>
              <a:defRPr sz="1200">
                <a:solidFill>
                  <a:srgbClr val="FFFFFF"/>
                </a:solidFill>
              </a:defRPr>
            </a:lvl5pPr>
            <a:lvl6pPr lvl="5" rtl="0" algn="ctr">
              <a:spcBef>
                <a:spcPts val="1600"/>
              </a:spcBef>
              <a:spcAft>
                <a:spcPts val="0"/>
              </a:spcAft>
              <a:buNone/>
              <a:defRPr sz="1200">
                <a:solidFill>
                  <a:srgbClr val="FFFFFF"/>
                </a:solidFill>
              </a:defRPr>
            </a:lvl6pPr>
            <a:lvl7pPr lvl="6" rtl="0" algn="ctr">
              <a:spcBef>
                <a:spcPts val="1600"/>
              </a:spcBef>
              <a:spcAft>
                <a:spcPts val="0"/>
              </a:spcAft>
              <a:buNone/>
              <a:defRPr sz="1200">
                <a:solidFill>
                  <a:srgbClr val="FFFFFF"/>
                </a:solidFill>
              </a:defRPr>
            </a:lvl7pPr>
            <a:lvl8pPr lvl="7" rtl="0" algn="ctr">
              <a:spcBef>
                <a:spcPts val="1600"/>
              </a:spcBef>
              <a:spcAft>
                <a:spcPts val="0"/>
              </a:spcAft>
              <a:buNone/>
              <a:defRPr sz="1200">
                <a:solidFill>
                  <a:srgbClr val="FFFFFF"/>
                </a:solidFill>
              </a:defRPr>
            </a:lvl8pPr>
            <a:lvl9pPr lvl="8" rtl="0" algn="ctr">
              <a:spcBef>
                <a:spcPts val="1600"/>
              </a:spcBef>
              <a:spcAft>
                <a:spcPts val="1600"/>
              </a:spcAft>
              <a:buNone/>
              <a:defRPr sz="1200">
                <a:solidFill>
                  <a:srgbClr val="FFFFFF"/>
                </a:solidFill>
              </a:defRPr>
            </a:lvl9pPr>
          </a:lstStyle>
          <a:p/>
        </p:txBody>
      </p:sp>
      <p:sp>
        <p:nvSpPr>
          <p:cNvPr id="104" name="Google Shape;104;p20"/>
          <p:cNvSpPr txBox="1"/>
          <p:nvPr>
            <p:ph hasCustomPrompt="1" idx="7" type="title"/>
          </p:nvPr>
        </p:nvSpPr>
        <p:spPr>
          <a:xfrm>
            <a:off x="6388629" y="1347475"/>
            <a:ext cx="1848000" cy="1092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EF00DE"/>
              </a:buClr>
              <a:buSzPts val="5000"/>
              <a:buNone/>
              <a:defRPr sz="5000">
                <a:solidFill>
                  <a:srgbClr val="EF00DE"/>
                </a:solidFill>
              </a:defRPr>
            </a:lvl1pPr>
            <a:lvl2pPr lvl="1" rtl="0" algn="ctr">
              <a:spcBef>
                <a:spcPts val="0"/>
              </a:spcBef>
              <a:spcAft>
                <a:spcPts val="0"/>
              </a:spcAft>
              <a:buClr>
                <a:srgbClr val="EF00DE"/>
              </a:buClr>
              <a:buSzPts val="5000"/>
              <a:buNone/>
              <a:defRPr sz="5000">
                <a:solidFill>
                  <a:srgbClr val="EF00DE"/>
                </a:solidFill>
              </a:defRPr>
            </a:lvl2pPr>
            <a:lvl3pPr lvl="2" rtl="0" algn="ctr">
              <a:spcBef>
                <a:spcPts val="0"/>
              </a:spcBef>
              <a:spcAft>
                <a:spcPts val="0"/>
              </a:spcAft>
              <a:buClr>
                <a:srgbClr val="EF00DE"/>
              </a:buClr>
              <a:buSzPts val="5000"/>
              <a:buNone/>
              <a:defRPr sz="5000">
                <a:solidFill>
                  <a:srgbClr val="EF00DE"/>
                </a:solidFill>
              </a:defRPr>
            </a:lvl3pPr>
            <a:lvl4pPr lvl="3" rtl="0" algn="ctr">
              <a:spcBef>
                <a:spcPts val="0"/>
              </a:spcBef>
              <a:spcAft>
                <a:spcPts val="0"/>
              </a:spcAft>
              <a:buClr>
                <a:srgbClr val="EF00DE"/>
              </a:buClr>
              <a:buSzPts val="5000"/>
              <a:buNone/>
              <a:defRPr sz="5000">
                <a:solidFill>
                  <a:srgbClr val="EF00DE"/>
                </a:solidFill>
              </a:defRPr>
            </a:lvl4pPr>
            <a:lvl5pPr lvl="4" rtl="0" algn="ctr">
              <a:spcBef>
                <a:spcPts val="0"/>
              </a:spcBef>
              <a:spcAft>
                <a:spcPts val="0"/>
              </a:spcAft>
              <a:buClr>
                <a:srgbClr val="EF00DE"/>
              </a:buClr>
              <a:buSzPts val="5000"/>
              <a:buNone/>
              <a:defRPr sz="5000">
                <a:solidFill>
                  <a:srgbClr val="EF00DE"/>
                </a:solidFill>
              </a:defRPr>
            </a:lvl5pPr>
            <a:lvl6pPr lvl="5" rtl="0" algn="ctr">
              <a:spcBef>
                <a:spcPts val="0"/>
              </a:spcBef>
              <a:spcAft>
                <a:spcPts val="0"/>
              </a:spcAft>
              <a:buClr>
                <a:srgbClr val="EF00DE"/>
              </a:buClr>
              <a:buSzPts val="5000"/>
              <a:buNone/>
              <a:defRPr sz="5000">
                <a:solidFill>
                  <a:srgbClr val="EF00DE"/>
                </a:solidFill>
              </a:defRPr>
            </a:lvl6pPr>
            <a:lvl7pPr lvl="6" rtl="0" algn="ctr">
              <a:spcBef>
                <a:spcPts val="0"/>
              </a:spcBef>
              <a:spcAft>
                <a:spcPts val="0"/>
              </a:spcAft>
              <a:buClr>
                <a:srgbClr val="EF00DE"/>
              </a:buClr>
              <a:buSzPts val="5000"/>
              <a:buNone/>
              <a:defRPr sz="5000">
                <a:solidFill>
                  <a:srgbClr val="EF00DE"/>
                </a:solidFill>
              </a:defRPr>
            </a:lvl7pPr>
            <a:lvl8pPr lvl="7" rtl="0" algn="ctr">
              <a:spcBef>
                <a:spcPts val="0"/>
              </a:spcBef>
              <a:spcAft>
                <a:spcPts val="0"/>
              </a:spcAft>
              <a:buClr>
                <a:srgbClr val="EF00DE"/>
              </a:buClr>
              <a:buSzPts val="5000"/>
              <a:buNone/>
              <a:defRPr sz="5000">
                <a:solidFill>
                  <a:srgbClr val="EF00DE"/>
                </a:solidFill>
              </a:defRPr>
            </a:lvl8pPr>
            <a:lvl9pPr lvl="8" rtl="0" algn="ctr">
              <a:spcBef>
                <a:spcPts val="0"/>
              </a:spcBef>
              <a:spcAft>
                <a:spcPts val="0"/>
              </a:spcAft>
              <a:buClr>
                <a:srgbClr val="EF00DE"/>
              </a:buClr>
              <a:buSzPts val="5000"/>
              <a:buNone/>
              <a:defRPr sz="5000">
                <a:solidFill>
                  <a:srgbClr val="EF00DE"/>
                </a:solidFill>
              </a:defRPr>
            </a:lvl9pPr>
          </a:lstStyle>
          <a:p>
            <a:r>
              <a:t>xx%</a:t>
            </a:r>
          </a:p>
        </p:txBody>
      </p:sp>
      <p:sp>
        <p:nvSpPr>
          <p:cNvPr id="105" name="Google Shape;105;p20"/>
          <p:cNvSpPr txBox="1"/>
          <p:nvPr>
            <p:ph idx="8" type="title"/>
          </p:nvPr>
        </p:nvSpPr>
        <p:spPr>
          <a:xfrm>
            <a:off x="6388637" y="2258000"/>
            <a:ext cx="18480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600">
                <a:solidFill>
                  <a:srgbClr val="FFFFFF"/>
                </a:solidFill>
              </a:defRPr>
            </a:lvl1pPr>
            <a:lvl2pPr lvl="1" rtl="0" algn="ctr">
              <a:spcBef>
                <a:spcPts val="0"/>
              </a:spcBef>
              <a:spcAft>
                <a:spcPts val="0"/>
              </a:spcAft>
              <a:buNone/>
              <a:defRPr sz="1600">
                <a:solidFill>
                  <a:srgbClr val="FFFFFF"/>
                </a:solidFill>
              </a:defRPr>
            </a:lvl2pPr>
            <a:lvl3pPr lvl="2" rtl="0" algn="ctr">
              <a:spcBef>
                <a:spcPts val="0"/>
              </a:spcBef>
              <a:spcAft>
                <a:spcPts val="0"/>
              </a:spcAft>
              <a:buNone/>
              <a:defRPr sz="1600">
                <a:solidFill>
                  <a:srgbClr val="FFFFFF"/>
                </a:solidFill>
              </a:defRPr>
            </a:lvl3pPr>
            <a:lvl4pPr lvl="3" rtl="0" algn="ctr">
              <a:spcBef>
                <a:spcPts val="0"/>
              </a:spcBef>
              <a:spcAft>
                <a:spcPts val="0"/>
              </a:spcAft>
              <a:buNone/>
              <a:defRPr sz="1600">
                <a:solidFill>
                  <a:srgbClr val="FFFFFF"/>
                </a:solidFill>
              </a:defRPr>
            </a:lvl4pPr>
            <a:lvl5pPr lvl="4" rtl="0" algn="ctr">
              <a:spcBef>
                <a:spcPts val="0"/>
              </a:spcBef>
              <a:spcAft>
                <a:spcPts val="0"/>
              </a:spcAft>
              <a:buNone/>
              <a:defRPr sz="1600">
                <a:solidFill>
                  <a:srgbClr val="FFFFFF"/>
                </a:solidFill>
              </a:defRPr>
            </a:lvl5pPr>
            <a:lvl6pPr lvl="5" rtl="0" algn="ctr">
              <a:spcBef>
                <a:spcPts val="0"/>
              </a:spcBef>
              <a:spcAft>
                <a:spcPts val="0"/>
              </a:spcAft>
              <a:buNone/>
              <a:defRPr sz="1600">
                <a:solidFill>
                  <a:srgbClr val="FFFFFF"/>
                </a:solidFill>
              </a:defRPr>
            </a:lvl6pPr>
            <a:lvl7pPr lvl="6" rtl="0" algn="ctr">
              <a:spcBef>
                <a:spcPts val="0"/>
              </a:spcBef>
              <a:spcAft>
                <a:spcPts val="0"/>
              </a:spcAft>
              <a:buNone/>
              <a:defRPr sz="1600">
                <a:solidFill>
                  <a:srgbClr val="FFFFFF"/>
                </a:solidFill>
              </a:defRPr>
            </a:lvl7pPr>
            <a:lvl8pPr lvl="7" rtl="0" algn="ctr">
              <a:spcBef>
                <a:spcPts val="0"/>
              </a:spcBef>
              <a:spcAft>
                <a:spcPts val="0"/>
              </a:spcAft>
              <a:buNone/>
              <a:defRPr sz="1600">
                <a:solidFill>
                  <a:srgbClr val="FFFFFF"/>
                </a:solidFill>
              </a:defRPr>
            </a:lvl8pPr>
            <a:lvl9pPr lvl="8" rtl="0" algn="ctr">
              <a:spcBef>
                <a:spcPts val="0"/>
              </a:spcBef>
              <a:spcAft>
                <a:spcPts val="0"/>
              </a:spcAft>
              <a:buNone/>
              <a:defRPr sz="1600">
                <a:solidFill>
                  <a:srgbClr val="FFFFFF"/>
                </a:solidFill>
              </a:defRPr>
            </a:lvl9pPr>
          </a:lstStyle>
          <a:p/>
        </p:txBody>
      </p:sp>
      <p:sp>
        <p:nvSpPr>
          <p:cNvPr id="106" name="Google Shape;106;p20"/>
          <p:cNvSpPr txBox="1"/>
          <p:nvPr>
            <p:ph idx="9" type="subTitle"/>
          </p:nvPr>
        </p:nvSpPr>
        <p:spPr>
          <a:xfrm>
            <a:off x="6388637" y="2668975"/>
            <a:ext cx="1848000" cy="11541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200">
                <a:solidFill>
                  <a:srgbClr val="FFFFFF"/>
                </a:solidFill>
              </a:defRPr>
            </a:lvl1pPr>
            <a:lvl2pPr lvl="1" rtl="0" algn="ctr">
              <a:spcBef>
                <a:spcPts val="1600"/>
              </a:spcBef>
              <a:spcAft>
                <a:spcPts val="0"/>
              </a:spcAft>
              <a:buNone/>
              <a:defRPr sz="1200">
                <a:solidFill>
                  <a:srgbClr val="FFFFFF"/>
                </a:solidFill>
              </a:defRPr>
            </a:lvl2pPr>
            <a:lvl3pPr lvl="2" rtl="0" algn="ctr">
              <a:spcBef>
                <a:spcPts val="1600"/>
              </a:spcBef>
              <a:spcAft>
                <a:spcPts val="0"/>
              </a:spcAft>
              <a:buNone/>
              <a:defRPr sz="1200">
                <a:solidFill>
                  <a:srgbClr val="FFFFFF"/>
                </a:solidFill>
              </a:defRPr>
            </a:lvl3pPr>
            <a:lvl4pPr lvl="3" rtl="0" algn="ctr">
              <a:spcBef>
                <a:spcPts val="1600"/>
              </a:spcBef>
              <a:spcAft>
                <a:spcPts val="0"/>
              </a:spcAft>
              <a:buNone/>
              <a:defRPr sz="1200">
                <a:solidFill>
                  <a:srgbClr val="FFFFFF"/>
                </a:solidFill>
              </a:defRPr>
            </a:lvl4pPr>
            <a:lvl5pPr lvl="4" rtl="0" algn="ctr">
              <a:spcBef>
                <a:spcPts val="1600"/>
              </a:spcBef>
              <a:spcAft>
                <a:spcPts val="0"/>
              </a:spcAft>
              <a:buNone/>
              <a:defRPr sz="1200">
                <a:solidFill>
                  <a:srgbClr val="FFFFFF"/>
                </a:solidFill>
              </a:defRPr>
            </a:lvl5pPr>
            <a:lvl6pPr lvl="5" rtl="0" algn="ctr">
              <a:spcBef>
                <a:spcPts val="1600"/>
              </a:spcBef>
              <a:spcAft>
                <a:spcPts val="0"/>
              </a:spcAft>
              <a:buNone/>
              <a:defRPr sz="1200">
                <a:solidFill>
                  <a:srgbClr val="FFFFFF"/>
                </a:solidFill>
              </a:defRPr>
            </a:lvl6pPr>
            <a:lvl7pPr lvl="6" rtl="0" algn="ctr">
              <a:spcBef>
                <a:spcPts val="1600"/>
              </a:spcBef>
              <a:spcAft>
                <a:spcPts val="0"/>
              </a:spcAft>
              <a:buNone/>
              <a:defRPr sz="1200">
                <a:solidFill>
                  <a:srgbClr val="FFFFFF"/>
                </a:solidFill>
              </a:defRPr>
            </a:lvl7pPr>
            <a:lvl8pPr lvl="7" rtl="0" algn="ctr">
              <a:spcBef>
                <a:spcPts val="1600"/>
              </a:spcBef>
              <a:spcAft>
                <a:spcPts val="0"/>
              </a:spcAft>
              <a:buNone/>
              <a:defRPr sz="1200">
                <a:solidFill>
                  <a:srgbClr val="FFFFFF"/>
                </a:solidFill>
              </a:defRPr>
            </a:lvl8pPr>
            <a:lvl9pPr lvl="8" rtl="0" algn="ctr">
              <a:spcBef>
                <a:spcPts val="1600"/>
              </a:spcBef>
              <a:spcAft>
                <a:spcPts val="1600"/>
              </a:spcAft>
              <a:buNone/>
              <a:defRPr sz="1200">
                <a:solidFill>
                  <a:srgbClr val="FFFFFF"/>
                </a:solidFill>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blipFill>
          <a:blip r:embed="rId2">
            <a:alphaModFix/>
          </a:blip>
          <a:stretch>
            <a:fillRect/>
          </a:stretch>
        </a:blipFill>
      </p:bgPr>
    </p:bg>
    <p:spTree>
      <p:nvGrpSpPr>
        <p:cNvPr id="11" name="Shape 11"/>
        <p:cNvGrpSpPr/>
        <p:nvPr/>
      </p:nvGrpSpPr>
      <p:grpSpPr>
        <a:xfrm>
          <a:off x="0" y="0"/>
          <a:ext cx="0" cy="0"/>
          <a:chOff x="0" y="0"/>
          <a:chExt cx="0" cy="0"/>
        </a:xfrm>
      </p:grpSpPr>
      <p:sp>
        <p:nvSpPr>
          <p:cNvPr id="12" name="Google Shape;12;p3"/>
          <p:cNvSpPr txBox="1"/>
          <p:nvPr>
            <p:ph type="title"/>
          </p:nvPr>
        </p:nvSpPr>
        <p:spPr>
          <a:xfrm>
            <a:off x="4572000" y="1686975"/>
            <a:ext cx="3855300" cy="2193600"/>
          </a:xfrm>
          <a:prstGeom prst="rect">
            <a:avLst/>
          </a:prstGeom>
        </p:spPr>
        <p:txBody>
          <a:bodyPr anchorCtr="0" anchor="b" bIns="91425" lIns="91425" spcFirstLastPara="1" rIns="91425" wrap="square" tIns="91425">
            <a:noAutofit/>
          </a:bodyPr>
          <a:lstStyle>
            <a:lvl1pPr lvl="0" algn="r">
              <a:spcBef>
                <a:spcPts val="0"/>
              </a:spcBef>
              <a:spcAft>
                <a:spcPts val="0"/>
              </a:spcAft>
              <a:buClr>
                <a:srgbClr val="FFFFFF"/>
              </a:buClr>
              <a:buSzPts val="4500"/>
              <a:buNone/>
              <a:defRPr sz="4500">
                <a:solidFill>
                  <a:srgbClr val="FFFFFF"/>
                </a:solidFill>
              </a:defRPr>
            </a:lvl1pPr>
            <a:lvl2pPr lvl="1" algn="r">
              <a:spcBef>
                <a:spcPts val="0"/>
              </a:spcBef>
              <a:spcAft>
                <a:spcPts val="0"/>
              </a:spcAft>
              <a:buClr>
                <a:srgbClr val="FFFFFF"/>
              </a:buClr>
              <a:buSzPts val="5000"/>
              <a:buNone/>
              <a:defRPr sz="5000">
                <a:solidFill>
                  <a:srgbClr val="FFFFFF"/>
                </a:solidFill>
              </a:defRPr>
            </a:lvl2pPr>
            <a:lvl3pPr lvl="2" algn="r">
              <a:spcBef>
                <a:spcPts val="0"/>
              </a:spcBef>
              <a:spcAft>
                <a:spcPts val="0"/>
              </a:spcAft>
              <a:buClr>
                <a:srgbClr val="FFFFFF"/>
              </a:buClr>
              <a:buSzPts val="5000"/>
              <a:buNone/>
              <a:defRPr sz="5000">
                <a:solidFill>
                  <a:srgbClr val="FFFFFF"/>
                </a:solidFill>
              </a:defRPr>
            </a:lvl3pPr>
            <a:lvl4pPr lvl="3" algn="r">
              <a:spcBef>
                <a:spcPts val="0"/>
              </a:spcBef>
              <a:spcAft>
                <a:spcPts val="0"/>
              </a:spcAft>
              <a:buClr>
                <a:srgbClr val="FFFFFF"/>
              </a:buClr>
              <a:buSzPts val="5000"/>
              <a:buNone/>
              <a:defRPr sz="5000">
                <a:solidFill>
                  <a:srgbClr val="FFFFFF"/>
                </a:solidFill>
              </a:defRPr>
            </a:lvl4pPr>
            <a:lvl5pPr lvl="4" algn="r">
              <a:spcBef>
                <a:spcPts val="0"/>
              </a:spcBef>
              <a:spcAft>
                <a:spcPts val="0"/>
              </a:spcAft>
              <a:buClr>
                <a:srgbClr val="FFFFFF"/>
              </a:buClr>
              <a:buSzPts val="5000"/>
              <a:buNone/>
              <a:defRPr sz="5000">
                <a:solidFill>
                  <a:srgbClr val="FFFFFF"/>
                </a:solidFill>
              </a:defRPr>
            </a:lvl5pPr>
            <a:lvl6pPr lvl="5" algn="r">
              <a:spcBef>
                <a:spcPts val="0"/>
              </a:spcBef>
              <a:spcAft>
                <a:spcPts val="0"/>
              </a:spcAft>
              <a:buClr>
                <a:srgbClr val="FFFFFF"/>
              </a:buClr>
              <a:buSzPts val="5000"/>
              <a:buNone/>
              <a:defRPr sz="5000">
                <a:solidFill>
                  <a:srgbClr val="FFFFFF"/>
                </a:solidFill>
              </a:defRPr>
            </a:lvl6pPr>
            <a:lvl7pPr lvl="6" algn="r">
              <a:spcBef>
                <a:spcPts val="0"/>
              </a:spcBef>
              <a:spcAft>
                <a:spcPts val="0"/>
              </a:spcAft>
              <a:buClr>
                <a:srgbClr val="FFFFFF"/>
              </a:buClr>
              <a:buSzPts val="5000"/>
              <a:buNone/>
              <a:defRPr sz="5000">
                <a:solidFill>
                  <a:srgbClr val="FFFFFF"/>
                </a:solidFill>
              </a:defRPr>
            </a:lvl7pPr>
            <a:lvl8pPr lvl="7" algn="r">
              <a:spcBef>
                <a:spcPts val="0"/>
              </a:spcBef>
              <a:spcAft>
                <a:spcPts val="0"/>
              </a:spcAft>
              <a:buClr>
                <a:srgbClr val="FFFFFF"/>
              </a:buClr>
              <a:buSzPts val="5000"/>
              <a:buNone/>
              <a:defRPr sz="5000">
                <a:solidFill>
                  <a:srgbClr val="FFFFFF"/>
                </a:solidFill>
              </a:defRPr>
            </a:lvl8pPr>
            <a:lvl9pPr lvl="8" algn="r">
              <a:spcBef>
                <a:spcPts val="0"/>
              </a:spcBef>
              <a:spcAft>
                <a:spcPts val="0"/>
              </a:spcAft>
              <a:buClr>
                <a:srgbClr val="FFFFFF"/>
              </a:buClr>
              <a:buSzPts val="5000"/>
              <a:buNone/>
              <a:defRPr sz="5000">
                <a:solidFill>
                  <a:srgbClr val="FFFFFF"/>
                </a:solidFill>
              </a:defRPr>
            </a:lvl9pPr>
          </a:lstStyle>
          <a:p/>
        </p:txBody>
      </p:sp>
      <p:sp>
        <p:nvSpPr>
          <p:cNvPr id="13" name="Google Shape;13;p3"/>
          <p:cNvSpPr txBox="1"/>
          <p:nvPr>
            <p:ph idx="1" type="subTitle"/>
          </p:nvPr>
        </p:nvSpPr>
        <p:spPr>
          <a:xfrm>
            <a:off x="4572043" y="3880575"/>
            <a:ext cx="3855300" cy="546000"/>
          </a:xfrm>
          <a:prstGeom prst="rect">
            <a:avLst/>
          </a:prstGeom>
        </p:spPr>
        <p:txBody>
          <a:bodyPr anchorCtr="0" anchor="t" bIns="91425" lIns="91425" spcFirstLastPara="1" rIns="91425" wrap="square" tIns="91425">
            <a:noAutofit/>
          </a:bodyPr>
          <a:lstStyle>
            <a:lvl1pPr lvl="0" algn="r">
              <a:spcBef>
                <a:spcPts val="0"/>
              </a:spcBef>
              <a:spcAft>
                <a:spcPts val="0"/>
              </a:spcAft>
              <a:buNone/>
              <a:defRPr sz="1500">
                <a:solidFill>
                  <a:srgbClr val="FFFFFF"/>
                </a:solidFill>
              </a:defRPr>
            </a:lvl1pPr>
            <a:lvl2pPr lvl="1" algn="r">
              <a:spcBef>
                <a:spcPts val="1600"/>
              </a:spcBef>
              <a:spcAft>
                <a:spcPts val="0"/>
              </a:spcAft>
              <a:buNone/>
              <a:defRPr sz="1500">
                <a:solidFill>
                  <a:srgbClr val="FFFFFF"/>
                </a:solidFill>
              </a:defRPr>
            </a:lvl2pPr>
            <a:lvl3pPr lvl="2" algn="r">
              <a:spcBef>
                <a:spcPts val="1600"/>
              </a:spcBef>
              <a:spcAft>
                <a:spcPts val="0"/>
              </a:spcAft>
              <a:buNone/>
              <a:defRPr sz="1500">
                <a:solidFill>
                  <a:srgbClr val="FFFFFF"/>
                </a:solidFill>
              </a:defRPr>
            </a:lvl3pPr>
            <a:lvl4pPr lvl="3" algn="r">
              <a:spcBef>
                <a:spcPts val="1600"/>
              </a:spcBef>
              <a:spcAft>
                <a:spcPts val="0"/>
              </a:spcAft>
              <a:buNone/>
              <a:defRPr sz="1500">
                <a:solidFill>
                  <a:srgbClr val="FFFFFF"/>
                </a:solidFill>
              </a:defRPr>
            </a:lvl4pPr>
            <a:lvl5pPr lvl="4" algn="r">
              <a:spcBef>
                <a:spcPts val="1600"/>
              </a:spcBef>
              <a:spcAft>
                <a:spcPts val="0"/>
              </a:spcAft>
              <a:buNone/>
              <a:defRPr sz="1500">
                <a:solidFill>
                  <a:srgbClr val="FFFFFF"/>
                </a:solidFill>
              </a:defRPr>
            </a:lvl5pPr>
            <a:lvl6pPr lvl="5" algn="r">
              <a:spcBef>
                <a:spcPts val="1600"/>
              </a:spcBef>
              <a:spcAft>
                <a:spcPts val="0"/>
              </a:spcAft>
              <a:buNone/>
              <a:defRPr sz="1500">
                <a:solidFill>
                  <a:srgbClr val="FFFFFF"/>
                </a:solidFill>
              </a:defRPr>
            </a:lvl6pPr>
            <a:lvl7pPr lvl="6" algn="r">
              <a:spcBef>
                <a:spcPts val="1600"/>
              </a:spcBef>
              <a:spcAft>
                <a:spcPts val="0"/>
              </a:spcAft>
              <a:buNone/>
              <a:defRPr sz="1500">
                <a:solidFill>
                  <a:srgbClr val="FFFFFF"/>
                </a:solidFill>
              </a:defRPr>
            </a:lvl7pPr>
            <a:lvl8pPr lvl="7" algn="r">
              <a:spcBef>
                <a:spcPts val="1600"/>
              </a:spcBef>
              <a:spcAft>
                <a:spcPts val="0"/>
              </a:spcAft>
              <a:buNone/>
              <a:defRPr sz="1500">
                <a:solidFill>
                  <a:srgbClr val="FFFFFF"/>
                </a:solidFill>
              </a:defRPr>
            </a:lvl8pPr>
            <a:lvl9pPr lvl="8" algn="r">
              <a:spcBef>
                <a:spcPts val="1600"/>
              </a:spcBef>
              <a:spcAft>
                <a:spcPts val="1600"/>
              </a:spcAft>
              <a:buNone/>
              <a:defRPr sz="1500">
                <a:solidFill>
                  <a:srgbClr val="FFFFFF"/>
                </a:solidFill>
              </a:defRPr>
            </a:lvl9pPr>
          </a:lstStyle>
          <a:p/>
        </p:txBody>
      </p:sp>
      <p:sp>
        <p:nvSpPr>
          <p:cNvPr id="14" name="Google Shape;14;p3"/>
          <p:cNvSpPr txBox="1"/>
          <p:nvPr>
            <p:ph hasCustomPrompt="1" idx="2" type="title"/>
          </p:nvPr>
        </p:nvSpPr>
        <p:spPr>
          <a:xfrm>
            <a:off x="6579375" y="716925"/>
            <a:ext cx="1848000" cy="1092900"/>
          </a:xfrm>
          <a:prstGeom prst="rect">
            <a:avLst/>
          </a:prstGeom>
          <a:noFill/>
        </p:spPr>
        <p:txBody>
          <a:bodyPr anchorCtr="0" anchor="b" bIns="91425" lIns="91425" spcFirstLastPara="1" rIns="91425" wrap="square" tIns="91425">
            <a:noAutofit/>
          </a:bodyPr>
          <a:lstStyle>
            <a:lvl1pPr lvl="0" rtl="0" algn="r">
              <a:spcBef>
                <a:spcPts val="0"/>
              </a:spcBef>
              <a:spcAft>
                <a:spcPts val="0"/>
              </a:spcAft>
              <a:buClr>
                <a:srgbClr val="EF00DE"/>
              </a:buClr>
              <a:buSzPts val="6500"/>
              <a:buNone/>
              <a:defRPr sz="6500">
                <a:solidFill>
                  <a:srgbClr val="EF00DE"/>
                </a:solidFill>
              </a:defRPr>
            </a:lvl1pPr>
            <a:lvl2pPr lvl="1" rtl="0" algn="r">
              <a:spcBef>
                <a:spcPts val="0"/>
              </a:spcBef>
              <a:spcAft>
                <a:spcPts val="0"/>
              </a:spcAft>
              <a:buClr>
                <a:srgbClr val="EF00DE"/>
              </a:buClr>
              <a:buSzPts val="6500"/>
              <a:buNone/>
              <a:defRPr sz="6500">
                <a:solidFill>
                  <a:srgbClr val="EF00DE"/>
                </a:solidFill>
              </a:defRPr>
            </a:lvl2pPr>
            <a:lvl3pPr lvl="2" rtl="0" algn="r">
              <a:spcBef>
                <a:spcPts val="0"/>
              </a:spcBef>
              <a:spcAft>
                <a:spcPts val="0"/>
              </a:spcAft>
              <a:buClr>
                <a:srgbClr val="EF00DE"/>
              </a:buClr>
              <a:buSzPts val="6500"/>
              <a:buNone/>
              <a:defRPr sz="6500">
                <a:solidFill>
                  <a:srgbClr val="EF00DE"/>
                </a:solidFill>
              </a:defRPr>
            </a:lvl3pPr>
            <a:lvl4pPr lvl="3" rtl="0" algn="r">
              <a:spcBef>
                <a:spcPts val="0"/>
              </a:spcBef>
              <a:spcAft>
                <a:spcPts val="0"/>
              </a:spcAft>
              <a:buClr>
                <a:srgbClr val="EF00DE"/>
              </a:buClr>
              <a:buSzPts val="6500"/>
              <a:buNone/>
              <a:defRPr sz="6500">
                <a:solidFill>
                  <a:srgbClr val="EF00DE"/>
                </a:solidFill>
              </a:defRPr>
            </a:lvl4pPr>
            <a:lvl5pPr lvl="4" rtl="0" algn="r">
              <a:spcBef>
                <a:spcPts val="0"/>
              </a:spcBef>
              <a:spcAft>
                <a:spcPts val="0"/>
              </a:spcAft>
              <a:buClr>
                <a:srgbClr val="EF00DE"/>
              </a:buClr>
              <a:buSzPts val="6500"/>
              <a:buNone/>
              <a:defRPr sz="6500">
                <a:solidFill>
                  <a:srgbClr val="EF00DE"/>
                </a:solidFill>
              </a:defRPr>
            </a:lvl5pPr>
            <a:lvl6pPr lvl="5" rtl="0" algn="r">
              <a:spcBef>
                <a:spcPts val="0"/>
              </a:spcBef>
              <a:spcAft>
                <a:spcPts val="0"/>
              </a:spcAft>
              <a:buClr>
                <a:srgbClr val="EF00DE"/>
              </a:buClr>
              <a:buSzPts val="6500"/>
              <a:buNone/>
              <a:defRPr sz="6500">
                <a:solidFill>
                  <a:srgbClr val="EF00DE"/>
                </a:solidFill>
              </a:defRPr>
            </a:lvl6pPr>
            <a:lvl7pPr lvl="6" rtl="0" algn="r">
              <a:spcBef>
                <a:spcPts val="0"/>
              </a:spcBef>
              <a:spcAft>
                <a:spcPts val="0"/>
              </a:spcAft>
              <a:buClr>
                <a:srgbClr val="EF00DE"/>
              </a:buClr>
              <a:buSzPts val="6500"/>
              <a:buNone/>
              <a:defRPr sz="6500">
                <a:solidFill>
                  <a:srgbClr val="EF00DE"/>
                </a:solidFill>
              </a:defRPr>
            </a:lvl7pPr>
            <a:lvl8pPr lvl="7" rtl="0" algn="r">
              <a:spcBef>
                <a:spcPts val="0"/>
              </a:spcBef>
              <a:spcAft>
                <a:spcPts val="0"/>
              </a:spcAft>
              <a:buClr>
                <a:srgbClr val="EF00DE"/>
              </a:buClr>
              <a:buSzPts val="6500"/>
              <a:buNone/>
              <a:defRPr sz="6500">
                <a:solidFill>
                  <a:srgbClr val="EF00DE"/>
                </a:solidFill>
              </a:defRPr>
            </a:lvl8pPr>
            <a:lvl9pPr lvl="8" rtl="0" algn="r">
              <a:spcBef>
                <a:spcPts val="0"/>
              </a:spcBef>
              <a:spcAft>
                <a:spcPts val="0"/>
              </a:spcAft>
              <a:buClr>
                <a:srgbClr val="EF00DE"/>
              </a:buClr>
              <a:buSzPts val="6500"/>
              <a:buNone/>
              <a:defRPr sz="6500">
                <a:solidFill>
                  <a:srgbClr val="EF00DE"/>
                </a:solidFill>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mp; text">
  <p:cSld name="CUSTOM_8">
    <p:bg>
      <p:bgPr>
        <a:blipFill>
          <a:blip r:embed="rId2">
            <a:alphaModFix/>
          </a:blip>
          <a:stretch>
            <a:fillRect/>
          </a:stretch>
        </a:blipFill>
      </p:bgPr>
    </p:bg>
    <p:spTree>
      <p:nvGrpSpPr>
        <p:cNvPr id="107" name="Shape 107"/>
        <p:cNvGrpSpPr/>
        <p:nvPr/>
      </p:nvGrpSpPr>
      <p:grpSpPr>
        <a:xfrm>
          <a:off x="0" y="0"/>
          <a:ext cx="0" cy="0"/>
          <a:chOff x="0" y="0"/>
          <a:chExt cx="0" cy="0"/>
        </a:xfrm>
      </p:grpSpPr>
      <p:sp>
        <p:nvSpPr>
          <p:cNvPr id="108" name="Google Shape;108;p21"/>
          <p:cNvSpPr txBox="1"/>
          <p:nvPr>
            <p:ph hasCustomPrompt="1" type="title"/>
          </p:nvPr>
        </p:nvSpPr>
        <p:spPr>
          <a:xfrm>
            <a:off x="1007981" y="843600"/>
            <a:ext cx="4076400" cy="66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EF00DE"/>
              </a:buClr>
              <a:buSzPts val="4000"/>
              <a:buNone/>
              <a:defRPr sz="4000">
                <a:solidFill>
                  <a:schemeClr val="lt1"/>
                </a:solidFill>
              </a:defRPr>
            </a:lvl1pPr>
            <a:lvl2pPr lvl="1" rtl="0" algn="ctr">
              <a:spcBef>
                <a:spcPts val="0"/>
              </a:spcBef>
              <a:spcAft>
                <a:spcPts val="0"/>
              </a:spcAft>
              <a:buClr>
                <a:srgbClr val="EF00DE"/>
              </a:buClr>
              <a:buSzPts val="4000"/>
              <a:buNone/>
              <a:defRPr sz="4000">
                <a:solidFill>
                  <a:srgbClr val="EF00DE"/>
                </a:solidFill>
              </a:defRPr>
            </a:lvl2pPr>
            <a:lvl3pPr lvl="2" rtl="0" algn="ctr">
              <a:spcBef>
                <a:spcPts val="0"/>
              </a:spcBef>
              <a:spcAft>
                <a:spcPts val="0"/>
              </a:spcAft>
              <a:buClr>
                <a:srgbClr val="EF00DE"/>
              </a:buClr>
              <a:buSzPts val="4000"/>
              <a:buNone/>
              <a:defRPr sz="4000">
                <a:solidFill>
                  <a:srgbClr val="EF00DE"/>
                </a:solidFill>
              </a:defRPr>
            </a:lvl3pPr>
            <a:lvl4pPr lvl="3" rtl="0" algn="ctr">
              <a:spcBef>
                <a:spcPts val="0"/>
              </a:spcBef>
              <a:spcAft>
                <a:spcPts val="0"/>
              </a:spcAft>
              <a:buClr>
                <a:srgbClr val="EF00DE"/>
              </a:buClr>
              <a:buSzPts val="4000"/>
              <a:buNone/>
              <a:defRPr sz="4000">
                <a:solidFill>
                  <a:srgbClr val="EF00DE"/>
                </a:solidFill>
              </a:defRPr>
            </a:lvl4pPr>
            <a:lvl5pPr lvl="4" rtl="0" algn="ctr">
              <a:spcBef>
                <a:spcPts val="0"/>
              </a:spcBef>
              <a:spcAft>
                <a:spcPts val="0"/>
              </a:spcAft>
              <a:buClr>
                <a:srgbClr val="EF00DE"/>
              </a:buClr>
              <a:buSzPts val="4000"/>
              <a:buNone/>
              <a:defRPr sz="4000">
                <a:solidFill>
                  <a:srgbClr val="EF00DE"/>
                </a:solidFill>
              </a:defRPr>
            </a:lvl5pPr>
            <a:lvl6pPr lvl="5" rtl="0" algn="ctr">
              <a:spcBef>
                <a:spcPts val="0"/>
              </a:spcBef>
              <a:spcAft>
                <a:spcPts val="0"/>
              </a:spcAft>
              <a:buClr>
                <a:srgbClr val="EF00DE"/>
              </a:buClr>
              <a:buSzPts val="4000"/>
              <a:buNone/>
              <a:defRPr sz="4000">
                <a:solidFill>
                  <a:srgbClr val="EF00DE"/>
                </a:solidFill>
              </a:defRPr>
            </a:lvl6pPr>
            <a:lvl7pPr lvl="6" rtl="0" algn="ctr">
              <a:spcBef>
                <a:spcPts val="0"/>
              </a:spcBef>
              <a:spcAft>
                <a:spcPts val="0"/>
              </a:spcAft>
              <a:buClr>
                <a:srgbClr val="EF00DE"/>
              </a:buClr>
              <a:buSzPts val="4000"/>
              <a:buNone/>
              <a:defRPr sz="4000">
                <a:solidFill>
                  <a:srgbClr val="EF00DE"/>
                </a:solidFill>
              </a:defRPr>
            </a:lvl7pPr>
            <a:lvl8pPr lvl="7" rtl="0" algn="ctr">
              <a:spcBef>
                <a:spcPts val="0"/>
              </a:spcBef>
              <a:spcAft>
                <a:spcPts val="0"/>
              </a:spcAft>
              <a:buClr>
                <a:srgbClr val="EF00DE"/>
              </a:buClr>
              <a:buSzPts val="4000"/>
              <a:buNone/>
              <a:defRPr sz="4000">
                <a:solidFill>
                  <a:srgbClr val="EF00DE"/>
                </a:solidFill>
              </a:defRPr>
            </a:lvl8pPr>
            <a:lvl9pPr lvl="8" rtl="0" algn="ctr">
              <a:spcBef>
                <a:spcPts val="0"/>
              </a:spcBef>
              <a:spcAft>
                <a:spcPts val="0"/>
              </a:spcAft>
              <a:buClr>
                <a:srgbClr val="EF00DE"/>
              </a:buClr>
              <a:buSzPts val="4000"/>
              <a:buNone/>
              <a:defRPr sz="4000">
                <a:solidFill>
                  <a:srgbClr val="EF00DE"/>
                </a:solidFill>
              </a:defRPr>
            </a:lvl9pPr>
          </a:lstStyle>
          <a:p>
            <a:r>
              <a:t>xx%</a:t>
            </a:r>
          </a:p>
        </p:txBody>
      </p:sp>
      <p:sp>
        <p:nvSpPr>
          <p:cNvPr id="109" name="Google Shape;109;p21"/>
          <p:cNvSpPr txBox="1"/>
          <p:nvPr>
            <p:ph idx="2" type="title"/>
          </p:nvPr>
        </p:nvSpPr>
        <p:spPr>
          <a:xfrm>
            <a:off x="1007974" y="1229925"/>
            <a:ext cx="40764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FFFFFF"/>
                </a:solidFill>
              </a:defRPr>
            </a:lvl1pPr>
            <a:lvl2pPr lvl="1" rtl="0" algn="ctr">
              <a:spcBef>
                <a:spcPts val="0"/>
              </a:spcBef>
              <a:spcAft>
                <a:spcPts val="0"/>
              </a:spcAft>
              <a:buNone/>
              <a:defRPr sz="1200">
                <a:solidFill>
                  <a:srgbClr val="FFFFFF"/>
                </a:solidFill>
              </a:defRPr>
            </a:lvl2pPr>
            <a:lvl3pPr lvl="2" rtl="0" algn="ctr">
              <a:spcBef>
                <a:spcPts val="0"/>
              </a:spcBef>
              <a:spcAft>
                <a:spcPts val="0"/>
              </a:spcAft>
              <a:buNone/>
              <a:defRPr sz="1200">
                <a:solidFill>
                  <a:srgbClr val="FFFFFF"/>
                </a:solidFill>
              </a:defRPr>
            </a:lvl3pPr>
            <a:lvl4pPr lvl="3" rtl="0" algn="ctr">
              <a:spcBef>
                <a:spcPts val="0"/>
              </a:spcBef>
              <a:spcAft>
                <a:spcPts val="0"/>
              </a:spcAft>
              <a:buNone/>
              <a:defRPr sz="1200">
                <a:solidFill>
                  <a:srgbClr val="FFFFFF"/>
                </a:solidFill>
              </a:defRPr>
            </a:lvl4pPr>
            <a:lvl5pPr lvl="4" rtl="0" algn="ctr">
              <a:spcBef>
                <a:spcPts val="0"/>
              </a:spcBef>
              <a:spcAft>
                <a:spcPts val="0"/>
              </a:spcAft>
              <a:buNone/>
              <a:defRPr sz="1200">
                <a:solidFill>
                  <a:srgbClr val="FFFFFF"/>
                </a:solidFill>
              </a:defRPr>
            </a:lvl5pPr>
            <a:lvl6pPr lvl="5" rtl="0" algn="ctr">
              <a:spcBef>
                <a:spcPts val="0"/>
              </a:spcBef>
              <a:spcAft>
                <a:spcPts val="0"/>
              </a:spcAft>
              <a:buNone/>
              <a:defRPr sz="1200">
                <a:solidFill>
                  <a:srgbClr val="FFFFFF"/>
                </a:solidFill>
              </a:defRPr>
            </a:lvl6pPr>
            <a:lvl7pPr lvl="6" rtl="0" algn="ctr">
              <a:spcBef>
                <a:spcPts val="0"/>
              </a:spcBef>
              <a:spcAft>
                <a:spcPts val="0"/>
              </a:spcAft>
              <a:buNone/>
              <a:defRPr sz="1200">
                <a:solidFill>
                  <a:srgbClr val="FFFFFF"/>
                </a:solidFill>
              </a:defRPr>
            </a:lvl7pPr>
            <a:lvl8pPr lvl="7" rtl="0" algn="ctr">
              <a:spcBef>
                <a:spcPts val="0"/>
              </a:spcBef>
              <a:spcAft>
                <a:spcPts val="0"/>
              </a:spcAft>
              <a:buNone/>
              <a:defRPr sz="1200">
                <a:solidFill>
                  <a:srgbClr val="FFFFFF"/>
                </a:solidFill>
              </a:defRPr>
            </a:lvl8pPr>
            <a:lvl9pPr lvl="8" rtl="0" algn="ctr">
              <a:spcBef>
                <a:spcPts val="0"/>
              </a:spcBef>
              <a:spcAft>
                <a:spcPts val="0"/>
              </a:spcAft>
              <a:buNone/>
              <a:defRPr sz="1200">
                <a:solidFill>
                  <a:srgbClr val="FFFFFF"/>
                </a:solidFill>
              </a:defRPr>
            </a:lvl9pPr>
          </a:lstStyle>
          <a:p/>
        </p:txBody>
      </p:sp>
      <p:sp>
        <p:nvSpPr>
          <p:cNvPr id="110" name="Google Shape;110;p21"/>
          <p:cNvSpPr txBox="1"/>
          <p:nvPr>
            <p:ph hasCustomPrompt="1" idx="3" type="title"/>
          </p:nvPr>
        </p:nvSpPr>
        <p:spPr>
          <a:xfrm>
            <a:off x="1007981" y="3421000"/>
            <a:ext cx="4076400" cy="66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EF00DE"/>
              </a:buClr>
              <a:buSzPts val="4000"/>
              <a:buNone/>
              <a:defRPr sz="4000">
                <a:solidFill>
                  <a:schemeClr val="lt1"/>
                </a:solidFill>
              </a:defRPr>
            </a:lvl1pPr>
            <a:lvl2pPr lvl="1" rtl="0" algn="ctr">
              <a:spcBef>
                <a:spcPts val="0"/>
              </a:spcBef>
              <a:spcAft>
                <a:spcPts val="0"/>
              </a:spcAft>
              <a:buClr>
                <a:srgbClr val="EF00DE"/>
              </a:buClr>
              <a:buSzPts val="4000"/>
              <a:buNone/>
              <a:defRPr sz="4000">
                <a:solidFill>
                  <a:srgbClr val="EF00DE"/>
                </a:solidFill>
              </a:defRPr>
            </a:lvl2pPr>
            <a:lvl3pPr lvl="2" rtl="0" algn="ctr">
              <a:spcBef>
                <a:spcPts val="0"/>
              </a:spcBef>
              <a:spcAft>
                <a:spcPts val="0"/>
              </a:spcAft>
              <a:buClr>
                <a:srgbClr val="EF00DE"/>
              </a:buClr>
              <a:buSzPts val="4000"/>
              <a:buNone/>
              <a:defRPr sz="4000">
                <a:solidFill>
                  <a:srgbClr val="EF00DE"/>
                </a:solidFill>
              </a:defRPr>
            </a:lvl3pPr>
            <a:lvl4pPr lvl="3" rtl="0" algn="ctr">
              <a:spcBef>
                <a:spcPts val="0"/>
              </a:spcBef>
              <a:spcAft>
                <a:spcPts val="0"/>
              </a:spcAft>
              <a:buClr>
                <a:srgbClr val="EF00DE"/>
              </a:buClr>
              <a:buSzPts val="4000"/>
              <a:buNone/>
              <a:defRPr sz="4000">
                <a:solidFill>
                  <a:srgbClr val="EF00DE"/>
                </a:solidFill>
              </a:defRPr>
            </a:lvl4pPr>
            <a:lvl5pPr lvl="4" rtl="0" algn="ctr">
              <a:spcBef>
                <a:spcPts val="0"/>
              </a:spcBef>
              <a:spcAft>
                <a:spcPts val="0"/>
              </a:spcAft>
              <a:buClr>
                <a:srgbClr val="EF00DE"/>
              </a:buClr>
              <a:buSzPts val="4000"/>
              <a:buNone/>
              <a:defRPr sz="4000">
                <a:solidFill>
                  <a:srgbClr val="EF00DE"/>
                </a:solidFill>
              </a:defRPr>
            </a:lvl5pPr>
            <a:lvl6pPr lvl="5" rtl="0" algn="ctr">
              <a:spcBef>
                <a:spcPts val="0"/>
              </a:spcBef>
              <a:spcAft>
                <a:spcPts val="0"/>
              </a:spcAft>
              <a:buClr>
                <a:srgbClr val="EF00DE"/>
              </a:buClr>
              <a:buSzPts val="4000"/>
              <a:buNone/>
              <a:defRPr sz="4000">
                <a:solidFill>
                  <a:srgbClr val="EF00DE"/>
                </a:solidFill>
              </a:defRPr>
            </a:lvl6pPr>
            <a:lvl7pPr lvl="6" rtl="0" algn="ctr">
              <a:spcBef>
                <a:spcPts val="0"/>
              </a:spcBef>
              <a:spcAft>
                <a:spcPts val="0"/>
              </a:spcAft>
              <a:buClr>
                <a:srgbClr val="EF00DE"/>
              </a:buClr>
              <a:buSzPts val="4000"/>
              <a:buNone/>
              <a:defRPr sz="4000">
                <a:solidFill>
                  <a:srgbClr val="EF00DE"/>
                </a:solidFill>
              </a:defRPr>
            </a:lvl7pPr>
            <a:lvl8pPr lvl="7" rtl="0" algn="ctr">
              <a:spcBef>
                <a:spcPts val="0"/>
              </a:spcBef>
              <a:spcAft>
                <a:spcPts val="0"/>
              </a:spcAft>
              <a:buClr>
                <a:srgbClr val="EF00DE"/>
              </a:buClr>
              <a:buSzPts val="4000"/>
              <a:buNone/>
              <a:defRPr sz="4000">
                <a:solidFill>
                  <a:srgbClr val="EF00DE"/>
                </a:solidFill>
              </a:defRPr>
            </a:lvl8pPr>
            <a:lvl9pPr lvl="8" rtl="0" algn="ctr">
              <a:spcBef>
                <a:spcPts val="0"/>
              </a:spcBef>
              <a:spcAft>
                <a:spcPts val="0"/>
              </a:spcAft>
              <a:buClr>
                <a:srgbClr val="EF00DE"/>
              </a:buClr>
              <a:buSzPts val="4000"/>
              <a:buNone/>
              <a:defRPr sz="4000">
                <a:solidFill>
                  <a:srgbClr val="EF00DE"/>
                </a:solidFill>
              </a:defRPr>
            </a:lvl9pPr>
          </a:lstStyle>
          <a:p>
            <a:r>
              <a:t>xx%</a:t>
            </a:r>
          </a:p>
        </p:txBody>
      </p:sp>
      <p:sp>
        <p:nvSpPr>
          <p:cNvPr id="111" name="Google Shape;111;p21"/>
          <p:cNvSpPr txBox="1"/>
          <p:nvPr>
            <p:ph idx="4" type="title"/>
          </p:nvPr>
        </p:nvSpPr>
        <p:spPr>
          <a:xfrm>
            <a:off x="1007974" y="3807325"/>
            <a:ext cx="40764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FFFFFF"/>
                </a:solidFill>
              </a:defRPr>
            </a:lvl1pPr>
            <a:lvl2pPr lvl="1" rtl="0" algn="ctr">
              <a:spcBef>
                <a:spcPts val="0"/>
              </a:spcBef>
              <a:spcAft>
                <a:spcPts val="0"/>
              </a:spcAft>
              <a:buNone/>
              <a:defRPr sz="1200">
                <a:solidFill>
                  <a:srgbClr val="FFFFFF"/>
                </a:solidFill>
              </a:defRPr>
            </a:lvl2pPr>
            <a:lvl3pPr lvl="2" rtl="0" algn="ctr">
              <a:spcBef>
                <a:spcPts val="0"/>
              </a:spcBef>
              <a:spcAft>
                <a:spcPts val="0"/>
              </a:spcAft>
              <a:buNone/>
              <a:defRPr sz="1200">
                <a:solidFill>
                  <a:srgbClr val="FFFFFF"/>
                </a:solidFill>
              </a:defRPr>
            </a:lvl3pPr>
            <a:lvl4pPr lvl="3" rtl="0" algn="ctr">
              <a:spcBef>
                <a:spcPts val="0"/>
              </a:spcBef>
              <a:spcAft>
                <a:spcPts val="0"/>
              </a:spcAft>
              <a:buNone/>
              <a:defRPr sz="1200">
                <a:solidFill>
                  <a:srgbClr val="FFFFFF"/>
                </a:solidFill>
              </a:defRPr>
            </a:lvl4pPr>
            <a:lvl5pPr lvl="4" rtl="0" algn="ctr">
              <a:spcBef>
                <a:spcPts val="0"/>
              </a:spcBef>
              <a:spcAft>
                <a:spcPts val="0"/>
              </a:spcAft>
              <a:buNone/>
              <a:defRPr sz="1200">
                <a:solidFill>
                  <a:srgbClr val="FFFFFF"/>
                </a:solidFill>
              </a:defRPr>
            </a:lvl5pPr>
            <a:lvl6pPr lvl="5" rtl="0" algn="ctr">
              <a:spcBef>
                <a:spcPts val="0"/>
              </a:spcBef>
              <a:spcAft>
                <a:spcPts val="0"/>
              </a:spcAft>
              <a:buNone/>
              <a:defRPr sz="1200">
                <a:solidFill>
                  <a:srgbClr val="FFFFFF"/>
                </a:solidFill>
              </a:defRPr>
            </a:lvl6pPr>
            <a:lvl7pPr lvl="6" rtl="0" algn="ctr">
              <a:spcBef>
                <a:spcPts val="0"/>
              </a:spcBef>
              <a:spcAft>
                <a:spcPts val="0"/>
              </a:spcAft>
              <a:buNone/>
              <a:defRPr sz="1200">
                <a:solidFill>
                  <a:srgbClr val="FFFFFF"/>
                </a:solidFill>
              </a:defRPr>
            </a:lvl7pPr>
            <a:lvl8pPr lvl="7" rtl="0" algn="ctr">
              <a:spcBef>
                <a:spcPts val="0"/>
              </a:spcBef>
              <a:spcAft>
                <a:spcPts val="0"/>
              </a:spcAft>
              <a:buNone/>
              <a:defRPr sz="1200">
                <a:solidFill>
                  <a:srgbClr val="FFFFFF"/>
                </a:solidFill>
              </a:defRPr>
            </a:lvl8pPr>
            <a:lvl9pPr lvl="8" rtl="0" algn="ctr">
              <a:spcBef>
                <a:spcPts val="0"/>
              </a:spcBef>
              <a:spcAft>
                <a:spcPts val="0"/>
              </a:spcAft>
              <a:buNone/>
              <a:defRPr sz="1200">
                <a:solidFill>
                  <a:srgbClr val="FFFFFF"/>
                </a:solidFill>
              </a:defRPr>
            </a:lvl9pPr>
          </a:lstStyle>
          <a:p/>
        </p:txBody>
      </p:sp>
      <p:sp>
        <p:nvSpPr>
          <p:cNvPr id="112" name="Google Shape;112;p21"/>
          <p:cNvSpPr txBox="1"/>
          <p:nvPr>
            <p:ph hasCustomPrompt="1" idx="5" type="title"/>
          </p:nvPr>
        </p:nvSpPr>
        <p:spPr>
          <a:xfrm>
            <a:off x="1007981" y="2132300"/>
            <a:ext cx="4076400" cy="667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EF00DE"/>
              </a:buClr>
              <a:buSzPts val="4000"/>
              <a:buNone/>
              <a:defRPr sz="4000">
                <a:solidFill>
                  <a:schemeClr val="lt1"/>
                </a:solidFill>
              </a:defRPr>
            </a:lvl1pPr>
            <a:lvl2pPr lvl="1" rtl="0" algn="ctr">
              <a:spcBef>
                <a:spcPts val="0"/>
              </a:spcBef>
              <a:spcAft>
                <a:spcPts val="0"/>
              </a:spcAft>
              <a:buClr>
                <a:srgbClr val="EF00DE"/>
              </a:buClr>
              <a:buSzPts val="4000"/>
              <a:buNone/>
              <a:defRPr sz="4000">
                <a:solidFill>
                  <a:srgbClr val="EF00DE"/>
                </a:solidFill>
              </a:defRPr>
            </a:lvl2pPr>
            <a:lvl3pPr lvl="2" rtl="0" algn="ctr">
              <a:spcBef>
                <a:spcPts val="0"/>
              </a:spcBef>
              <a:spcAft>
                <a:spcPts val="0"/>
              </a:spcAft>
              <a:buClr>
                <a:srgbClr val="EF00DE"/>
              </a:buClr>
              <a:buSzPts val="4000"/>
              <a:buNone/>
              <a:defRPr sz="4000">
                <a:solidFill>
                  <a:srgbClr val="EF00DE"/>
                </a:solidFill>
              </a:defRPr>
            </a:lvl3pPr>
            <a:lvl4pPr lvl="3" rtl="0" algn="ctr">
              <a:spcBef>
                <a:spcPts val="0"/>
              </a:spcBef>
              <a:spcAft>
                <a:spcPts val="0"/>
              </a:spcAft>
              <a:buClr>
                <a:srgbClr val="EF00DE"/>
              </a:buClr>
              <a:buSzPts val="4000"/>
              <a:buNone/>
              <a:defRPr sz="4000">
                <a:solidFill>
                  <a:srgbClr val="EF00DE"/>
                </a:solidFill>
              </a:defRPr>
            </a:lvl4pPr>
            <a:lvl5pPr lvl="4" rtl="0" algn="ctr">
              <a:spcBef>
                <a:spcPts val="0"/>
              </a:spcBef>
              <a:spcAft>
                <a:spcPts val="0"/>
              </a:spcAft>
              <a:buClr>
                <a:srgbClr val="EF00DE"/>
              </a:buClr>
              <a:buSzPts val="4000"/>
              <a:buNone/>
              <a:defRPr sz="4000">
                <a:solidFill>
                  <a:srgbClr val="EF00DE"/>
                </a:solidFill>
              </a:defRPr>
            </a:lvl5pPr>
            <a:lvl6pPr lvl="5" rtl="0" algn="ctr">
              <a:spcBef>
                <a:spcPts val="0"/>
              </a:spcBef>
              <a:spcAft>
                <a:spcPts val="0"/>
              </a:spcAft>
              <a:buClr>
                <a:srgbClr val="EF00DE"/>
              </a:buClr>
              <a:buSzPts val="4000"/>
              <a:buNone/>
              <a:defRPr sz="4000">
                <a:solidFill>
                  <a:srgbClr val="EF00DE"/>
                </a:solidFill>
              </a:defRPr>
            </a:lvl6pPr>
            <a:lvl7pPr lvl="6" rtl="0" algn="ctr">
              <a:spcBef>
                <a:spcPts val="0"/>
              </a:spcBef>
              <a:spcAft>
                <a:spcPts val="0"/>
              </a:spcAft>
              <a:buClr>
                <a:srgbClr val="EF00DE"/>
              </a:buClr>
              <a:buSzPts val="4000"/>
              <a:buNone/>
              <a:defRPr sz="4000">
                <a:solidFill>
                  <a:srgbClr val="EF00DE"/>
                </a:solidFill>
              </a:defRPr>
            </a:lvl7pPr>
            <a:lvl8pPr lvl="7" rtl="0" algn="ctr">
              <a:spcBef>
                <a:spcPts val="0"/>
              </a:spcBef>
              <a:spcAft>
                <a:spcPts val="0"/>
              </a:spcAft>
              <a:buClr>
                <a:srgbClr val="EF00DE"/>
              </a:buClr>
              <a:buSzPts val="4000"/>
              <a:buNone/>
              <a:defRPr sz="4000">
                <a:solidFill>
                  <a:srgbClr val="EF00DE"/>
                </a:solidFill>
              </a:defRPr>
            </a:lvl8pPr>
            <a:lvl9pPr lvl="8" rtl="0" algn="ctr">
              <a:spcBef>
                <a:spcPts val="0"/>
              </a:spcBef>
              <a:spcAft>
                <a:spcPts val="0"/>
              </a:spcAft>
              <a:buClr>
                <a:srgbClr val="EF00DE"/>
              </a:buClr>
              <a:buSzPts val="4000"/>
              <a:buNone/>
              <a:defRPr sz="4000">
                <a:solidFill>
                  <a:srgbClr val="EF00DE"/>
                </a:solidFill>
              </a:defRPr>
            </a:lvl9pPr>
          </a:lstStyle>
          <a:p>
            <a:r>
              <a:t>xx%</a:t>
            </a:r>
          </a:p>
        </p:txBody>
      </p:sp>
      <p:sp>
        <p:nvSpPr>
          <p:cNvPr id="113" name="Google Shape;113;p21"/>
          <p:cNvSpPr txBox="1"/>
          <p:nvPr>
            <p:ph idx="6" type="title"/>
          </p:nvPr>
        </p:nvSpPr>
        <p:spPr>
          <a:xfrm>
            <a:off x="1007974" y="2518625"/>
            <a:ext cx="4076400" cy="4926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sz="1200">
                <a:solidFill>
                  <a:srgbClr val="FFFFFF"/>
                </a:solidFill>
              </a:defRPr>
            </a:lvl1pPr>
            <a:lvl2pPr lvl="1" rtl="0" algn="ctr">
              <a:spcBef>
                <a:spcPts val="0"/>
              </a:spcBef>
              <a:spcAft>
                <a:spcPts val="0"/>
              </a:spcAft>
              <a:buNone/>
              <a:defRPr sz="1200">
                <a:solidFill>
                  <a:srgbClr val="FFFFFF"/>
                </a:solidFill>
              </a:defRPr>
            </a:lvl2pPr>
            <a:lvl3pPr lvl="2" rtl="0" algn="ctr">
              <a:spcBef>
                <a:spcPts val="0"/>
              </a:spcBef>
              <a:spcAft>
                <a:spcPts val="0"/>
              </a:spcAft>
              <a:buNone/>
              <a:defRPr sz="1200">
                <a:solidFill>
                  <a:srgbClr val="FFFFFF"/>
                </a:solidFill>
              </a:defRPr>
            </a:lvl3pPr>
            <a:lvl4pPr lvl="3" rtl="0" algn="ctr">
              <a:spcBef>
                <a:spcPts val="0"/>
              </a:spcBef>
              <a:spcAft>
                <a:spcPts val="0"/>
              </a:spcAft>
              <a:buNone/>
              <a:defRPr sz="1200">
                <a:solidFill>
                  <a:srgbClr val="FFFFFF"/>
                </a:solidFill>
              </a:defRPr>
            </a:lvl4pPr>
            <a:lvl5pPr lvl="4" rtl="0" algn="ctr">
              <a:spcBef>
                <a:spcPts val="0"/>
              </a:spcBef>
              <a:spcAft>
                <a:spcPts val="0"/>
              </a:spcAft>
              <a:buNone/>
              <a:defRPr sz="1200">
                <a:solidFill>
                  <a:srgbClr val="FFFFFF"/>
                </a:solidFill>
              </a:defRPr>
            </a:lvl5pPr>
            <a:lvl6pPr lvl="5" rtl="0" algn="ctr">
              <a:spcBef>
                <a:spcPts val="0"/>
              </a:spcBef>
              <a:spcAft>
                <a:spcPts val="0"/>
              </a:spcAft>
              <a:buNone/>
              <a:defRPr sz="1200">
                <a:solidFill>
                  <a:srgbClr val="FFFFFF"/>
                </a:solidFill>
              </a:defRPr>
            </a:lvl6pPr>
            <a:lvl7pPr lvl="6" rtl="0" algn="ctr">
              <a:spcBef>
                <a:spcPts val="0"/>
              </a:spcBef>
              <a:spcAft>
                <a:spcPts val="0"/>
              </a:spcAft>
              <a:buNone/>
              <a:defRPr sz="1200">
                <a:solidFill>
                  <a:srgbClr val="FFFFFF"/>
                </a:solidFill>
              </a:defRPr>
            </a:lvl7pPr>
            <a:lvl8pPr lvl="7" rtl="0" algn="ctr">
              <a:spcBef>
                <a:spcPts val="0"/>
              </a:spcBef>
              <a:spcAft>
                <a:spcPts val="0"/>
              </a:spcAft>
              <a:buNone/>
              <a:defRPr sz="1200">
                <a:solidFill>
                  <a:srgbClr val="FFFFFF"/>
                </a:solidFill>
              </a:defRPr>
            </a:lvl8pPr>
            <a:lvl9pPr lvl="8" rtl="0" algn="ctr">
              <a:spcBef>
                <a:spcPts val="0"/>
              </a:spcBef>
              <a:spcAft>
                <a:spcPts val="0"/>
              </a:spcAft>
              <a:buNone/>
              <a:defRPr sz="1200">
                <a:solidFill>
                  <a:srgbClr val="FFFFFF"/>
                </a:solidFill>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1">
    <p:bg>
      <p:bgPr>
        <a:blipFill>
          <a:blip r:embed="rId2">
            <a:alphaModFix/>
          </a:blip>
          <a:stretch>
            <a:fillRect/>
          </a:stretch>
        </a:blipFill>
      </p:bgPr>
    </p:bg>
    <p:spTree>
      <p:nvGrpSpPr>
        <p:cNvPr id="114" name="Shape 114"/>
        <p:cNvGrpSpPr/>
        <p:nvPr/>
      </p:nvGrpSpPr>
      <p:grpSpPr>
        <a:xfrm>
          <a:off x="0" y="0"/>
          <a:ext cx="0" cy="0"/>
          <a:chOff x="0" y="0"/>
          <a:chExt cx="0" cy="0"/>
        </a:xfrm>
      </p:grpSpPr>
      <p:sp>
        <p:nvSpPr>
          <p:cNvPr id="115" name="Google Shape;115;p22"/>
          <p:cNvSpPr txBox="1"/>
          <p:nvPr>
            <p:ph type="title"/>
          </p:nvPr>
        </p:nvSpPr>
        <p:spPr>
          <a:xfrm>
            <a:off x="4345625" y="1525613"/>
            <a:ext cx="4081800" cy="10362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FFFFFF"/>
              </a:buClr>
              <a:buSzPts val="5000"/>
              <a:buNone/>
              <a:defRPr sz="5000">
                <a:solidFill>
                  <a:srgbClr val="FFFFFF"/>
                </a:solidFill>
              </a:defRPr>
            </a:lvl1pPr>
            <a:lvl2pPr lvl="1" rtl="0" algn="r">
              <a:spcBef>
                <a:spcPts val="0"/>
              </a:spcBef>
              <a:spcAft>
                <a:spcPts val="0"/>
              </a:spcAft>
              <a:buClr>
                <a:srgbClr val="FFFFFF"/>
              </a:buClr>
              <a:buSzPts val="5000"/>
              <a:buNone/>
              <a:defRPr sz="5000">
                <a:solidFill>
                  <a:srgbClr val="FFFFFF"/>
                </a:solidFill>
              </a:defRPr>
            </a:lvl2pPr>
            <a:lvl3pPr lvl="2" rtl="0" algn="r">
              <a:spcBef>
                <a:spcPts val="0"/>
              </a:spcBef>
              <a:spcAft>
                <a:spcPts val="0"/>
              </a:spcAft>
              <a:buClr>
                <a:srgbClr val="FFFFFF"/>
              </a:buClr>
              <a:buSzPts val="5000"/>
              <a:buNone/>
              <a:defRPr sz="5000">
                <a:solidFill>
                  <a:srgbClr val="FFFFFF"/>
                </a:solidFill>
              </a:defRPr>
            </a:lvl3pPr>
            <a:lvl4pPr lvl="3" rtl="0" algn="r">
              <a:spcBef>
                <a:spcPts val="0"/>
              </a:spcBef>
              <a:spcAft>
                <a:spcPts val="0"/>
              </a:spcAft>
              <a:buClr>
                <a:srgbClr val="FFFFFF"/>
              </a:buClr>
              <a:buSzPts val="5000"/>
              <a:buNone/>
              <a:defRPr sz="5000">
                <a:solidFill>
                  <a:srgbClr val="FFFFFF"/>
                </a:solidFill>
              </a:defRPr>
            </a:lvl4pPr>
            <a:lvl5pPr lvl="4" rtl="0" algn="r">
              <a:spcBef>
                <a:spcPts val="0"/>
              </a:spcBef>
              <a:spcAft>
                <a:spcPts val="0"/>
              </a:spcAft>
              <a:buClr>
                <a:srgbClr val="FFFFFF"/>
              </a:buClr>
              <a:buSzPts val="5000"/>
              <a:buNone/>
              <a:defRPr sz="5000">
                <a:solidFill>
                  <a:srgbClr val="FFFFFF"/>
                </a:solidFill>
              </a:defRPr>
            </a:lvl5pPr>
            <a:lvl6pPr lvl="5" rtl="0" algn="r">
              <a:spcBef>
                <a:spcPts val="0"/>
              </a:spcBef>
              <a:spcAft>
                <a:spcPts val="0"/>
              </a:spcAft>
              <a:buClr>
                <a:srgbClr val="FFFFFF"/>
              </a:buClr>
              <a:buSzPts val="5000"/>
              <a:buNone/>
              <a:defRPr sz="5000">
                <a:solidFill>
                  <a:srgbClr val="FFFFFF"/>
                </a:solidFill>
              </a:defRPr>
            </a:lvl6pPr>
            <a:lvl7pPr lvl="6" rtl="0" algn="r">
              <a:spcBef>
                <a:spcPts val="0"/>
              </a:spcBef>
              <a:spcAft>
                <a:spcPts val="0"/>
              </a:spcAft>
              <a:buClr>
                <a:srgbClr val="FFFFFF"/>
              </a:buClr>
              <a:buSzPts val="5000"/>
              <a:buNone/>
              <a:defRPr sz="5000">
                <a:solidFill>
                  <a:srgbClr val="FFFFFF"/>
                </a:solidFill>
              </a:defRPr>
            </a:lvl7pPr>
            <a:lvl8pPr lvl="7" rtl="0" algn="r">
              <a:spcBef>
                <a:spcPts val="0"/>
              </a:spcBef>
              <a:spcAft>
                <a:spcPts val="0"/>
              </a:spcAft>
              <a:buClr>
                <a:srgbClr val="FFFFFF"/>
              </a:buClr>
              <a:buSzPts val="5000"/>
              <a:buNone/>
              <a:defRPr sz="5000">
                <a:solidFill>
                  <a:srgbClr val="FFFFFF"/>
                </a:solidFill>
              </a:defRPr>
            </a:lvl8pPr>
            <a:lvl9pPr lvl="8" rtl="0" algn="r">
              <a:spcBef>
                <a:spcPts val="0"/>
              </a:spcBef>
              <a:spcAft>
                <a:spcPts val="0"/>
              </a:spcAft>
              <a:buClr>
                <a:srgbClr val="FFFFFF"/>
              </a:buClr>
              <a:buSzPts val="5000"/>
              <a:buNone/>
              <a:defRPr sz="5000">
                <a:solidFill>
                  <a:srgbClr val="FFFFFF"/>
                </a:solidFill>
              </a:defRPr>
            </a:lvl9pPr>
          </a:lstStyle>
          <a:p/>
        </p:txBody>
      </p:sp>
      <p:sp>
        <p:nvSpPr>
          <p:cNvPr id="116" name="Google Shape;116;p22"/>
          <p:cNvSpPr txBox="1"/>
          <p:nvPr>
            <p:ph idx="1" type="subTitle"/>
          </p:nvPr>
        </p:nvSpPr>
        <p:spPr>
          <a:xfrm>
            <a:off x="4345625" y="2409488"/>
            <a:ext cx="4081800" cy="12084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500">
                <a:solidFill>
                  <a:srgbClr val="FFFFFF"/>
                </a:solidFill>
              </a:defRPr>
            </a:lvl1pPr>
            <a:lvl2pPr lvl="1" rtl="0" algn="r">
              <a:spcBef>
                <a:spcPts val="1600"/>
              </a:spcBef>
              <a:spcAft>
                <a:spcPts val="0"/>
              </a:spcAft>
              <a:buNone/>
              <a:defRPr sz="1500"/>
            </a:lvl2pPr>
            <a:lvl3pPr lvl="2" rtl="0" algn="r">
              <a:spcBef>
                <a:spcPts val="1600"/>
              </a:spcBef>
              <a:spcAft>
                <a:spcPts val="0"/>
              </a:spcAft>
              <a:buNone/>
              <a:defRPr sz="1500"/>
            </a:lvl3pPr>
            <a:lvl4pPr lvl="3" rtl="0" algn="r">
              <a:spcBef>
                <a:spcPts val="1600"/>
              </a:spcBef>
              <a:spcAft>
                <a:spcPts val="0"/>
              </a:spcAft>
              <a:buNone/>
              <a:defRPr sz="1500"/>
            </a:lvl4pPr>
            <a:lvl5pPr lvl="4" rtl="0" algn="r">
              <a:spcBef>
                <a:spcPts val="1600"/>
              </a:spcBef>
              <a:spcAft>
                <a:spcPts val="0"/>
              </a:spcAft>
              <a:buNone/>
              <a:defRPr sz="1500"/>
            </a:lvl5pPr>
            <a:lvl6pPr lvl="5" rtl="0" algn="r">
              <a:spcBef>
                <a:spcPts val="1600"/>
              </a:spcBef>
              <a:spcAft>
                <a:spcPts val="0"/>
              </a:spcAft>
              <a:buNone/>
              <a:defRPr sz="1500"/>
            </a:lvl6pPr>
            <a:lvl7pPr lvl="6" rtl="0" algn="r">
              <a:spcBef>
                <a:spcPts val="1600"/>
              </a:spcBef>
              <a:spcAft>
                <a:spcPts val="0"/>
              </a:spcAft>
              <a:buNone/>
              <a:defRPr sz="1500"/>
            </a:lvl7pPr>
            <a:lvl8pPr lvl="7" rtl="0" algn="r">
              <a:spcBef>
                <a:spcPts val="1600"/>
              </a:spcBef>
              <a:spcAft>
                <a:spcPts val="0"/>
              </a:spcAft>
              <a:buNone/>
              <a:defRPr sz="1500"/>
            </a:lvl8pPr>
            <a:lvl9pPr lvl="8" rtl="0" algn="r">
              <a:spcBef>
                <a:spcPts val="1600"/>
              </a:spcBef>
              <a:spcAft>
                <a:spcPts val="1600"/>
              </a:spcAft>
              <a:buNone/>
              <a:defRPr sz="1500"/>
            </a:lvl9pPr>
          </a:lstStyle>
          <a:p/>
        </p:txBody>
      </p:sp>
      <p:sp>
        <p:nvSpPr>
          <p:cNvPr id="117" name="Google Shape;117;p22"/>
          <p:cNvSpPr txBox="1"/>
          <p:nvPr/>
        </p:nvSpPr>
        <p:spPr>
          <a:xfrm>
            <a:off x="716575" y="3664275"/>
            <a:ext cx="2760900" cy="678600"/>
          </a:xfrm>
          <a:prstGeom prst="rect">
            <a:avLst/>
          </a:prstGeom>
          <a:noFill/>
          <a:ln>
            <a:noFill/>
          </a:ln>
        </p:spPr>
        <p:txBody>
          <a:bodyPr anchorCtr="0" anchor="b" bIns="91425" lIns="91425" spcFirstLastPara="1" rIns="91425" wrap="square" tIns="91425">
            <a:noAutofit/>
          </a:bodyPr>
          <a:lstStyle/>
          <a:p>
            <a:pPr indent="0" lvl="0" marL="0" rtl="0" algn="l">
              <a:spcBef>
                <a:spcPts val="300"/>
              </a:spcBef>
              <a:spcAft>
                <a:spcPts val="0"/>
              </a:spcAft>
              <a:buNone/>
            </a:pPr>
            <a:r>
              <a:rPr lang="en" sz="1000">
                <a:solidFill>
                  <a:srgbClr val="FFFFFF"/>
                </a:solidFill>
                <a:latin typeface="Abel"/>
                <a:ea typeface="Abel"/>
                <a:cs typeface="Abel"/>
                <a:sym typeface="Abel"/>
              </a:rPr>
              <a:t>CREDITS: This presentation template was created by </a:t>
            </a:r>
            <a:r>
              <a:rPr b="1" lang="en" sz="1000">
                <a:solidFill>
                  <a:srgbClr val="FFFFFF"/>
                </a:solidFill>
                <a:uFill>
                  <a:noFill/>
                </a:uFill>
                <a:latin typeface="Abel"/>
                <a:ea typeface="Abel"/>
                <a:cs typeface="Abel"/>
                <a:sym typeface="Abel"/>
                <a:hlinkClick r:id="rId3">
                  <a:extLst>
                    <a:ext uri="{A12FA001-AC4F-418D-AE19-62706E023703}">
                      <ahyp:hlinkClr val="tx"/>
                    </a:ext>
                  </a:extLst>
                </a:hlinkClick>
              </a:rPr>
              <a:t>Slidesgo</a:t>
            </a:r>
            <a:r>
              <a:rPr lang="en" sz="1000">
                <a:solidFill>
                  <a:srgbClr val="FFFFFF"/>
                </a:solidFill>
                <a:latin typeface="Abel"/>
                <a:ea typeface="Abel"/>
                <a:cs typeface="Abel"/>
                <a:sym typeface="Abel"/>
              </a:rPr>
              <a:t>, including icons by </a:t>
            </a:r>
            <a:r>
              <a:rPr b="1" lang="en" sz="1000">
                <a:solidFill>
                  <a:srgbClr val="FFFFFF"/>
                </a:solidFill>
                <a:uFill>
                  <a:noFill/>
                </a:uFill>
                <a:latin typeface="Abel"/>
                <a:ea typeface="Abel"/>
                <a:cs typeface="Abel"/>
                <a:sym typeface="Abel"/>
                <a:hlinkClick r:id="rId4">
                  <a:extLst>
                    <a:ext uri="{A12FA001-AC4F-418D-AE19-62706E023703}">
                      <ahyp:hlinkClr val="tx"/>
                    </a:ext>
                  </a:extLst>
                </a:hlinkClick>
              </a:rPr>
              <a:t>Flaticon</a:t>
            </a:r>
            <a:r>
              <a:rPr lang="en" sz="1000">
                <a:solidFill>
                  <a:srgbClr val="FFFFFF"/>
                </a:solidFill>
                <a:latin typeface="Abel"/>
                <a:ea typeface="Abel"/>
                <a:cs typeface="Abel"/>
                <a:sym typeface="Abel"/>
              </a:rPr>
              <a:t>, and infographics &amp; images by </a:t>
            </a:r>
            <a:r>
              <a:rPr b="1" lang="en" sz="1000">
                <a:solidFill>
                  <a:srgbClr val="FFFFFF"/>
                </a:solidFill>
                <a:uFill>
                  <a:noFill/>
                </a:uFill>
                <a:latin typeface="Abel"/>
                <a:ea typeface="Abel"/>
                <a:cs typeface="Abel"/>
                <a:sym typeface="Abel"/>
                <a:hlinkClick r:id="rId5">
                  <a:extLst>
                    <a:ext uri="{A12FA001-AC4F-418D-AE19-62706E023703}">
                      <ahyp:hlinkClr val="tx"/>
                    </a:ext>
                  </a:extLst>
                </a:hlinkClick>
              </a:rPr>
              <a:t>Freepik</a:t>
            </a:r>
            <a:r>
              <a:rPr lang="en" sz="1000">
                <a:solidFill>
                  <a:srgbClr val="FFFFFF"/>
                </a:solidFill>
                <a:latin typeface="Abel"/>
                <a:ea typeface="Abel"/>
                <a:cs typeface="Abel"/>
                <a:sym typeface="Abel"/>
              </a:rPr>
              <a:t>. </a:t>
            </a:r>
            <a:endParaRPr sz="1000">
              <a:solidFill>
                <a:srgbClr val="FFFFFF"/>
              </a:solidFill>
              <a:latin typeface="Abel"/>
              <a:ea typeface="Abel"/>
              <a:cs typeface="Abel"/>
              <a:sym typeface="Abel"/>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y only 2">
  <p:cSld name="CUSTOM_5">
    <p:bg>
      <p:bgPr>
        <a:blipFill>
          <a:blip r:embed="rId2">
            <a:alphaModFix/>
          </a:blip>
          <a:stretch>
            <a:fillRect/>
          </a:stretch>
        </a:blipFill>
      </p:bgPr>
    </p:bg>
    <p:spTree>
      <p:nvGrpSpPr>
        <p:cNvPr id="118" name="Shape 118"/>
        <p:cNvGrpSpPr/>
        <p:nvPr/>
      </p:nvGrpSpPr>
      <p:grpSpPr>
        <a:xfrm>
          <a:off x="0" y="0"/>
          <a:ext cx="0" cy="0"/>
          <a:chOff x="0" y="0"/>
          <a:chExt cx="0" cy="0"/>
        </a:xfrm>
      </p:grpSpPr>
      <p:sp>
        <p:nvSpPr>
          <p:cNvPr id="119" name="Google Shape;119;p23"/>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200"/>
              <a:buNone/>
              <a:defRPr sz="2200">
                <a:solidFill>
                  <a:srgbClr val="FFFFFF"/>
                </a:solidFill>
              </a:defRPr>
            </a:lvl1pPr>
            <a:lvl2pPr lvl="1" rtl="0" algn="ctr">
              <a:spcBef>
                <a:spcPts val="0"/>
              </a:spcBef>
              <a:spcAft>
                <a:spcPts val="0"/>
              </a:spcAft>
              <a:buClr>
                <a:srgbClr val="FFFFFF"/>
              </a:buClr>
              <a:buSzPts val="2200"/>
              <a:buNone/>
              <a:defRPr sz="2200">
                <a:solidFill>
                  <a:srgbClr val="FFFFFF"/>
                </a:solidFill>
              </a:defRPr>
            </a:lvl2pPr>
            <a:lvl3pPr lvl="2" rtl="0" algn="ctr">
              <a:spcBef>
                <a:spcPts val="0"/>
              </a:spcBef>
              <a:spcAft>
                <a:spcPts val="0"/>
              </a:spcAft>
              <a:buClr>
                <a:srgbClr val="FFFFFF"/>
              </a:buClr>
              <a:buSzPts val="2200"/>
              <a:buNone/>
              <a:defRPr sz="2200">
                <a:solidFill>
                  <a:srgbClr val="FFFFFF"/>
                </a:solidFill>
              </a:defRPr>
            </a:lvl3pPr>
            <a:lvl4pPr lvl="3" rtl="0" algn="ctr">
              <a:spcBef>
                <a:spcPts val="0"/>
              </a:spcBef>
              <a:spcAft>
                <a:spcPts val="0"/>
              </a:spcAft>
              <a:buClr>
                <a:srgbClr val="FFFFFF"/>
              </a:buClr>
              <a:buSzPts val="2200"/>
              <a:buNone/>
              <a:defRPr sz="2200">
                <a:solidFill>
                  <a:srgbClr val="FFFFFF"/>
                </a:solidFill>
              </a:defRPr>
            </a:lvl4pPr>
            <a:lvl5pPr lvl="4" rtl="0" algn="ctr">
              <a:spcBef>
                <a:spcPts val="0"/>
              </a:spcBef>
              <a:spcAft>
                <a:spcPts val="0"/>
              </a:spcAft>
              <a:buClr>
                <a:srgbClr val="FFFFFF"/>
              </a:buClr>
              <a:buSzPts val="2200"/>
              <a:buNone/>
              <a:defRPr sz="2200">
                <a:solidFill>
                  <a:srgbClr val="FFFFFF"/>
                </a:solidFill>
              </a:defRPr>
            </a:lvl5pPr>
            <a:lvl6pPr lvl="5" rtl="0" algn="ctr">
              <a:spcBef>
                <a:spcPts val="0"/>
              </a:spcBef>
              <a:spcAft>
                <a:spcPts val="0"/>
              </a:spcAft>
              <a:buClr>
                <a:srgbClr val="FFFFFF"/>
              </a:buClr>
              <a:buSzPts val="2200"/>
              <a:buNone/>
              <a:defRPr sz="2200">
                <a:solidFill>
                  <a:srgbClr val="FFFFFF"/>
                </a:solidFill>
              </a:defRPr>
            </a:lvl6pPr>
            <a:lvl7pPr lvl="6" rtl="0" algn="ctr">
              <a:spcBef>
                <a:spcPts val="0"/>
              </a:spcBef>
              <a:spcAft>
                <a:spcPts val="0"/>
              </a:spcAft>
              <a:buClr>
                <a:srgbClr val="FFFFFF"/>
              </a:buClr>
              <a:buSzPts val="2200"/>
              <a:buNone/>
              <a:defRPr sz="2200">
                <a:solidFill>
                  <a:srgbClr val="FFFFFF"/>
                </a:solidFill>
              </a:defRPr>
            </a:lvl7pPr>
            <a:lvl8pPr lvl="7" rtl="0" algn="ctr">
              <a:spcBef>
                <a:spcPts val="0"/>
              </a:spcBef>
              <a:spcAft>
                <a:spcPts val="0"/>
              </a:spcAft>
              <a:buClr>
                <a:srgbClr val="FFFFFF"/>
              </a:buClr>
              <a:buSzPts val="2200"/>
              <a:buNone/>
              <a:defRPr sz="2200">
                <a:solidFill>
                  <a:srgbClr val="FFFFFF"/>
                </a:solidFill>
              </a:defRPr>
            </a:lvl8pPr>
            <a:lvl9pPr lvl="8" rtl="0" algn="ctr">
              <a:spcBef>
                <a:spcPts val="0"/>
              </a:spcBef>
              <a:spcAft>
                <a:spcPts val="0"/>
              </a:spcAft>
              <a:buClr>
                <a:srgbClr val="FFFFFF"/>
              </a:buClr>
              <a:buSzPts val="2200"/>
              <a:buNone/>
              <a:defRPr sz="2200">
                <a:solidFill>
                  <a:srgbClr val="FFFFFF"/>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6">
    <p:bg>
      <p:bgPr>
        <a:blipFill>
          <a:blip r:embed="rId2">
            <a:alphaModFix/>
          </a:blip>
          <a:stretch>
            <a:fillRect/>
          </a:stretch>
        </a:blipFill>
      </p:bgPr>
    </p:bg>
    <p:spTree>
      <p:nvGrpSpPr>
        <p:cNvPr id="120" name="Shape 120"/>
        <p:cNvGrpSpPr/>
        <p:nvPr/>
      </p:nvGrpSpPr>
      <p:grpSpPr>
        <a:xfrm>
          <a:off x="0" y="0"/>
          <a:ext cx="0" cy="0"/>
          <a:chOff x="0" y="0"/>
          <a:chExt cx="0" cy="0"/>
        </a:xfrm>
      </p:grpSpPr>
      <p:sp>
        <p:nvSpPr>
          <p:cNvPr id="121" name="Google Shape;121;p24"/>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200"/>
              <a:buNone/>
              <a:defRPr sz="2200">
                <a:solidFill>
                  <a:srgbClr val="FFFFFF"/>
                </a:solidFill>
              </a:defRPr>
            </a:lvl1pPr>
            <a:lvl2pPr lvl="1" rtl="0" algn="ctr">
              <a:spcBef>
                <a:spcPts val="0"/>
              </a:spcBef>
              <a:spcAft>
                <a:spcPts val="0"/>
              </a:spcAft>
              <a:buClr>
                <a:srgbClr val="FFFFFF"/>
              </a:buClr>
              <a:buSzPts val="2200"/>
              <a:buNone/>
              <a:defRPr sz="2200">
                <a:solidFill>
                  <a:srgbClr val="FFFFFF"/>
                </a:solidFill>
              </a:defRPr>
            </a:lvl2pPr>
            <a:lvl3pPr lvl="2" rtl="0" algn="ctr">
              <a:spcBef>
                <a:spcPts val="0"/>
              </a:spcBef>
              <a:spcAft>
                <a:spcPts val="0"/>
              </a:spcAft>
              <a:buClr>
                <a:srgbClr val="FFFFFF"/>
              </a:buClr>
              <a:buSzPts val="2200"/>
              <a:buNone/>
              <a:defRPr sz="2200">
                <a:solidFill>
                  <a:srgbClr val="FFFFFF"/>
                </a:solidFill>
              </a:defRPr>
            </a:lvl3pPr>
            <a:lvl4pPr lvl="3" rtl="0" algn="ctr">
              <a:spcBef>
                <a:spcPts val="0"/>
              </a:spcBef>
              <a:spcAft>
                <a:spcPts val="0"/>
              </a:spcAft>
              <a:buClr>
                <a:srgbClr val="FFFFFF"/>
              </a:buClr>
              <a:buSzPts val="2200"/>
              <a:buNone/>
              <a:defRPr sz="2200">
                <a:solidFill>
                  <a:srgbClr val="FFFFFF"/>
                </a:solidFill>
              </a:defRPr>
            </a:lvl4pPr>
            <a:lvl5pPr lvl="4" rtl="0" algn="ctr">
              <a:spcBef>
                <a:spcPts val="0"/>
              </a:spcBef>
              <a:spcAft>
                <a:spcPts val="0"/>
              </a:spcAft>
              <a:buClr>
                <a:srgbClr val="FFFFFF"/>
              </a:buClr>
              <a:buSzPts val="2200"/>
              <a:buNone/>
              <a:defRPr sz="2200">
                <a:solidFill>
                  <a:srgbClr val="FFFFFF"/>
                </a:solidFill>
              </a:defRPr>
            </a:lvl5pPr>
            <a:lvl6pPr lvl="5" rtl="0" algn="ctr">
              <a:spcBef>
                <a:spcPts val="0"/>
              </a:spcBef>
              <a:spcAft>
                <a:spcPts val="0"/>
              </a:spcAft>
              <a:buClr>
                <a:srgbClr val="FFFFFF"/>
              </a:buClr>
              <a:buSzPts val="2200"/>
              <a:buNone/>
              <a:defRPr sz="2200">
                <a:solidFill>
                  <a:srgbClr val="FFFFFF"/>
                </a:solidFill>
              </a:defRPr>
            </a:lvl6pPr>
            <a:lvl7pPr lvl="6" rtl="0" algn="ctr">
              <a:spcBef>
                <a:spcPts val="0"/>
              </a:spcBef>
              <a:spcAft>
                <a:spcPts val="0"/>
              </a:spcAft>
              <a:buClr>
                <a:srgbClr val="FFFFFF"/>
              </a:buClr>
              <a:buSzPts val="2200"/>
              <a:buNone/>
              <a:defRPr sz="2200">
                <a:solidFill>
                  <a:srgbClr val="FFFFFF"/>
                </a:solidFill>
              </a:defRPr>
            </a:lvl7pPr>
            <a:lvl8pPr lvl="7" rtl="0" algn="ctr">
              <a:spcBef>
                <a:spcPts val="0"/>
              </a:spcBef>
              <a:spcAft>
                <a:spcPts val="0"/>
              </a:spcAft>
              <a:buClr>
                <a:srgbClr val="FFFFFF"/>
              </a:buClr>
              <a:buSzPts val="2200"/>
              <a:buNone/>
              <a:defRPr sz="2200">
                <a:solidFill>
                  <a:srgbClr val="FFFFFF"/>
                </a:solidFill>
              </a:defRPr>
            </a:lvl8pPr>
            <a:lvl9pPr lvl="8" rtl="0" algn="ctr">
              <a:spcBef>
                <a:spcPts val="0"/>
              </a:spcBef>
              <a:spcAft>
                <a:spcPts val="0"/>
              </a:spcAft>
              <a:buClr>
                <a:srgbClr val="FFFFFF"/>
              </a:buClr>
              <a:buSzPts val="2200"/>
              <a:buNone/>
              <a:defRPr sz="2200">
                <a:solidFill>
                  <a:srgbClr val="FFFFFF"/>
                </a:solidFill>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7">
    <p:bg>
      <p:bgPr>
        <a:blipFill>
          <a:blip r:embed="rId2">
            <a:alphaModFix/>
          </a:blip>
          <a:stretch>
            <a:fillRect/>
          </a:stretch>
        </a:blipFill>
      </p:bgPr>
    </p:bg>
    <p:spTree>
      <p:nvGrpSpPr>
        <p:cNvPr id="122" name="Shape 122"/>
        <p:cNvGrpSpPr/>
        <p:nvPr/>
      </p:nvGrpSpPr>
      <p:grpSpPr>
        <a:xfrm>
          <a:off x="0" y="0"/>
          <a:ext cx="0" cy="0"/>
          <a:chOff x="0" y="0"/>
          <a:chExt cx="0" cy="0"/>
        </a:xfrm>
      </p:grpSpPr>
      <p:sp>
        <p:nvSpPr>
          <p:cNvPr id="123" name="Google Shape;123;p25"/>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200"/>
              <a:buNone/>
              <a:defRPr sz="2200">
                <a:solidFill>
                  <a:srgbClr val="FFFFFF"/>
                </a:solidFill>
              </a:defRPr>
            </a:lvl1pPr>
            <a:lvl2pPr lvl="1" rtl="0" algn="ctr">
              <a:spcBef>
                <a:spcPts val="0"/>
              </a:spcBef>
              <a:spcAft>
                <a:spcPts val="0"/>
              </a:spcAft>
              <a:buClr>
                <a:srgbClr val="FFFFFF"/>
              </a:buClr>
              <a:buSzPts val="2200"/>
              <a:buNone/>
              <a:defRPr sz="2200">
                <a:solidFill>
                  <a:srgbClr val="FFFFFF"/>
                </a:solidFill>
              </a:defRPr>
            </a:lvl2pPr>
            <a:lvl3pPr lvl="2" rtl="0" algn="ctr">
              <a:spcBef>
                <a:spcPts val="0"/>
              </a:spcBef>
              <a:spcAft>
                <a:spcPts val="0"/>
              </a:spcAft>
              <a:buClr>
                <a:srgbClr val="FFFFFF"/>
              </a:buClr>
              <a:buSzPts val="2200"/>
              <a:buNone/>
              <a:defRPr sz="2200">
                <a:solidFill>
                  <a:srgbClr val="FFFFFF"/>
                </a:solidFill>
              </a:defRPr>
            </a:lvl3pPr>
            <a:lvl4pPr lvl="3" rtl="0" algn="ctr">
              <a:spcBef>
                <a:spcPts val="0"/>
              </a:spcBef>
              <a:spcAft>
                <a:spcPts val="0"/>
              </a:spcAft>
              <a:buClr>
                <a:srgbClr val="FFFFFF"/>
              </a:buClr>
              <a:buSzPts val="2200"/>
              <a:buNone/>
              <a:defRPr sz="2200">
                <a:solidFill>
                  <a:srgbClr val="FFFFFF"/>
                </a:solidFill>
              </a:defRPr>
            </a:lvl4pPr>
            <a:lvl5pPr lvl="4" rtl="0" algn="ctr">
              <a:spcBef>
                <a:spcPts val="0"/>
              </a:spcBef>
              <a:spcAft>
                <a:spcPts val="0"/>
              </a:spcAft>
              <a:buClr>
                <a:srgbClr val="FFFFFF"/>
              </a:buClr>
              <a:buSzPts val="2200"/>
              <a:buNone/>
              <a:defRPr sz="2200">
                <a:solidFill>
                  <a:srgbClr val="FFFFFF"/>
                </a:solidFill>
              </a:defRPr>
            </a:lvl5pPr>
            <a:lvl6pPr lvl="5" rtl="0" algn="ctr">
              <a:spcBef>
                <a:spcPts val="0"/>
              </a:spcBef>
              <a:spcAft>
                <a:spcPts val="0"/>
              </a:spcAft>
              <a:buClr>
                <a:srgbClr val="FFFFFF"/>
              </a:buClr>
              <a:buSzPts val="2200"/>
              <a:buNone/>
              <a:defRPr sz="2200">
                <a:solidFill>
                  <a:srgbClr val="FFFFFF"/>
                </a:solidFill>
              </a:defRPr>
            </a:lvl6pPr>
            <a:lvl7pPr lvl="6" rtl="0" algn="ctr">
              <a:spcBef>
                <a:spcPts val="0"/>
              </a:spcBef>
              <a:spcAft>
                <a:spcPts val="0"/>
              </a:spcAft>
              <a:buClr>
                <a:srgbClr val="FFFFFF"/>
              </a:buClr>
              <a:buSzPts val="2200"/>
              <a:buNone/>
              <a:defRPr sz="2200">
                <a:solidFill>
                  <a:srgbClr val="FFFFFF"/>
                </a:solidFill>
              </a:defRPr>
            </a:lvl7pPr>
            <a:lvl8pPr lvl="7" rtl="0" algn="ctr">
              <a:spcBef>
                <a:spcPts val="0"/>
              </a:spcBef>
              <a:spcAft>
                <a:spcPts val="0"/>
              </a:spcAft>
              <a:buClr>
                <a:srgbClr val="FFFFFF"/>
              </a:buClr>
              <a:buSzPts val="2200"/>
              <a:buNone/>
              <a:defRPr sz="2200">
                <a:solidFill>
                  <a:srgbClr val="FFFFFF"/>
                </a:solidFill>
              </a:defRPr>
            </a:lvl8pPr>
            <a:lvl9pPr lvl="8" rtl="0" algn="ctr">
              <a:spcBef>
                <a:spcPts val="0"/>
              </a:spcBef>
              <a:spcAft>
                <a:spcPts val="0"/>
              </a:spcAft>
              <a:buClr>
                <a:srgbClr val="FFFFFF"/>
              </a:buClr>
              <a:buSzPts val="2200"/>
              <a:buNone/>
              <a:defRPr sz="2200">
                <a:solidFill>
                  <a:srgbClr val="FFFFFF"/>
                </a:solidFill>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2">
    <p:bg>
      <p:bgPr>
        <a:blipFill>
          <a:blip r:embed="rId2">
            <a:alphaModFix/>
          </a:blip>
          <a:stretch>
            <a:fillRect/>
          </a:stretch>
        </a:blipFill>
      </p:bgPr>
    </p:bg>
    <p:spTree>
      <p:nvGrpSpPr>
        <p:cNvPr id="124" name="Shape 124"/>
        <p:cNvGrpSpPr/>
        <p:nvPr/>
      </p:nvGrpSpPr>
      <p:grpSpPr>
        <a:xfrm>
          <a:off x="0" y="0"/>
          <a:ext cx="0" cy="0"/>
          <a:chOff x="0" y="0"/>
          <a:chExt cx="0" cy="0"/>
        </a:xfrm>
      </p:grpSpPr>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8" name="Shape 128"/>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blipFill>
          <a:blip r:embed="rId2">
            <a:alphaModFix/>
          </a:blip>
          <a:stretch>
            <a:fillRect/>
          </a:stretch>
        </a:blipFill>
      </p:bgPr>
    </p:bg>
    <p:spTree>
      <p:nvGrpSpPr>
        <p:cNvPr id="15" name="Shape 15"/>
        <p:cNvGrpSpPr/>
        <p:nvPr/>
      </p:nvGrpSpPr>
      <p:grpSpPr>
        <a:xfrm>
          <a:off x="0" y="0"/>
          <a:ext cx="0" cy="0"/>
          <a:chOff x="0" y="0"/>
          <a:chExt cx="0" cy="0"/>
        </a:xfrm>
      </p:grpSpPr>
      <p:sp>
        <p:nvSpPr>
          <p:cNvPr id="16" name="Google Shape;16;p4"/>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lvl1pPr lvl="0" algn="ctr">
              <a:spcBef>
                <a:spcPts val="0"/>
              </a:spcBef>
              <a:spcAft>
                <a:spcPts val="0"/>
              </a:spcAft>
              <a:buClr>
                <a:srgbClr val="FFFFFF"/>
              </a:buClr>
              <a:buSzPts val="2200"/>
              <a:buNone/>
              <a:defRPr sz="2200">
                <a:solidFill>
                  <a:srgbClr val="FFFFFF"/>
                </a:solidFill>
              </a:defRPr>
            </a:lvl1pPr>
            <a:lvl2pPr lvl="1" algn="ctr">
              <a:spcBef>
                <a:spcPts val="0"/>
              </a:spcBef>
              <a:spcAft>
                <a:spcPts val="0"/>
              </a:spcAft>
              <a:buClr>
                <a:srgbClr val="FFFFFF"/>
              </a:buClr>
              <a:buSzPts val="2200"/>
              <a:buNone/>
              <a:defRPr sz="2200">
                <a:solidFill>
                  <a:srgbClr val="FFFFFF"/>
                </a:solidFill>
              </a:defRPr>
            </a:lvl2pPr>
            <a:lvl3pPr lvl="2" algn="ctr">
              <a:spcBef>
                <a:spcPts val="0"/>
              </a:spcBef>
              <a:spcAft>
                <a:spcPts val="0"/>
              </a:spcAft>
              <a:buClr>
                <a:srgbClr val="FFFFFF"/>
              </a:buClr>
              <a:buSzPts val="2200"/>
              <a:buNone/>
              <a:defRPr sz="2200">
                <a:solidFill>
                  <a:srgbClr val="FFFFFF"/>
                </a:solidFill>
              </a:defRPr>
            </a:lvl3pPr>
            <a:lvl4pPr lvl="3" algn="ctr">
              <a:spcBef>
                <a:spcPts val="0"/>
              </a:spcBef>
              <a:spcAft>
                <a:spcPts val="0"/>
              </a:spcAft>
              <a:buClr>
                <a:srgbClr val="FFFFFF"/>
              </a:buClr>
              <a:buSzPts val="2200"/>
              <a:buNone/>
              <a:defRPr sz="2200">
                <a:solidFill>
                  <a:srgbClr val="FFFFFF"/>
                </a:solidFill>
              </a:defRPr>
            </a:lvl4pPr>
            <a:lvl5pPr lvl="4" algn="ctr">
              <a:spcBef>
                <a:spcPts val="0"/>
              </a:spcBef>
              <a:spcAft>
                <a:spcPts val="0"/>
              </a:spcAft>
              <a:buClr>
                <a:srgbClr val="FFFFFF"/>
              </a:buClr>
              <a:buSzPts val="2200"/>
              <a:buNone/>
              <a:defRPr sz="2200">
                <a:solidFill>
                  <a:srgbClr val="FFFFFF"/>
                </a:solidFill>
              </a:defRPr>
            </a:lvl5pPr>
            <a:lvl6pPr lvl="5" algn="ctr">
              <a:spcBef>
                <a:spcPts val="0"/>
              </a:spcBef>
              <a:spcAft>
                <a:spcPts val="0"/>
              </a:spcAft>
              <a:buClr>
                <a:srgbClr val="FFFFFF"/>
              </a:buClr>
              <a:buSzPts val="2200"/>
              <a:buNone/>
              <a:defRPr sz="2200">
                <a:solidFill>
                  <a:srgbClr val="FFFFFF"/>
                </a:solidFill>
              </a:defRPr>
            </a:lvl6pPr>
            <a:lvl7pPr lvl="6" algn="ctr">
              <a:spcBef>
                <a:spcPts val="0"/>
              </a:spcBef>
              <a:spcAft>
                <a:spcPts val="0"/>
              </a:spcAft>
              <a:buClr>
                <a:srgbClr val="FFFFFF"/>
              </a:buClr>
              <a:buSzPts val="2200"/>
              <a:buNone/>
              <a:defRPr sz="2200">
                <a:solidFill>
                  <a:srgbClr val="FFFFFF"/>
                </a:solidFill>
              </a:defRPr>
            </a:lvl7pPr>
            <a:lvl8pPr lvl="7" algn="ctr">
              <a:spcBef>
                <a:spcPts val="0"/>
              </a:spcBef>
              <a:spcAft>
                <a:spcPts val="0"/>
              </a:spcAft>
              <a:buClr>
                <a:srgbClr val="FFFFFF"/>
              </a:buClr>
              <a:buSzPts val="2200"/>
              <a:buNone/>
              <a:defRPr sz="2200">
                <a:solidFill>
                  <a:srgbClr val="FFFFFF"/>
                </a:solidFill>
              </a:defRPr>
            </a:lvl8pPr>
            <a:lvl9pPr lvl="8" algn="ctr">
              <a:spcBef>
                <a:spcPts val="0"/>
              </a:spcBef>
              <a:spcAft>
                <a:spcPts val="0"/>
              </a:spcAft>
              <a:buClr>
                <a:srgbClr val="FFFFFF"/>
              </a:buClr>
              <a:buSzPts val="2200"/>
              <a:buNone/>
              <a:defRPr sz="2200">
                <a:solidFill>
                  <a:srgbClr val="FFFFFF"/>
                </a:solidFill>
              </a:defRPr>
            </a:lvl9pPr>
          </a:lstStyle>
          <a:p/>
        </p:txBody>
      </p:sp>
      <p:sp>
        <p:nvSpPr>
          <p:cNvPr id="17" name="Google Shape;17;p4"/>
          <p:cNvSpPr txBox="1"/>
          <p:nvPr>
            <p:ph idx="1" type="body"/>
          </p:nvPr>
        </p:nvSpPr>
        <p:spPr>
          <a:xfrm>
            <a:off x="716575" y="1196625"/>
            <a:ext cx="7710900" cy="3408000"/>
          </a:xfrm>
          <a:prstGeom prst="rect">
            <a:avLst/>
          </a:prstGeom>
        </p:spPr>
        <p:txBody>
          <a:bodyPr anchorCtr="0" anchor="t" bIns="91425" lIns="91425" spcFirstLastPara="1" rIns="91425" wrap="square" tIns="91425">
            <a:noAutofit/>
          </a:bodyPr>
          <a:lstStyle>
            <a:lvl1pPr indent="-304800" lvl="0" marL="457200">
              <a:spcBef>
                <a:spcPts val="0"/>
              </a:spcBef>
              <a:spcAft>
                <a:spcPts val="0"/>
              </a:spcAft>
              <a:buClr>
                <a:srgbClr val="FFFFFF"/>
              </a:buClr>
              <a:buSzPts val="1200"/>
              <a:buChar char="●"/>
              <a:defRPr sz="1200">
                <a:solidFill>
                  <a:srgbClr val="FFFFFF"/>
                </a:solidFill>
              </a:defRPr>
            </a:lvl1pPr>
            <a:lvl2pPr indent="-304800" lvl="1" marL="914400">
              <a:spcBef>
                <a:spcPts val="1600"/>
              </a:spcBef>
              <a:spcAft>
                <a:spcPts val="0"/>
              </a:spcAft>
              <a:buClr>
                <a:srgbClr val="FFFFFF"/>
              </a:buClr>
              <a:buSzPts val="1200"/>
              <a:buChar char="○"/>
              <a:defRPr sz="1200">
                <a:solidFill>
                  <a:srgbClr val="FFFFFF"/>
                </a:solidFill>
              </a:defRPr>
            </a:lvl2pPr>
            <a:lvl3pPr indent="-304800" lvl="2" marL="1371600">
              <a:spcBef>
                <a:spcPts val="1600"/>
              </a:spcBef>
              <a:spcAft>
                <a:spcPts val="0"/>
              </a:spcAft>
              <a:buClr>
                <a:srgbClr val="FFFFFF"/>
              </a:buClr>
              <a:buSzPts val="1200"/>
              <a:buChar char="■"/>
              <a:defRPr sz="1200">
                <a:solidFill>
                  <a:srgbClr val="FFFFFF"/>
                </a:solidFill>
              </a:defRPr>
            </a:lvl3pPr>
            <a:lvl4pPr indent="-304800" lvl="3" marL="1828800">
              <a:spcBef>
                <a:spcPts val="1600"/>
              </a:spcBef>
              <a:spcAft>
                <a:spcPts val="0"/>
              </a:spcAft>
              <a:buClr>
                <a:srgbClr val="FFFFFF"/>
              </a:buClr>
              <a:buSzPts val="1200"/>
              <a:buChar char="●"/>
              <a:defRPr sz="1200">
                <a:solidFill>
                  <a:srgbClr val="FFFFFF"/>
                </a:solidFill>
              </a:defRPr>
            </a:lvl4pPr>
            <a:lvl5pPr indent="-304800" lvl="4" marL="2286000">
              <a:spcBef>
                <a:spcPts val="1600"/>
              </a:spcBef>
              <a:spcAft>
                <a:spcPts val="0"/>
              </a:spcAft>
              <a:buClr>
                <a:srgbClr val="FFFFFF"/>
              </a:buClr>
              <a:buSzPts val="1200"/>
              <a:buChar char="○"/>
              <a:defRPr sz="1200">
                <a:solidFill>
                  <a:srgbClr val="FFFFFF"/>
                </a:solidFill>
              </a:defRPr>
            </a:lvl5pPr>
            <a:lvl6pPr indent="-304800" lvl="5" marL="2743200">
              <a:spcBef>
                <a:spcPts val="1600"/>
              </a:spcBef>
              <a:spcAft>
                <a:spcPts val="0"/>
              </a:spcAft>
              <a:buClr>
                <a:srgbClr val="FFFFFF"/>
              </a:buClr>
              <a:buSzPts val="1200"/>
              <a:buChar char="■"/>
              <a:defRPr sz="1200">
                <a:solidFill>
                  <a:srgbClr val="FFFFFF"/>
                </a:solidFill>
              </a:defRPr>
            </a:lvl6pPr>
            <a:lvl7pPr indent="-304800" lvl="6" marL="3200400">
              <a:spcBef>
                <a:spcPts val="1600"/>
              </a:spcBef>
              <a:spcAft>
                <a:spcPts val="0"/>
              </a:spcAft>
              <a:buClr>
                <a:srgbClr val="FFFFFF"/>
              </a:buClr>
              <a:buSzPts val="1200"/>
              <a:buChar char="●"/>
              <a:defRPr sz="1200">
                <a:solidFill>
                  <a:srgbClr val="FFFFFF"/>
                </a:solidFill>
              </a:defRPr>
            </a:lvl7pPr>
            <a:lvl8pPr indent="-304800" lvl="7" marL="3657600">
              <a:spcBef>
                <a:spcPts val="1600"/>
              </a:spcBef>
              <a:spcAft>
                <a:spcPts val="0"/>
              </a:spcAft>
              <a:buClr>
                <a:srgbClr val="FFFFFF"/>
              </a:buClr>
              <a:buSzPts val="1200"/>
              <a:buChar char="○"/>
              <a:defRPr sz="1200">
                <a:solidFill>
                  <a:srgbClr val="FFFFFF"/>
                </a:solidFill>
              </a:defRPr>
            </a:lvl8pPr>
            <a:lvl9pPr indent="-304800" lvl="8" marL="4114800">
              <a:spcBef>
                <a:spcPts val="1600"/>
              </a:spcBef>
              <a:spcAft>
                <a:spcPts val="1600"/>
              </a:spcAft>
              <a:buClr>
                <a:srgbClr val="FFFFFF"/>
              </a:buClr>
              <a:buSzPts val="1200"/>
              <a:buChar char="■"/>
              <a:defRPr sz="1200">
                <a:solidFill>
                  <a:srgbClr val="FFFFFF"/>
                </a:solidFil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blipFill>
          <a:blip r:embed="rId2">
            <a:alphaModFix/>
          </a:blip>
          <a:stretch>
            <a:fillRect/>
          </a:stretch>
        </a:blipFill>
      </p:bgPr>
    </p:bg>
    <p:spTree>
      <p:nvGrpSpPr>
        <p:cNvPr id="18" name="Shape 18"/>
        <p:cNvGrpSpPr/>
        <p:nvPr/>
      </p:nvGrpSpPr>
      <p:grpSpPr>
        <a:xfrm>
          <a:off x="0" y="0"/>
          <a:ext cx="0" cy="0"/>
          <a:chOff x="0" y="0"/>
          <a:chExt cx="0" cy="0"/>
        </a:xfrm>
      </p:grpSpPr>
      <p:sp>
        <p:nvSpPr>
          <p:cNvPr id="19" name="Google Shape;19;p5"/>
          <p:cNvSpPr txBox="1"/>
          <p:nvPr>
            <p:ph idx="1" type="body"/>
          </p:nvPr>
        </p:nvSpPr>
        <p:spPr>
          <a:xfrm>
            <a:off x="1212825" y="3114425"/>
            <a:ext cx="2892900" cy="14901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Clr>
                <a:srgbClr val="FFFFFF"/>
              </a:buClr>
              <a:buSzPts val="1400"/>
              <a:buChar char="●"/>
              <a:defRPr sz="1400">
                <a:solidFill>
                  <a:srgbClr val="FFFFFF"/>
                </a:solidFill>
              </a:defRPr>
            </a:lvl1pPr>
            <a:lvl2pPr indent="-317500" lvl="1" marL="914400" algn="ctr">
              <a:spcBef>
                <a:spcPts val="1600"/>
              </a:spcBef>
              <a:spcAft>
                <a:spcPts val="0"/>
              </a:spcAft>
              <a:buClr>
                <a:srgbClr val="FFFFFF"/>
              </a:buClr>
              <a:buSzPts val="1400"/>
              <a:buChar char="○"/>
              <a:defRPr>
                <a:solidFill>
                  <a:srgbClr val="FFFFFF"/>
                </a:solidFill>
              </a:defRPr>
            </a:lvl2pPr>
            <a:lvl3pPr indent="-317500" lvl="2" marL="1371600" algn="ctr">
              <a:spcBef>
                <a:spcPts val="1600"/>
              </a:spcBef>
              <a:spcAft>
                <a:spcPts val="0"/>
              </a:spcAft>
              <a:buClr>
                <a:srgbClr val="FFFFFF"/>
              </a:buClr>
              <a:buSzPts val="1400"/>
              <a:buChar char="■"/>
              <a:defRPr>
                <a:solidFill>
                  <a:srgbClr val="FFFFFF"/>
                </a:solidFill>
              </a:defRPr>
            </a:lvl3pPr>
            <a:lvl4pPr indent="-317500" lvl="3" marL="1828800" algn="ctr">
              <a:spcBef>
                <a:spcPts val="1600"/>
              </a:spcBef>
              <a:spcAft>
                <a:spcPts val="0"/>
              </a:spcAft>
              <a:buClr>
                <a:srgbClr val="FFFFFF"/>
              </a:buClr>
              <a:buSzPts val="1400"/>
              <a:buChar char="●"/>
              <a:defRPr>
                <a:solidFill>
                  <a:srgbClr val="FFFFFF"/>
                </a:solidFill>
              </a:defRPr>
            </a:lvl4pPr>
            <a:lvl5pPr indent="-317500" lvl="4" marL="2286000" algn="ctr">
              <a:spcBef>
                <a:spcPts val="1600"/>
              </a:spcBef>
              <a:spcAft>
                <a:spcPts val="0"/>
              </a:spcAft>
              <a:buClr>
                <a:srgbClr val="FFFFFF"/>
              </a:buClr>
              <a:buSzPts val="1400"/>
              <a:buChar char="○"/>
              <a:defRPr>
                <a:solidFill>
                  <a:srgbClr val="FFFFFF"/>
                </a:solidFill>
              </a:defRPr>
            </a:lvl5pPr>
            <a:lvl6pPr indent="-317500" lvl="5" marL="2743200" algn="ctr">
              <a:spcBef>
                <a:spcPts val="1600"/>
              </a:spcBef>
              <a:spcAft>
                <a:spcPts val="0"/>
              </a:spcAft>
              <a:buClr>
                <a:srgbClr val="FFFFFF"/>
              </a:buClr>
              <a:buSzPts val="1400"/>
              <a:buChar char="■"/>
              <a:defRPr>
                <a:solidFill>
                  <a:srgbClr val="FFFFFF"/>
                </a:solidFill>
              </a:defRPr>
            </a:lvl6pPr>
            <a:lvl7pPr indent="-317500" lvl="6" marL="3200400" algn="ctr">
              <a:spcBef>
                <a:spcPts val="1600"/>
              </a:spcBef>
              <a:spcAft>
                <a:spcPts val="0"/>
              </a:spcAft>
              <a:buClr>
                <a:srgbClr val="FFFFFF"/>
              </a:buClr>
              <a:buSzPts val="1400"/>
              <a:buChar char="●"/>
              <a:defRPr>
                <a:solidFill>
                  <a:srgbClr val="FFFFFF"/>
                </a:solidFill>
              </a:defRPr>
            </a:lvl7pPr>
            <a:lvl8pPr indent="-317500" lvl="7" marL="3657600" algn="ctr">
              <a:spcBef>
                <a:spcPts val="1600"/>
              </a:spcBef>
              <a:spcAft>
                <a:spcPts val="0"/>
              </a:spcAft>
              <a:buClr>
                <a:srgbClr val="FFFFFF"/>
              </a:buClr>
              <a:buSzPts val="1400"/>
              <a:buChar char="○"/>
              <a:defRPr>
                <a:solidFill>
                  <a:srgbClr val="FFFFFF"/>
                </a:solidFill>
              </a:defRPr>
            </a:lvl8pPr>
            <a:lvl9pPr indent="-317500" lvl="8" marL="4114800" algn="ctr">
              <a:spcBef>
                <a:spcPts val="1600"/>
              </a:spcBef>
              <a:spcAft>
                <a:spcPts val="1600"/>
              </a:spcAft>
              <a:buClr>
                <a:srgbClr val="FFFFFF"/>
              </a:buClr>
              <a:buSzPts val="1400"/>
              <a:buChar char="■"/>
              <a:defRPr>
                <a:solidFill>
                  <a:srgbClr val="FFFFFF"/>
                </a:solidFill>
              </a:defRPr>
            </a:lvl9pPr>
          </a:lstStyle>
          <a:p/>
        </p:txBody>
      </p:sp>
      <p:sp>
        <p:nvSpPr>
          <p:cNvPr id="20" name="Google Shape;20;p5"/>
          <p:cNvSpPr txBox="1"/>
          <p:nvPr>
            <p:ph idx="2" type="body"/>
          </p:nvPr>
        </p:nvSpPr>
        <p:spPr>
          <a:xfrm>
            <a:off x="5038327" y="3114425"/>
            <a:ext cx="2892900" cy="14901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Clr>
                <a:srgbClr val="FFFFFF"/>
              </a:buClr>
              <a:buSzPts val="1400"/>
              <a:buChar char="●"/>
              <a:defRPr sz="1400">
                <a:solidFill>
                  <a:srgbClr val="FFFFFF"/>
                </a:solidFill>
              </a:defRPr>
            </a:lvl1pPr>
            <a:lvl2pPr indent="-317500" lvl="1" marL="914400" algn="ctr">
              <a:spcBef>
                <a:spcPts val="1600"/>
              </a:spcBef>
              <a:spcAft>
                <a:spcPts val="0"/>
              </a:spcAft>
              <a:buClr>
                <a:srgbClr val="FFFFFF"/>
              </a:buClr>
              <a:buSzPts val="1400"/>
              <a:buChar char="○"/>
              <a:defRPr>
                <a:solidFill>
                  <a:srgbClr val="FFFFFF"/>
                </a:solidFill>
              </a:defRPr>
            </a:lvl2pPr>
            <a:lvl3pPr indent="-317500" lvl="2" marL="1371600" algn="ctr">
              <a:spcBef>
                <a:spcPts val="1600"/>
              </a:spcBef>
              <a:spcAft>
                <a:spcPts val="0"/>
              </a:spcAft>
              <a:buClr>
                <a:srgbClr val="FFFFFF"/>
              </a:buClr>
              <a:buSzPts val="1400"/>
              <a:buChar char="■"/>
              <a:defRPr>
                <a:solidFill>
                  <a:srgbClr val="FFFFFF"/>
                </a:solidFill>
              </a:defRPr>
            </a:lvl3pPr>
            <a:lvl4pPr indent="-317500" lvl="3" marL="1828800" algn="ctr">
              <a:spcBef>
                <a:spcPts val="1600"/>
              </a:spcBef>
              <a:spcAft>
                <a:spcPts val="0"/>
              </a:spcAft>
              <a:buClr>
                <a:srgbClr val="FFFFFF"/>
              </a:buClr>
              <a:buSzPts val="1400"/>
              <a:buChar char="●"/>
              <a:defRPr>
                <a:solidFill>
                  <a:srgbClr val="FFFFFF"/>
                </a:solidFill>
              </a:defRPr>
            </a:lvl4pPr>
            <a:lvl5pPr indent="-317500" lvl="4" marL="2286000" algn="ctr">
              <a:spcBef>
                <a:spcPts val="1600"/>
              </a:spcBef>
              <a:spcAft>
                <a:spcPts val="0"/>
              </a:spcAft>
              <a:buClr>
                <a:srgbClr val="FFFFFF"/>
              </a:buClr>
              <a:buSzPts val="1400"/>
              <a:buChar char="○"/>
              <a:defRPr>
                <a:solidFill>
                  <a:srgbClr val="FFFFFF"/>
                </a:solidFill>
              </a:defRPr>
            </a:lvl5pPr>
            <a:lvl6pPr indent="-317500" lvl="5" marL="2743200" algn="ctr">
              <a:spcBef>
                <a:spcPts val="1600"/>
              </a:spcBef>
              <a:spcAft>
                <a:spcPts val="0"/>
              </a:spcAft>
              <a:buClr>
                <a:srgbClr val="FFFFFF"/>
              </a:buClr>
              <a:buSzPts val="1400"/>
              <a:buChar char="■"/>
              <a:defRPr>
                <a:solidFill>
                  <a:srgbClr val="FFFFFF"/>
                </a:solidFill>
              </a:defRPr>
            </a:lvl6pPr>
            <a:lvl7pPr indent="-317500" lvl="6" marL="3200400" algn="ctr">
              <a:spcBef>
                <a:spcPts val="1600"/>
              </a:spcBef>
              <a:spcAft>
                <a:spcPts val="0"/>
              </a:spcAft>
              <a:buClr>
                <a:srgbClr val="FFFFFF"/>
              </a:buClr>
              <a:buSzPts val="1400"/>
              <a:buChar char="●"/>
              <a:defRPr>
                <a:solidFill>
                  <a:srgbClr val="FFFFFF"/>
                </a:solidFill>
              </a:defRPr>
            </a:lvl7pPr>
            <a:lvl8pPr indent="-317500" lvl="7" marL="3657600" algn="ctr">
              <a:spcBef>
                <a:spcPts val="1600"/>
              </a:spcBef>
              <a:spcAft>
                <a:spcPts val="0"/>
              </a:spcAft>
              <a:buClr>
                <a:srgbClr val="FFFFFF"/>
              </a:buClr>
              <a:buSzPts val="1400"/>
              <a:buChar char="○"/>
              <a:defRPr>
                <a:solidFill>
                  <a:srgbClr val="FFFFFF"/>
                </a:solidFill>
              </a:defRPr>
            </a:lvl8pPr>
            <a:lvl9pPr indent="-317500" lvl="8" marL="4114800" algn="ctr">
              <a:spcBef>
                <a:spcPts val="1600"/>
              </a:spcBef>
              <a:spcAft>
                <a:spcPts val="1600"/>
              </a:spcAft>
              <a:buClr>
                <a:srgbClr val="FFFFFF"/>
              </a:buClr>
              <a:buSzPts val="1400"/>
              <a:buChar char="■"/>
              <a:defRPr>
                <a:solidFill>
                  <a:srgbClr val="FFFFFF"/>
                </a:solidFill>
              </a:defRPr>
            </a:lvl9pPr>
          </a:lstStyle>
          <a:p/>
        </p:txBody>
      </p:sp>
      <p:sp>
        <p:nvSpPr>
          <p:cNvPr id="21" name="Google Shape;21;p5"/>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200"/>
              <a:buNone/>
              <a:defRPr sz="2200">
                <a:solidFill>
                  <a:srgbClr val="FFFFFF"/>
                </a:solidFill>
              </a:defRPr>
            </a:lvl1pPr>
            <a:lvl2pPr lvl="1" rtl="0" algn="ctr">
              <a:spcBef>
                <a:spcPts val="0"/>
              </a:spcBef>
              <a:spcAft>
                <a:spcPts val="0"/>
              </a:spcAft>
              <a:buClr>
                <a:srgbClr val="FFFFFF"/>
              </a:buClr>
              <a:buSzPts val="2200"/>
              <a:buNone/>
              <a:defRPr sz="2200">
                <a:solidFill>
                  <a:srgbClr val="FFFFFF"/>
                </a:solidFill>
              </a:defRPr>
            </a:lvl2pPr>
            <a:lvl3pPr lvl="2" rtl="0" algn="ctr">
              <a:spcBef>
                <a:spcPts val="0"/>
              </a:spcBef>
              <a:spcAft>
                <a:spcPts val="0"/>
              </a:spcAft>
              <a:buClr>
                <a:srgbClr val="FFFFFF"/>
              </a:buClr>
              <a:buSzPts val="2200"/>
              <a:buNone/>
              <a:defRPr sz="2200">
                <a:solidFill>
                  <a:srgbClr val="FFFFFF"/>
                </a:solidFill>
              </a:defRPr>
            </a:lvl3pPr>
            <a:lvl4pPr lvl="3" rtl="0" algn="ctr">
              <a:spcBef>
                <a:spcPts val="0"/>
              </a:spcBef>
              <a:spcAft>
                <a:spcPts val="0"/>
              </a:spcAft>
              <a:buClr>
                <a:srgbClr val="FFFFFF"/>
              </a:buClr>
              <a:buSzPts val="2200"/>
              <a:buNone/>
              <a:defRPr sz="2200">
                <a:solidFill>
                  <a:srgbClr val="FFFFFF"/>
                </a:solidFill>
              </a:defRPr>
            </a:lvl4pPr>
            <a:lvl5pPr lvl="4" rtl="0" algn="ctr">
              <a:spcBef>
                <a:spcPts val="0"/>
              </a:spcBef>
              <a:spcAft>
                <a:spcPts val="0"/>
              </a:spcAft>
              <a:buClr>
                <a:srgbClr val="FFFFFF"/>
              </a:buClr>
              <a:buSzPts val="2200"/>
              <a:buNone/>
              <a:defRPr sz="2200">
                <a:solidFill>
                  <a:srgbClr val="FFFFFF"/>
                </a:solidFill>
              </a:defRPr>
            </a:lvl5pPr>
            <a:lvl6pPr lvl="5" rtl="0" algn="ctr">
              <a:spcBef>
                <a:spcPts val="0"/>
              </a:spcBef>
              <a:spcAft>
                <a:spcPts val="0"/>
              </a:spcAft>
              <a:buClr>
                <a:srgbClr val="FFFFFF"/>
              </a:buClr>
              <a:buSzPts val="2200"/>
              <a:buNone/>
              <a:defRPr sz="2200">
                <a:solidFill>
                  <a:srgbClr val="FFFFFF"/>
                </a:solidFill>
              </a:defRPr>
            </a:lvl6pPr>
            <a:lvl7pPr lvl="6" rtl="0" algn="ctr">
              <a:spcBef>
                <a:spcPts val="0"/>
              </a:spcBef>
              <a:spcAft>
                <a:spcPts val="0"/>
              </a:spcAft>
              <a:buClr>
                <a:srgbClr val="FFFFFF"/>
              </a:buClr>
              <a:buSzPts val="2200"/>
              <a:buNone/>
              <a:defRPr sz="2200">
                <a:solidFill>
                  <a:srgbClr val="FFFFFF"/>
                </a:solidFill>
              </a:defRPr>
            </a:lvl7pPr>
            <a:lvl8pPr lvl="7" rtl="0" algn="ctr">
              <a:spcBef>
                <a:spcPts val="0"/>
              </a:spcBef>
              <a:spcAft>
                <a:spcPts val="0"/>
              </a:spcAft>
              <a:buClr>
                <a:srgbClr val="FFFFFF"/>
              </a:buClr>
              <a:buSzPts val="2200"/>
              <a:buNone/>
              <a:defRPr sz="2200">
                <a:solidFill>
                  <a:srgbClr val="FFFFFF"/>
                </a:solidFill>
              </a:defRPr>
            </a:lvl8pPr>
            <a:lvl9pPr lvl="8" rtl="0" algn="ctr">
              <a:spcBef>
                <a:spcPts val="0"/>
              </a:spcBef>
              <a:spcAft>
                <a:spcPts val="0"/>
              </a:spcAft>
              <a:buClr>
                <a:srgbClr val="FFFFFF"/>
              </a:buClr>
              <a:buSzPts val="2200"/>
              <a:buNone/>
              <a:defRPr sz="2200">
                <a:solidFill>
                  <a:srgbClr val="FFFFFF"/>
                </a:solidFill>
              </a:defRPr>
            </a:lvl9pPr>
          </a:lstStyle>
          <a:p/>
        </p:txBody>
      </p:sp>
      <p:sp>
        <p:nvSpPr>
          <p:cNvPr id="22" name="Google Shape;22;p5"/>
          <p:cNvSpPr txBox="1"/>
          <p:nvPr>
            <p:ph idx="3" type="title"/>
          </p:nvPr>
        </p:nvSpPr>
        <p:spPr>
          <a:xfrm>
            <a:off x="963075" y="2681075"/>
            <a:ext cx="3392400" cy="492900"/>
          </a:xfrm>
          <a:prstGeom prst="rect">
            <a:avLst/>
          </a:prstGeom>
        </p:spPr>
        <p:txBody>
          <a:bodyPr anchorCtr="0" anchor="ctr" bIns="91425" lIns="91425" spcFirstLastPara="1" rIns="91425" wrap="square" tIns="91425">
            <a:noAutofit/>
          </a:bodyPr>
          <a:lstStyle>
            <a:lvl1pPr lvl="0" algn="ctr">
              <a:spcBef>
                <a:spcPts val="0"/>
              </a:spcBef>
              <a:spcAft>
                <a:spcPts val="0"/>
              </a:spcAft>
              <a:buNone/>
              <a:defRPr sz="1700">
                <a:solidFill>
                  <a:srgbClr val="FFFFFF"/>
                </a:solidFill>
              </a:defRPr>
            </a:lvl1pPr>
            <a:lvl2pPr lvl="1">
              <a:spcBef>
                <a:spcPts val="0"/>
              </a:spcBef>
              <a:spcAft>
                <a:spcPts val="0"/>
              </a:spcAft>
              <a:buNone/>
              <a:defRPr sz="1700">
                <a:latin typeface="Abel"/>
                <a:ea typeface="Abel"/>
                <a:cs typeface="Abel"/>
                <a:sym typeface="Abel"/>
              </a:defRPr>
            </a:lvl2pPr>
            <a:lvl3pPr lvl="2">
              <a:spcBef>
                <a:spcPts val="0"/>
              </a:spcBef>
              <a:spcAft>
                <a:spcPts val="0"/>
              </a:spcAft>
              <a:buNone/>
              <a:defRPr sz="1700">
                <a:latin typeface="Abel"/>
                <a:ea typeface="Abel"/>
                <a:cs typeface="Abel"/>
                <a:sym typeface="Abel"/>
              </a:defRPr>
            </a:lvl3pPr>
            <a:lvl4pPr lvl="3">
              <a:spcBef>
                <a:spcPts val="0"/>
              </a:spcBef>
              <a:spcAft>
                <a:spcPts val="0"/>
              </a:spcAft>
              <a:buNone/>
              <a:defRPr sz="1700">
                <a:latin typeface="Abel"/>
                <a:ea typeface="Abel"/>
                <a:cs typeface="Abel"/>
                <a:sym typeface="Abel"/>
              </a:defRPr>
            </a:lvl4pPr>
            <a:lvl5pPr lvl="4">
              <a:spcBef>
                <a:spcPts val="0"/>
              </a:spcBef>
              <a:spcAft>
                <a:spcPts val="0"/>
              </a:spcAft>
              <a:buNone/>
              <a:defRPr sz="1700">
                <a:latin typeface="Abel"/>
                <a:ea typeface="Abel"/>
                <a:cs typeface="Abel"/>
                <a:sym typeface="Abel"/>
              </a:defRPr>
            </a:lvl5pPr>
            <a:lvl6pPr lvl="5">
              <a:spcBef>
                <a:spcPts val="0"/>
              </a:spcBef>
              <a:spcAft>
                <a:spcPts val="0"/>
              </a:spcAft>
              <a:buNone/>
              <a:defRPr sz="1700">
                <a:latin typeface="Abel"/>
                <a:ea typeface="Abel"/>
                <a:cs typeface="Abel"/>
                <a:sym typeface="Abel"/>
              </a:defRPr>
            </a:lvl6pPr>
            <a:lvl7pPr lvl="6">
              <a:spcBef>
                <a:spcPts val="0"/>
              </a:spcBef>
              <a:spcAft>
                <a:spcPts val="0"/>
              </a:spcAft>
              <a:buNone/>
              <a:defRPr sz="1700">
                <a:latin typeface="Abel"/>
                <a:ea typeface="Abel"/>
                <a:cs typeface="Abel"/>
                <a:sym typeface="Abel"/>
              </a:defRPr>
            </a:lvl7pPr>
            <a:lvl8pPr lvl="7">
              <a:spcBef>
                <a:spcPts val="0"/>
              </a:spcBef>
              <a:spcAft>
                <a:spcPts val="0"/>
              </a:spcAft>
              <a:buNone/>
              <a:defRPr sz="1700">
                <a:latin typeface="Abel"/>
                <a:ea typeface="Abel"/>
                <a:cs typeface="Abel"/>
                <a:sym typeface="Abel"/>
              </a:defRPr>
            </a:lvl8pPr>
            <a:lvl9pPr lvl="8">
              <a:spcBef>
                <a:spcPts val="0"/>
              </a:spcBef>
              <a:spcAft>
                <a:spcPts val="0"/>
              </a:spcAft>
              <a:buNone/>
              <a:defRPr sz="1700">
                <a:latin typeface="Abel"/>
                <a:ea typeface="Abel"/>
                <a:cs typeface="Abel"/>
                <a:sym typeface="Abel"/>
              </a:defRPr>
            </a:lvl9pPr>
          </a:lstStyle>
          <a:p/>
        </p:txBody>
      </p:sp>
      <p:sp>
        <p:nvSpPr>
          <p:cNvPr id="23" name="Google Shape;23;p5"/>
          <p:cNvSpPr txBox="1"/>
          <p:nvPr>
            <p:ph idx="4" type="title"/>
          </p:nvPr>
        </p:nvSpPr>
        <p:spPr>
          <a:xfrm>
            <a:off x="4788578" y="2681075"/>
            <a:ext cx="3392400" cy="4929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1700">
                <a:solidFill>
                  <a:srgbClr val="FFFFFF"/>
                </a:solidFill>
              </a:defRPr>
            </a:lvl1pPr>
            <a:lvl2pPr lvl="1" rtl="0">
              <a:spcBef>
                <a:spcPts val="0"/>
              </a:spcBef>
              <a:spcAft>
                <a:spcPts val="0"/>
              </a:spcAft>
              <a:buNone/>
              <a:defRPr sz="1700">
                <a:latin typeface="Abel"/>
                <a:ea typeface="Abel"/>
                <a:cs typeface="Abel"/>
                <a:sym typeface="Abel"/>
              </a:defRPr>
            </a:lvl2pPr>
            <a:lvl3pPr lvl="2" rtl="0">
              <a:spcBef>
                <a:spcPts val="0"/>
              </a:spcBef>
              <a:spcAft>
                <a:spcPts val="0"/>
              </a:spcAft>
              <a:buNone/>
              <a:defRPr sz="1700">
                <a:latin typeface="Abel"/>
                <a:ea typeface="Abel"/>
                <a:cs typeface="Abel"/>
                <a:sym typeface="Abel"/>
              </a:defRPr>
            </a:lvl3pPr>
            <a:lvl4pPr lvl="3" rtl="0">
              <a:spcBef>
                <a:spcPts val="0"/>
              </a:spcBef>
              <a:spcAft>
                <a:spcPts val="0"/>
              </a:spcAft>
              <a:buNone/>
              <a:defRPr sz="1700">
                <a:latin typeface="Abel"/>
                <a:ea typeface="Abel"/>
                <a:cs typeface="Abel"/>
                <a:sym typeface="Abel"/>
              </a:defRPr>
            </a:lvl4pPr>
            <a:lvl5pPr lvl="4" rtl="0">
              <a:spcBef>
                <a:spcPts val="0"/>
              </a:spcBef>
              <a:spcAft>
                <a:spcPts val="0"/>
              </a:spcAft>
              <a:buNone/>
              <a:defRPr sz="1700">
                <a:latin typeface="Abel"/>
                <a:ea typeface="Abel"/>
                <a:cs typeface="Abel"/>
                <a:sym typeface="Abel"/>
              </a:defRPr>
            </a:lvl5pPr>
            <a:lvl6pPr lvl="5" rtl="0">
              <a:spcBef>
                <a:spcPts val="0"/>
              </a:spcBef>
              <a:spcAft>
                <a:spcPts val="0"/>
              </a:spcAft>
              <a:buNone/>
              <a:defRPr sz="1700">
                <a:latin typeface="Abel"/>
                <a:ea typeface="Abel"/>
                <a:cs typeface="Abel"/>
                <a:sym typeface="Abel"/>
              </a:defRPr>
            </a:lvl6pPr>
            <a:lvl7pPr lvl="6" rtl="0">
              <a:spcBef>
                <a:spcPts val="0"/>
              </a:spcBef>
              <a:spcAft>
                <a:spcPts val="0"/>
              </a:spcAft>
              <a:buNone/>
              <a:defRPr sz="1700">
                <a:latin typeface="Abel"/>
                <a:ea typeface="Abel"/>
                <a:cs typeface="Abel"/>
                <a:sym typeface="Abel"/>
              </a:defRPr>
            </a:lvl7pPr>
            <a:lvl8pPr lvl="7" rtl="0">
              <a:spcBef>
                <a:spcPts val="0"/>
              </a:spcBef>
              <a:spcAft>
                <a:spcPts val="0"/>
              </a:spcAft>
              <a:buNone/>
              <a:defRPr sz="1700">
                <a:latin typeface="Abel"/>
                <a:ea typeface="Abel"/>
                <a:cs typeface="Abel"/>
                <a:sym typeface="Abel"/>
              </a:defRPr>
            </a:lvl8pPr>
            <a:lvl9pPr lvl="8" rtl="0">
              <a:spcBef>
                <a:spcPts val="0"/>
              </a:spcBef>
              <a:spcAft>
                <a:spcPts val="0"/>
              </a:spcAft>
              <a:buNone/>
              <a:defRPr sz="1700">
                <a:latin typeface="Abel"/>
                <a:ea typeface="Abel"/>
                <a:cs typeface="Abel"/>
                <a:sym typeface="Abe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blipFill>
          <a:blip r:embed="rId2">
            <a:alphaModFix/>
          </a:blip>
          <a:stretch>
            <a:fillRect/>
          </a:stretch>
        </a:blipFill>
      </p:bgPr>
    </p:bg>
    <p:spTree>
      <p:nvGrpSpPr>
        <p:cNvPr id="24" name="Shape 24"/>
        <p:cNvGrpSpPr/>
        <p:nvPr/>
      </p:nvGrpSpPr>
      <p:grpSpPr>
        <a:xfrm>
          <a:off x="0" y="0"/>
          <a:ext cx="0" cy="0"/>
          <a:chOff x="0" y="0"/>
          <a:chExt cx="0" cy="0"/>
        </a:xfrm>
      </p:grpSpPr>
      <p:sp>
        <p:nvSpPr>
          <p:cNvPr id="25" name="Google Shape;25;p6"/>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2200"/>
              <a:buNone/>
              <a:defRPr sz="2200">
                <a:solidFill>
                  <a:srgbClr val="FFFFFF"/>
                </a:solidFill>
              </a:defRPr>
            </a:lvl1pPr>
            <a:lvl2pPr lvl="1" rtl="0" algn="ctr">
              <a:spcBef>
                <a:spcPts val="0"/>
              </a:spcBef>
              <a:spcAft>
                <a:spcPts val="0"/>
              </a:spcAft>
              <a:buClr>
                <a:srgbClr val="FFFFFF"/>
              </a:buClr>
              <a:buSzPts val="2200"/>
              <a:buNone/>
              <a:defRPr sz="2200">
                <a:solidFill>
                  <a:srgbClr val="FFFFFF"/>
                </a:solidFill>
              </a:defRPr>
            </a:lvl2pPr>
            <a:lvl3pPr lvl="2" rtl="0" algn="ctr">
              <a:spcBef>
                <a:spcPts val="0"/>
              </a:spcBef>
              <a:spcAft>
                <a:spcPts val="0"/>
              </a:spcAft>
              <a:buClr>
                <a:srgbClr val="FFFFFF"/>
              </a:buClr>
              <a:buSzPts val="2200"/>
              <a:buNone/>
              <a:defRPr sz="2200">
                <a:solidFill>
                  <a:srgbClr val="FFFFFF"/>
                </a:solidFill>
              </a:defRPr>
            </a:lvl3pPr>
            <a:lvl4pPr lvl="3" rtl="0" algn="ctr">
              <a:spcBef>
                <a:spcPts val="0"/>
              </a:spcBef>
              <a:spcAft>
                <a:spcPts val="0"/>
              </a:spcAft>
              <a:buClr>
                <a:srgbClr val="FFFFFF"/>
              </a:buClr>
              <a:buSzPts val="2200"/>
              <a:buNone/>
              <a:defRPr sz="2200">
                <a:solidFill>
                  <a:srgbClr val="FFFFFF"/>
                </a:solidFill>
              </a:defRPr>
            </a:lvl4pPr>
            <a:lvl5pPr lvl="4" rtl="0" algn="ctr">
              <a:spcBef>
                <a:spcPts val="0"/>
              </a:spcBef>
              <a:spcAft>
                <a:spcPts val="0"/>
              </a:spcAft>
              <a:buClr>
                <a:srgbClr val="FFFFFF"/>
              </a:buClr>
              <a:buSzPts val="2200"/>
              <a:buNone/>
              <a:defRPr sz="2200">
                <a:solidFill>
                  <a:srgbClr val="FFFFFF"/>
                </a:solidFill>
              </a:defRPr>
            </a:lvl5pPr>
            <a:lvl6pPr lvl="5" rtl="0" algn="ctr">
              <a:spcBef>
                <a:spcPts val="0"/>
              </a:spcBef>
              <a:spcAft>
                <a:spcPts val="0"/>
              </a:spcAft>
              <a:buClr>
                <a:srgbClr val="FFFFFF"/>
              </a:buClr>
              <a:buSzPts val="2200"/>
              <a:buNone/>
              <a:defRPr sz="2200">
                <a:solidFill>
                  <a:srgbClr val="FFFFFF"/>
                </a:solidFill>
              </a:defRPr>
            </a:lvl6pPr>
            <a:lvl7pPr lvl="6" rtl="0" algn="ctr">
              <a:spcBef>
                <a:spcPts val="0"/>
              </a:spcBef>
              <a:spcAft>
                <a:spcPts val="0"/>
              </a:spcAft>
              <a:buClr>
                <a:srgbClr val="FFFFFF"/>
              </a:buClr>
              <a:buSzPts val="2200"/>
              <a:buNone/>
              <a:defRPr sz="2200">
                <a:solidFill>
                  <a:srgbClr val="FFFFFF"/>
                </a:solidFill>
              </a:defRPr>
            </a:lvl7pPr>
            <a:lvl8pPr lvl="7" rtl="0" algn="ctr">
              <a:spcBef>
                <a:spcPts val="0"/>
              </a:spcBef>
              <a:spcAft>
                <a:spcPts val="0"/>
              </a:spcAft>
              <a:buClr>
                <a:srgbClr val="FFFFFF"/>
              </a:buClr>
              <a:buSzPts val="2200"/>
              <a:buNone/>
              <a:defRPr sz="2200">
                <a:solidFill>
                  <a:srgbClr val="FFFFFF"/>
                </a:solidFill>
              </a:defRPr>
            </a:lvl8pPr>
            <a:lvl9pPr lvl="8" rtl="0" algn="ctr">
              <a:spcBef>
                <a:spcPts val="0"/>
              </a:spcBef>
              <a:spcAft>
                <a:spcPts val="0"/>
              </a:spcAft>
              <a:buClr>
                <a:srgbClr val="FFFFFF"/>
              </a:buClr>
              <a:buSzPts val="2200"/>
              <a:buNone/>
              <a:defRPr sz="2200">
                <a:solidFill>
                  <a:srgbClr val="FFFFFF"/>
                </a:solidFill>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blipFill>
          <a:blip r:embed="rId2">
            <a:alphaModFix/>
          </a:blip>
          <a:stretch>
            <a:fillRect/>
          </a:stretch>
        </a:blipFill>
      </p:bgPr>
    </p:bg>
    <p:spTree>
      <p:nvGrpSpPr>
        <p:cNvPr id="26" name="Shape 26"/>
        <p:cNvGrpSpPr/>
        <p:nvPr/>
      </p:nvGrpSpPr>
      <p:grpSpPr>
        <a:xfrm>
          <a:off x="0" y="0"/>
          <a:ext cx="0" cy="0"/>
          <a:chOff x="0" y="0"/>
          <a:chExt cx="0" cy="0"/>
        </a:xfrm>
      </p:grpSpPr>
      <p:sp>
        <p:nvSpPr>
          <p:cNvPr id="27" name="Google Shape;27;p7"/>
          <p:cNvSpPr txBox="1"/>
          <p:nvPr>
            <p:ph type="title"/>
          </p:nvPr>
        </p:nvSpPr>
        <p:spPr>
          <a:xfrm>
            <a:off x="1155738" y="1592550"/>
            <a:ext cx="2976900" cy="755700"/>
          </a:xfrm>
          <a:prstGeom prst="rect">
            <a:avLst/>
          </a:prstGeom>
        </p:spPr>
        <p:txBody>
          <a:bodyPr anchorCtr="0" anchor="b" bIns="91425" lIns="91425" spcFirstLastPara="1" rIns="91425" wrap="square" tIns="91425">
            <a:noAutofit/>
          </a:bodyPr>
          <a:lstStyle>
            <a:lvl1pPr lvl="0" algn="r">
              <a:spcBef>
                <a:spcPts val="0"/>
              </a:spcBef>
              <a:spcAft>
                <a:spcPts val="0"/>
              </a:spcAft>
              <a:buClr>
                <a:srgbClr val="FFFFFF"/>
              </a:buClr>
              <a:buSzPts val="2400"/>
              <a:buNone/>
              <a:defRPr sz="2400">
                <a:solidFill>
                  <a:srgbClr val="FFFFFF"/>
                </a:solidFill>
              </a:defRPr>
            </a:lvl1pPr>
            <a:lvl2pPr lvl="1" algn="r">
              <a:spcBef>
                <a:spcPts val="0"/>
              </a:spcBef>
              <a:spcAft>
                <a:spcPts val="0"/>
              </a:spcAft>
              <a:buClr>
                <a:srgbClr val="FFFFFF"/>
              </a:buClr>
              <a:buSzPts val="2400"/>
              <a:buNone/>
              <a:defRPr sz="2400">
                <a:solidFill>
                  <a:srgbClr val="FFFFFF"/>
                </a:solidFill>
              </a:defRPr>
            </a:lvl2pPr>
            <a:lvl3pPr lvl="2" algn="r">
              <a:spcBef>
                <a:spcPts val="0"/>
              </a:spcBef>
              <a:spcAft>
                <a:spcPts val="0"/>
              </a:spcAft>
              <a:buClr>
                <a:srgbClr val="FFFFFF"/>
              </a:buClr>
              <a:buSzPts val="2400"/>
              <a:buNone/>
              <a:defRPr sz="2400">
                <a:solidFill>
                  <a:srgbClr val="FFFFFF"/>
                </a:solidFill>
              </a:defRPr>
            </a:lvl3pPr>
            <a:lvl4pPr lvl="3" algn="r">
              <a:spcBef>
                <a:spcPts val="0"/>
              </a:spcBef>
              <a:spcAft>
                <a:spcPts val="0"/>
              </a:spcAft>
              <a:buClr>
                <a:srgbClr val="FFFFFF"/>
              </a:buClr>
              <a:buSzPts val="2400"/>
              <a:buNone/>
              <a:defRPr sz="2400">
                <a:solidFill>
                  <a:srgbClr val="FFFFFF"/>
                </a:solidFill>
              </a:defRPr>
            </a:lvl4pPr>
            <a:lvl5pPr lvl="4" algn="r">
              <a:spcBef>
                <a:spcPts val="0"/>
              </a:spcBef>
              <a:spcAft>
                <a:spcPts val="0"/>
              </a:spcAft>
              <a:buClr>
                <a:srgbClr val="FFFFFF"/>
              </a:buClr>
              <a:buSzPts val="2400"/>
              <a:buNone/>
              <a:defRPr sz="2400">
                <a:solidFill>
                  <a:srgbClr val="FFFFFF"/>
                </a:solidFill>
              </a:defRPr>
            </a:lvl5pPr>
            <a:lvl6pPr lvl="5" algn="r">
              <a:spcBef>
                <a:spcPts val="0"/>
              </a:spcBef>
              <a:spcAft>
                <a:spcPts val="0"/>
              </a:spcAft>
              <a:buClr>
                <a:srgbClr val="FFFFFF"/>
              </a:buClr>
              <a:buSzPts val="2400"/>
              <a:buNone/>
              <a:defRPr sz="2400">
                <a:solidFill>
                  <a:srgbClr val="FFFFFF"/>
                </a:solidFill>
              </a:defRPr>
            </a:lvl6pPr>
            <a:lvl7pPr lvl="6" algn="r">
              <a:spcBef>
                <a:spcPts val="0"/>
              </a:spcBef>
              <a:spcAft>
                <a:spcPts val="0"/>
              </a:spcAft>
              <a:buClr>
                <a:srgbClr val="FFFFFF"/>
              </a:buClr>
              <a:buSzPts val="2400"/>
              <a:buNone/>
              <a:defRPr sz="2400">
                <a:solidFill>
                  <a:srgbClr val="FFFFFF"/>
                </a:solidFill>
              </a:defRPr>
            </a:lvl7pPr>
            <a:lvl8pPr lvl="7" algn="r">
              <a:spcBef>
                <a:spcPts val="0"/>
              </a:spcBef>
              <a:spcAft>
                <a:spcPts val="0"/>
              </a:spcAft>
              <a:buClr>
                <a:srgbClr val="FFFFFF"/>
              </a:buClr>
              <a:buSzPts val="2400"/>
              <a:buNone/>
              <a:defRPr sz="2400">
                <a:solidFill>
                  <a:srgbClr val="FFFFFF"/>
                </a:solidFill>
              </a:defRPr>
            </a:lvl8pPr>
            <a:lvl9pPr lvl="8" algn="r">
              <a:spcBef>
                <a:spcPts val="0"/>
              </a:spcBef>
              <a:spcAft>
                <a:spcPts val="0"/>
              </a:spcAft>
              <a:buClr>
                <a:srgbClr val="FFFFFF"/>
              </a:buClr>
              <a:buSzPts val="2400"/>
              <a:buNone/>
              <a:defRPr sz="2400">
                <a:solidFill>
                  <a:srgbClr val="FFFFFF"/>
                </a:solidFill>
              </a:defRPr>
            </a:lvl9pPr>
          </a:lstStyle>
          <a:p/>
        </p:txBody>
      </p:sp>
      <p:sp>
        <p:nvSpPr>
          <p:cNvPr id="28" name="Google Shape;28;p7"/>
          <p:cNvSpPr txBox="1"/>
          <p:nvPr>
            <p:ph idx="1" type="body"/>
          </p:nvPr>
        </p:nvSpPr>
        <p:spPr>
          <a:xfrm>
            <a:off x="1155813" y="2274150"/>
            <a:ext cx="2976900" cy="1276800"/>
          </a:xfrm>
          <a:prstGeom prst="rect">
            <a:avLst/>
          </a:prstGeom>
        </p:spPr>
        <p:txBody>
          <a:bodyPr anchorCtr="0" anchor="t" bIns="91425" lIns="91425" spcFirstLastPara="1" rIns="91425" wrap="square" tIns="91425">
            <a:noAutofit/>
          </a:bodyPr>
          <a:lstStyle>
            <a:lvl1pPr indent="-317500" lvl="0" marL="457200" algn="r">
              <a:spcBef>
                <a:spcPts val="0"/>
              </a:spcBef>
              <a:spcAft>
                <a:spcPts val="0"/>
              </a:spcAft>
              <a:buClr>
                <a:srgbClr val="FFFFFF"/>
              </a:buClr>
              <a:buSzPts val="1400"/>
              <a:buChar char="●"/>
              <a:defRPr sz="1400">
                <a:solidFill>
                  <a:srgbClr val="FFFFFF"/>
                </a:solidFill>
              </a:defRPr>
            </a:lvl1pPr>
            <a:lvl2pPr indent="-317500" lvl="1" marL="914400" algn="r">
              <a:spcBef>
                <a:spcPts val="1600"/>
              </a:spcBef>
              <a:spcAft>
                <a:spcPts val="0"/>
              </a:spcAft>
              <a:buClr>
                <a:srgbClr val="FFFFFF"/>
              </a:buClr>
              <a:buSzPts val="1400"/>
              <a:buChar char="○"/>
              <a:defRPr>
                <a:solidFill>
                  <a:srgbClr val="FFFFFF"/>
                </a:solidFill>
              </a:defRPr>
            </a:lvl2pPr>
            <a:lvl3pPr indent="-317500" lvl="2" marL="1371600" algn="r">
              <a:spcBef>
                <a:spcPts val="1600"/>
              </a:spcBef>
              <a:spcAft>
                <a:spcPts val="0"/>
              </a:spcAft>
              <a:buClr>
                <a:srgbClr val="FFFFFF"/>
              </a:buClr>
              <a:buSzPts val="1400"/>
              <a:buChar char="■"/>
              <a:defRPr>
                <a:solidFill>
                  <a:srgbClr val="FFFFFF"/>
                </a:solidFill>
              </a:defRPr>
            </a:lvl3pPr>
            <a:lvl4pPr indent="-317500" lvl="3" marL="1828800" algn="r">
              <a:spcBef>
                <a:spcPts val="1600"/>
              </a:spcBef>
              <a:spcAft>
                <a:spcPts val="0"/>
              </a:spcAft>
              <a:buClr>
                <a:srgbClr val="FFFFFF"/>
              </a:buClr>
              <a:buSzPts val="1400"/>
              <a:buChar char="●"/>
              <a:defRPr>
                <a:solidFill>
                  <a:srgbClr val="FFFFFF"/>
                </a:solidFill>
              </a:defRPr>
            </a:lvl4pPr>
            <a:lvl5pPr indent="-317500" lvl="4" marL="2286000" algn="r">
              <a:spcBef>
                <a:spcPts val="1600"/>
              </a:spcBef>
              <a:spcAft>
                <a:spcPts val="0"/>
              </a:spcAft>
              <a:buClr>
                <a:srgbClr val="FFFFFF"/>
              </a:buClr>
              <a:buSzPts val="1400"/>
              <a:buChar char="○"/>
              <a:defRPr>
                <a:solidFill>
                  <a:srgbClr val="FFFFFF"/>
                </a:solidFill>
              </a:defRPr>
            </a:lvl5pPr>
            <a:lvl6pPr indent="-317500" lvl="5" marL="2743200" algn="r">
              <a:spcBef>
                <a:spcPts val="1600"/>
              </a:spcBef>
              <a:spcAft>
                <a:spcPts val="0"/>
              </a:spcAft>
              <a:buClr>
                <a:srgbClr val="FFFFFF"/>
              </a:buClr>
              <a:buSzPts val="1400"/>
              <a:buChar char="■"/>
              <a:defRPr>
                <a:solidFill>
                  <a:srgbClr val="FFFFFF"/>
                </a:solidFill>
              </a:defRPr>
            </a:lvl6pPr>
            <a:lvl7pPr indent="-317500" lvl="6" marL="3200400" algn="r">
              <a:spcBef>
                <a:spcPts val="1600"/>
              </a:spcBef>
              <a:spcAft>
                <a:spcPts val="0"/>
              </a:spcAft>
              <a:buClr>
                <a:srgbClr val="FFFFFF"/>
              </a:buClr>
              <a:buSzPts val="1400"/>
              <a:buChar char="●"/>
              <a:defRPr>
                <a:solidFill>
                  <a:srgbClr val="FFFFFF"/>
                </a:solidFill>
              </a:defRPr>
            </a:lvl7pPr>
            <a:lvl8pPr indent="-317500" lvl="7" marL="3657600" algn="r">
              <a:spcBef>
                <a:spcPts val="1600"/>
              </a:spcBef>
              <a:spcAft>
                <a:spcPts val="0"/>
              </a:spcAft>
              <a:buClr>
                <a:srgbClr val="FFFFFF"/>
              </a:buClr>
              <a:buSzPts val="1400"/>
              <a:buChar char="○"/>
              <a:defRPr>
                <a:solidFill>
                  <a:srgbClr val="FFFFFF"/>
                </a:solidFill>
              </a:defRPr>
            </a:lvl8pPr>
            <a:lvl9pPr indent="-317500" lvl="8" marL="4114800" algn="r">
              <a:spcBef>
                <a:spcPts val="1600"/>
              </a:spcBef>
              <a:spcAft>
                <a:spcPts val="1600"/>
              </a:spcAft>
              <a:buClr>
                <a:srgbClr val="FFFFFF"/>
              </a:buClr>
              <a:buSzPts val="1400"/>
              <a:buChar char="■"/>
              <a:defRPr>
                <a:solidFill>
                  <a:srgbClr val="FFFFFF"/>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blipFill>
          <a:blip r:embed="rId2">
            <a:alphaModFix/>
          </a:blip>
          <a:stretch>
            <a:fillRect/>
          </a:stretch>
        </a:blipFill>
      </p:bgPr>
    </p:bg>
    <p:spTree>
      <p:nvGrpSpPr>
        <p:cNvPr id="29" name="Shape 29"/>
        <p:cNvGrpSpPr/>
        <p:nvPr/>
      </p:nvGrpSpPr>
      <p:grpSpPr>
        <a:xfrm>
          <a:off x="0" y="0"/>
          <a:ext cx="0" cy="0"/>
          <a:chOff x="0" y="0"/>
          <a:chExt cx="0" cy="0"/>
        </a:xfrm>
      </p:grpSpPr>
      <p:sp>
        <p:nvSpPr>
          <p:cNvPr id="30" name="Google Shape;30;p8"/>
          <p:cNvSpPr txBox="1"/>
          <p:nvPr>
            <p:ph type="title"/>
          </p:nvPr>
        </p:nvSpPr>
        <p:spPr>
          <a:xfrm>
            <a:off x="2531100" y="538975"/>
            <a:ext cx="4081800" cy="24312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FFFFFF"/>
              </a:buClr>
              <a:buSzPts val="5000"/>
              <a:buNone/>
              <a:defRPr sz="5000">
                <a:solidFill>
                  <a:srgbClr val="FFFFFF"/>
                </a:solidFill>
              </a:defRPr>
            </a:lvl1pPr>
            <a:lvl2pPr lvl="1" algn="ctr">
              <a:spcBef>
                <a:spcPts val="0"/>
              </a:spcBef>
              <a:spcAft>
                <a:spcPts val="0"/>
              </a:spcAft>
              <a:buClr>
                <a:srgbClr val="FFFFFF"/>
              </a:buClr>
              <a:buSzPts val="5000"/>
              <a:buNone/>
              <a:defRPr sz="5000">
                <a:solidFill>
                  <a:srgbClr val="FFFFFF"/>
                </a:solidFill>
              </a:defRPr>
            </a:lvl2pPr>
            <a:lvl3pPr lvl="2" algn="ctr">
              <a:spcBef>
                <a:spcPts val="0"/>
              </a:spcBef>
              <a:spcAft>
                <a:spcPts val="0"/>
              </a:spcAft>
              <a:buClr>
                <a:srgbClr val="FFFFFF"/>
              </a:buClr>
              <a:buSzPts val="5000"/>
              <a:buNone/>
              <a:defRPr sz="5000">
                <a:solidFill>
                  <a:srgbClr val="FFFFFF"/>
                </a:solidFill>
              </a:defRPr>
            </a:lvl3pPr>
            <a:lvl4pPr lvl="3" algn="ctr">
              <a:spcBef>
                <a:spcPts val="0"/>
              </a:spcBef>
              <a:spcAft>
                <a:spcPts val="0"/>
              </a:spcAft>
              <a:buClr>
                <a:srgbClr val="FFFFFF"/>
              </a:buClr>
              <a:buSzPts val="5000"/>
              <a:buNone/>
              <a:defRPr sz="5000">
                <a:solidFill>
                  <a:srgbClr val="FFFFFF"/>
                </a:solidFill>
              </a:defRPr>
            </a:lvl4pPr>
            <a:lvl5pPr lvl="4" algn="ctr">
              <a:spcBef>
                <a:spcPts val="0"/>
              </a:spcBef>
              <a:spcAft>
                <a:spcPts val="0"/>
              </a:spcAft>
              <a:buClr>
                <a:srgbClr val="FFFFFF"/>
              </a:buClr>
              <a:buSzPts val="5000"/>
              <a:buNone/>
              <a:defRPr sz="5000">
                <a:solidFill>
                  <a:srgbClr val="FFFFFF"/>
                </a:solidFill>
              </a:defRPr>
            </a:lvl5pPr>
            <a:lvl6pPr lvl="5" algn="ctr">
              <a:spcBef>
                <a:spcPts val="0"/>
              </a:spcBef>
              <a:spcAft>
                <a:spcPts val="0"/>
              </a:spcAft>
              <a:buClr>
                <a:srgbClr val="FFFFFF"/>
              </a:buClr>
              <a:buSzPts val="5000"/>
              <a:buNone/>
              <a:defRPr sz="5000">
                <a:solidFill>
                  <a:srgbClr val="FFFFFF"/>
                </a:solidFill>
              </a:defRPr>
            </a:lvl6pPr>
            <a:lvl7pPr lvl="6" algn="ctr">
              <a:spcBef>
                <a:spcPts val="0"/>
              </a:spcBef>
              <a:spcAft>
                <a:spcPts val="0"/>
              </a:spcAft>
              <a:buClr>
                <a:srgbClr val="FFFFFF"/>
              </a:buClr>
              <a:buSzPts val="5000"/>
              <a:buNone/>
              <a:defRPr sz="5000">
                <a:solidFill>
                  <a:srgbClr val="FFFFFF"/>
                </a:solidFill>
              </a:defRPr>
            </a:lvl7pPr>
            <a:lvl8pPr lvl="7" algn="ctr">
              <a:spcBef>
                <a:spcPts val="0"/>
              </a:spcBef>
              <a:spcAft>
                <a:spcPts val="0"/>
              </a:spcAft>
              <a:buClr>
                <a:srgbClr val="FFFFFF"/>
              </a:buClr>
              <a:buSzPts val="5000"/>
              <a:buNone/>
              <a:defRPr sz="5000">
                <a:solidFill>
                  <a:srgbClr val="FFFFFF"/>
                </a:solidFill>
              </a:defRPr>
            </a:lvl8pPr>
            <a:lvl9pPr lvl="8" algn="ctr">
              <a:spcBef>
                <a:spcPts val="0"/>
              </a:spcBef>
              <a:spcAft>
                <a:spcPts val="0"/>
              </a:spcAft>
              <a:buClr>
                <a:srgbClr val="FFFFFF"/>
              </a:buClr>
              <a:buSzPts val="5000"/>
              <a:buNone/>
              <a:defRPr sz="5000">
                <a:solidFill>
                  <a:srgbClr val="FFFFFF"/>
                </a:solidFill>
              </a:defRPr>
            </a:lvl9pPr>
          </a:lstStyle>
          <a:p/>
        </p:txBody>
      </p:sp>
      <p:sp>
        <p:nvSpPr>
          <p:cNvPr id="31" name="Google Shape;31;p8"/>
          <p:cNvSpPr txBox="1"/>
          <p:nvPr>
            <p:ph idx="1" type="subTitle"/>
          </p:nvPr>
        </p:nvSpPr>
        <p:spPr>
          <a:xfrm>
            <a:off x="2381700" y="2817725"/>
            <a:ext cx="4380600" cy="407700"/>
          </a:xfrm>
          <a:prstGeom prst="rect">
            <a:avLst/>
          </a:prstGeom>
        </p:spPr>
        <p:txBody>
          <a:bodyPr anchorCtr="0" anchor="t" bIns="91425" lIns="91425" spcFirstLastPara="1" rIns="91425" wrap="square" tIns="91425">
            <a:noAutofit/>
          </a:bodyPr>
          <a:lstStyle>
            <a:lvl1pPr lvl="0" algn="ctr">
              <a:spcBef>
                <a:spcPts val="0"/>
              </a:spcBef>
              <a:spcAft>
                <a:spcPts val="0"/>
              </a:spcAft>
              <a:buNone/>
              <a:defRPr>
                <a:solidFill>
                  <a:srgbClr val="FFFFFF"/>
                </a:solidFill>
              </a:defRPr>
            </a:lvl1pPr>
            <a:lvl2pPr lvl="1">
              <a:spcBef>
                <a:spcPts val="1600"/>
              </a:spcBef>
              <a:spcAft>
                <a:spcPts val="0"/>
              </a:spcAft>
              <a:buNone/>
              <a:defRPr/>
            </a:lvl2pPr>
            <a:lvl3pPr lvl="2">
              <a:spcBef>
                <a:spcPts val="1600"/>
              </a:spcBef>
              <a:spcAft>
                <a:spcPts val="0"/>
              </a:spcAft>
              <a:buNone/>
              <a:defRPr/>
            </a:lvl3pPr>
            <a:lvl4pPr lvl="3">
              <a:spcBef>
                <a:spcPts val="1600"/>
              </a:spcBef>
              <a:spcAft>
                <a:spcPts val="0"/>
              </a:spcAft>
              <a:buNone/>
              <a:defRPr/>
            </a:lvl4pPr>
            <a:lvl5pPr lvl="4">
              <a:spcBef>
                <a:spcPts val="1600"/>
              </a:spcBef>
              <a:spcAft>
                <a:spcPts val="0"/>
              </a:spcAft>
              <a:buNone/>
              <a:defRPr/>
            </a:lvl5pPr>
            <a:lvl6pPr lvl="5">
              <a:spcBef>
                <a:spcPts val="1600"/>
              </a:spcBef>
              <a:spcAft>
                <a:spcPts val="0"/>
              </a:spcAft>
              <a:buNone/>
              <a:defRPr/>
            </a:lvl6pPr>
            <a:lvl7pPr lvl="6">
              <a:spcBef>
                <a:spcPts val="1600"/>
              </a:spcBef>
              <a:spcAft>
                <a:spcPts val="0"/>
              </a:spcAft>
              <a:buNone/>
              <a:defRPr/>
            </a:lvl7pPr>
            <a:lvl8pPr lvl="7">
              <a:spcBef>
                <a:spcPts val="1600"/>
              </a:spcBef>
              <a:spcAft>
                <a:spcPts val="0"/>
              </a:spcAft>
              <a:buNone/>
              <a:defRPr/>
            </a:lvl8pPr>
            <a:lvl9pPr lvl="8">
              <a:spcBef>
                <a:spcPts val="1600"/>
              </a:spcBef>
              <a:spcAft>
                <a:spcPts val="1600"/>
              </a:spcAft>
              <a:buNone/>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blipFill>
          <a:blip r:embed="rId2">
            <a:alphaModFix/>
          </a:blip>
          <a:stretch>
            <a:fillRect/>
          </a:stretch>
        </a:blipFill>
      </p:bgPr>
    </p:bg>
    <p:spTree>
      <p:nvGrpSpPr>
        <p:cNvPr id="32" name="Shape 32"/>
        <p:cNvGrpSpPr/>
        <p:nvPr/>
      </p:nvGrpSpPr>
      <p:grpSpPr>
        <a:xfrm>
          <a:off x="0" y="0"/>
          <a:ext cx="0" cy="0"/>
          <a:chOff x="0" y="0"/>
          <a:chExt cx="0" cy="0"/>
        </a:xfrm>
      </p:grpSpPr>
      <p:sp>
        <p:nvSpPr>
          <p:cNvPr id="33" name="Google Shape;33;p9"/>
          <p:cNvSpPr txBox="1"/>
          <p:nvPr>
            <p:ph type="title"/>
          </p:nvPr>
        </p:nvSpPr>
        <p:spPr>
          <a:xfrm>
            <a:off x="716575" y="1233175"/>
            <a:ext cx="3855300" cy="14823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FFFFFF"/>
              </a:buClr>
              <a:buSzPts val="4200"/>
              <a:buNone/>
              <a:defRPr sz="4200">
                <a:solidFill>
                  <a:srgbClr val="FFFFFF"/>
                </a:solidFill>
              </a:defRPr>
            </a:lvl1pPr>
            <a:lvl2pPr lvl="1" algn="ctr">
              <a:spcBef>
                <a:spcPts val="0"/>
              </a:spcBef>
              <a:spcAft>
                <a:spcPts val="0"/>
              </a:spcAft>
              <a:buClr>
                <a:srgbClr val="FFFFFF"/>
              </a:buClr>
              <a:buSzPts val="4200"/>
              <a:buNone/>
              <a:defRPr sz="4200">
                <a:solidFill>
                  <a:srgbClr val="FFFFFF"/>
                </a:solidFill>
              </a:defRPr>
            </a:lvl2pPr>
            <a:lvl3pPr lvl="2" algn="ctr">
              <a:spcBef>
                <a:spcPts val="0"/>
              </a:spcBef>
              <a:spcAft>
                <a:spcPts val="0"/>
              </a:spcAft>
              <a:buClr>
                <a:srgbClr val="FFFFFF"/>
              </a:buClr>
              <a:buSzPts val="4200"/>
              <a:buNone/>
              <a:defRPr sz="4200">
                <a:solidFill>
                  <a:srgbClr val="FFFFFF"/>
                </a:solidFill>
              </a:defRPr>
            </a:lvl3pPr>
            <a:lvl4pPr lvl="3" algn="ctr">
              <a:spcBef>
                <a:spcPts val="0"/>
              </a:spcBef>
              <a:spcAft>
                <a:spcPts val="0"/>
              </a:spcAft>
              <a:buClr>
                <a:srgbClr val="FFFFFF"/>
              </a:buClr>
              <a:buSzPts val="4200"/>
              <a:buNone/>
              <a:defRPr sz="4200">
                <a:solidFill>
                  <a:srgbClr val="FFFFFF"/>
                </a:solidFill>
              </a:defRPr>
            </a:lvl4pPr>
            <a:lvl5pPr lvl="4" algn="ctr">
              <a:spcBef>
                <a:spcPts val="0"/>
              </a:spcBef>
              <a:spcAft>
                <a:spcPts val="0"/>
              </a:spcAft>
              <a:buClr>
                <a:srgbClr val="FFFFFF"/>
              </a:buClr>
              <a:buSzPts val="4200"/>
              <a:buNone/>
              <a:defRPr sz="4200">
                <a:solidFill>
                  <a:srgbClr val="FFFFFF"/>
                </a:solidFill>
              </a:defRPr>
            </a:lvl5pPr>
            <a:lvl6pPr lvl="5" algn="ctr">
              <a:spcBef>
                <a:spcPts val="0"/>
              </a:spcBef>
              <a:spcAft>
                <a:spcPts val="0"/>
              </a:spcAft>
              <a:buClr>
                <a:srgbClr val="FFFFFF"/>
              </a:buClr>
              <a:buSzPts val="4200"/>
              <a:buNone/>
              <a:defRPr sz="4200">
                <a:solidFill>
                  <a:srgbClr val="FFFFFF"/>
                </a:solidFill>
              </a:defRPr>
            </a:lvl6pPr>
            <a:lvl7pPr lvl="6" algn="ctr">
              <a:spcBef>
                <a:spcPts val="0"/>
              </a:spcBef>
              <a:spcAft>
                <a:spcPts val="0"/>
              </a:spcAft>
              <a:buClr>
                <a:srgbClr val="FFFFFF"/>
              </a:buClr>
              <a:buSzPts val="4200"/>
              <a:buNone/>
              <a:defRPr sz="4200">
                <a:solidFill>
                  <a:srgbClr val="FFFFFF"/>
                </a:solidFill>
              </a:defRPr>
            </a:lvl7pPr>
            <a:lvl8pPr lvl="7" algn="ctr">
              <a:spcBef>
                <a:spcPts val="0"/>
              </a:spcBef>
              <a:spcAft>
                <a:spcPts val="0"/>
              </a:spcAft>
              <a:buClr>
                <a:srgbClr val="FFFFFF"/>
              </a:buClr>
              <a:buSzPts val="4200"/>
              <a:buNone/>
              <a:defRPr sz="4200">
                <a:solidFill>
                  <a:srgbClr val="FFFFFF"/>
                </a:solidFill>
              </a:defRPr>
            </a:lvl8pPr>
            <a:lvl9pPr lvl="8" algn="ctr">
              <a:spcBef>
                <a:spcPts val="0"/>
              </a:spcBef>
              <a:spcAft>
                <a:spcPts val="0"/>
              </a:spcAft>
              <a:buClr>
                <a:srgbClr val="FFFFFF"/>
              </a:buClr>
              <a:buSzPts val="4200"/>
              <a:buNone/>
              <a:defRPr sz="4200">
                <a:solidFill>
                  <a:srgbClr val="FFFFFF"/>
                </a:solidFill>
              </a:defRPr>
            </a:lvl9pPr>
          </a:lstStyle>
          <a:p/>
        </p:txBody>
      </p:sp>
      <p:sp>
        <p:nvSpPr>
          <p:cNvPr id="34" name="Google Shape;34;p9"/>
          <p:cNvSpPr txBox="1"/>
          <p:nvPr>
            <p:ph idx="1" type="subTitle"/>
          </p:nvPr>
        </p:nvSpPr>
        <p:spPr>
          <a:xfrm>
            <a:off x="716575" y="2803075"/>
            <a:ext cx="3855300" cy="12351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Clr>
                <a:srgbClr val="FFFFFF"/>
              </a:buClr>
              <a:buSzPts val="2100"/>
              <a:buNone/>
              <a:defRPr sz="2100">
                <a:solidFill>
                  <a:srgbClr val="FFFFFF"/>
                </a:solidFill>
              </a:defRPr>
            </a:lvl1pPr>
            <a:lvl2pPr lvl="1" algn="ctr">
              <a:lnSpc>
                <a:spcPct val="100000"/>
              </a:lnSpc>
              <a:spcBef>
                <a:spcPts val="0"/>
              </a:spcBef>
              <a:spcAft>
                <a:spcPts val="0"/>
              </a:spcAft>
              <a:buClr>
                <a:srgbClr val="FFFFFF"/>
              </a:buClr>
              <a:buSzPts val="2100"/>
              <a:buNone/>
              <a:defRPr sz="2100">
                <a:solidFill>
                  <a:srgbClr val="FFFFFF"/>
                </a:solidFill>
              </a:defRPr>
            </a:lvl2pPr>
            <a:lvl3pPr lvl="2" algn="ctr">
              <a:lnSpc>
                <a:spcPct val="100000"/>
              </a:lnSpc>
              <a:spcBef>
                <a:spcPts val="0"/>
              </a:spcBef>
              <a:spcAft>
                <a:spcPts val="0"/>
              </a:spcAft>
              <a:buClr>
                <a:srgbClr val="FFFFFF"/>
              </a:buClr>
              <a:buSzPts val="2100"/>
              <a:buNone/>
              <a:defRPr sz="2100">
                <a:solidFill>
                  <a:srgbClr val="FFFFFF"/>
                </a:solidFill>
              </a:defRPr>
            </a:lvl3pPr>
            <a:lvl4pPr lvl="3" algn="ctr">
              <a:lnSpc>
                <a:spcPct val="100000"/>
              </a:lnSpc>
              <a:spcBef>
                <a:spcPts val="0"/>
              </a:spcBef>
              <a:spcAft>
                <a:spcPts val="0"/>
              </a:spcAft>
              <a:buClr>
                <a:srgbClr val="FFFFFF"/>
              </a:buClr>
              <a:buSzPts val="2100"/>
              <a:buNone/>
              <a:defRPr sz="2100">
                <a:solidFill>
                  <a:srgbClr val="FFFFFF"/>
                </a:solidFill>
              </a:defRPr>
            </a:lvl4pPr>
            <a:lvl5pPr lvl="4" algn="ctr">
              <a:lnSpc>
                <a:spcPct val="100000"/>
              </a:lnSpc>
              <a:spcBef>
                <a:spcPts val="0"/>
              </a:spcBef>
              <a:spcAft>
                <a:spcPts val="0"/>
              </a:spcAft>
              <a:buClr>
                <a:srgbClr val="FFFFFF"/>
              </a:buClr>
              <a:buSzPts val="2100"/>
              <a:buNone/>
              <a:defRPr sz="2100">
                <a:solidFill>
                  <a:srgbClr val="FFFFFF"/>
                </a:solidFill>
              </a:defRPr>
            </a:lvl5pPr>
            <a:lvl6pPr lvl="5" algn="ctr">
              <a:lnSpc>
                <a:spcPct val="100000"/>
              </a:lnSpc>
              <a:spcBef>
                <a:spcPts val="0"/>
              </a:spcBef>
              <a:spcAft>
                <a:spcPts val="0"/>
              </a:spcAft>
              <a:buClr>
                <a:srgbClr val="FFFFFF"/>
              </a:buClr>
              <a:buSzPts val="2100"/>
              <a:buNone/>
              <a:defRPr sz="2100">
                <a:solidFill>
                  <a:srgbClr val="FFFFFF"/>
                </a:solidFill>
              </a:defRPr>
            </a:lvl6pPr>
            <a:lvl7pPr lvl="6" algn="ctr">
              <a:lnSpc>
                <a:spcPct val="100000"/>
              </a:lnSpc>
              <a:spcBef>
                <a:spcPts val="0"/>
              </a:spcBef>
              <a:spcAft>
                <a:spcPts val="0"/>
              </a:spcAft>
              <a:buClr>
                <a:srgbClr val="FFFFFF"/>
              </a:buClr>
              <a:buSzPts val="2100"/>
              <a:buNone/>
              <a:defRPr sz="2100">
                <a:solidFill>
                  <a:srgbClr val="FFFFFF"/>
                </a:solidFill>
              </a:defRPr>
            </a:lvl7pPr>
            <a:lvl8pPr lvl="7" algn="ctr">
              <a:lnSpc>
                <a:spcPct val="100000"/>
              </a:lnSpc>
              <a:spcBef>
                <a:spcPts val="0"/>
              </a:spcBef>
              <a:spcAft>
                <a:spcPts val="0"/>
              </a:spcAft>
              <a:buClr>
                <a:srgbClr val="FFFFFF"/>
              </a:buClr>
              <a:buSzPts val="2100"/>
              <a:buNone/>
              <a:defRPr sz="2100">
                <a:solidFill>
                  <a:srgbClr val="FFFFFF"/>
                </a:solidFill>
              </a:defRPr>
            </a:lvl8pPr>
            <a:lvl9pPr lvl="8" algn="ctr">
              <a:lnSpc>
                <a:spcPct val="100000"/>
              </a:lnSpc>
              <a:spcBef>
                <a:spcPts val="0"/>
              </a:spcBef>
              <a:spcAft>
                <a:spcPts val="0"/>
              </a:spcAft>
              <a:buClr>
                <a:srgbClr val="FFFFFF"/>
              </a:buClr>
              <a:buSzPts val="2100"/>
              <a:buNone/>
              <a:defRPr sz="2100">
                <a:solidFill>
                  <a:srgbClr val="FFFFFF"/>
                </a:solidFill>
              </a:defRPr>
            </a:lvl9pPr>
          </a:lstStyle>
          <a:p/>
        </p:txBody>
      </p:sp>
      <p:sp>
        <p:nvSpPr>
          <p:cNvPr id="35" name="Google Shape;35;p9"/>
          <p:cNvSpPr txBox="1"/>
          <p:nvPr>
            <p:ph idx="2" type="body"/>
          </p:nvPr>
        </p:nvSpPr>
        <p:spPr>
          <a:xfrm>
            <a:off x="4740725" y="724075"/>
            <a:ext cx="3487800" cy="3695100"/>
          </a:xfrm>
          <a:prstGeom prst="rect">
            <a:avLst/>
          </a:prstGeom>
        </p:spPr>
        <p:txBody>
          <a:bodyPr anchorCtr="0" anchor="ctr" bIns="91425" lIns="91425" spcFirstLastPara="1" rIns="91425" wrap="square" tIns="91425">
            <a:noAutofit/>
          </a:bodyPr>
          <a:lstStyle>
            <a:lvl1pPr indent="-342900" lvl="0" marL="457200">
              <a:spcBef>
                <a:spcPts val="0"/>
              </a:spcBef>
              <a:spcAft>
                <a:spcPts val="0"/>
              </a:spcAft>
              <a:buClr>
                <a:srgbClr val="FFFFFF"/>
              </a:buClr>
              <a:buSzPts val="1800"/>
              <a:buChar char="●"/>
              <a:defRPr>
                <a:solidFill>
                  <a:srgbClr val="FFFFFF"/>
                </a:solidFill>
              </a:defRPr>
            </a:lvl1pPr>
            <a:lvl2pPr indent="-317500" lvl="1" marL="914400">
              <a:spcBef>
                <a:spcPts val="1600"/>
              </a:spcBef>
              <a:spcAft>
                <a:spcPts val="0"/>
              </a:spcAft>
              <a:buClr>
                <a:srgbClr val="FFFFFF"/>
              </a:buClr>
              <a:buSzPts val="1400"/>
              <a:buChar char="○"/>
              <a:defRPr>
                <a:solidFill>
                  <a:srgbClr val="FFFFFF"/>
                </a:solidFill>
              </a:defRPr>
            </a:lvl2pPr>
            <a:lvl3pPr indent="-317500" lvl="2" marL="1371600">
              <a:spcBef>
                <a:spcPts val="1600"/>
              </a:spcBef>
              <a:spcAft>
                <a:spcPts val="0"/>
              </a:spcAft>
              <a:buClr>
                <a:srgbClr val="FFFFFF"/>
              </a:buClr>
              <a:buSzPts val="1400"/>
              <a:buChar char="■"/>
              <a:defRPr>
                <a:solidFill>
                  <a:srgbClr val="FFFFFF"/>
                </a:solidFill>
              </a:defRPr>
            </a:lvl3pPr>
            <a:lvl4pPr indent="-317500" lvl="3" marL="1828800">
              <a:spcBef>
                <a:spcPts val="1600"/>
              </a:spcBef>
              <a:spcAft>
                <a:spcPts val="0"/>
              </a:spcAft>
              <a:buClr>
                <a:srgbClr val="FFFFFF"/>
              </a:buClr>
              <a:buSzPts val="1400"/>
              <a:buChar char="●"/>
              <a:defRPr>
                <a:solidFill>
                  <a:srgbClr val="FFFFFF"/>
                </a:solidFill>
              </a:defRPr>
            </a:lvl4pPr>
            <a:lvl5pPr indent="-317500" lvl="4" marL="2286000">
              <a:spcBef>
                <a:spcPts val="1600"/>
              </a:spcBef>
              <a:spcAft>
                <a:spcPts val="0"/>
              </a:spcAft>
              <a:buClr>
                <a:srgbClr val="FFFFFF"/>
              </a:buClr>
              <a:buSzPts val="1400"/>
              <a:buChar char="○"/>
              <a:defRPr>
                <a:solidFill>
                  <a:srgbClr val="FFFFFF"/>
                </a:solidFill>
              </a:defRPr>
            </a:lvl5pPr>
            <a:lvl6pPr indent="-317500" lvl="5" marL="2743200">
              <a:spcBef>
                <a:spcPts val="1600"/>
              </a:spcBef>
              <a:spcAft>
                <a:spcPts val="0"/>
              </a:spcAft>
              <a:buClr>
                <a:srgbClr val="FFFFFF"/>
              </a:buClr>
              <a:buSzPts val="1400"/>
              <a:buChar char="■"/>
              <a:defRPr>
                <a:solidFill>
                  <a:srgbClr val="FFFFFF"/>
                </a:solidFill>
              </a:defRPr>
            </a:lvl6pPr>
            <a:lvl7pPr indent="-317500" lvl="6" marL="3200400">
              <a:spcBef>
                <a:spcPts val="1600"/>
              </a:spcBef>
              <a:spcAft>
                <a:spcPts val="0"/>
              </a:spcAft>
              <a:buClr>
                <a:srgbClr val="FFFFFF"/>
              </a:buClr>
              <a:buSzPts val="1400"/>
              <a:buChar char="●"/>
              <a:defRPr>
                <a:solidFill>
                  <a:srgbClr val="FFFFFF"/>
                </a:solidFill>
              </a:defRPr>
            </a:lvl7pPr>
            <a:lvl8pPr indent="-317500" lvl="7" marL="3657600">
              <a:spcBef>
                <a:spcPts val="1600"/>
              </a:spcBef>
              <a:spcAft>
                <a:spcPts val="0"/>
              </a:spcAft>
              <a:buClr>
                <a:srgbClr val="FFFFFF"/>
              </a:buClr>
              <a:buSzPts val="1400"/>
              <a:buChar char="○"/>
              <a:defRPr>
                <a:solidFill>
                  <a:srgbClr val="FFFFFF"/>
                </a:solidFill>
              </a:defRPr>
            </a:lvl8pPr>
            <a:lvl9pPr indent="-317500" lvl="8" marL="4114800">
              <a:spcBef>
                <a:spcPts val="1600"/>
              </a:spcBef>
              <a:spcAft>
                <a:spcPts val="1600"/>
              </a:spcAft>
              <a:buClr>
                <a:srgbClr val="FFFFFF"/>
              </a:buClr>
              <a:buSzPts val="1400"/>
              <a:buChar char="■"/>
              <a:defRPr>
                <a:solidFill>
                  <a:srgbClr val="FFFFFF"/>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blipFill>
          <a:blip r:embed="rId2">
            <a:alphaModFix/>
          </a:blip>
          <a:stretch>
            <a:fillRect/>
          </a:stretch>
        </a:blipFill>
      </p:bgPr>
    </p:bg>
    <p:spTree>
      <p:nvGrpSpPr>
        <p:cNvPr id="36" name="Shape 36"/>
        <p:cNvGrpSpPr/>
        <p:nvPr/>
      </p:nvGrpSpPr>
      <p:grpSpPr>
        <a:xfrm>
          <a:off x="0" y="0"/>
          <a:ext cx="0" cy="0"/>
          <a:chOff x="0" y="0"/>
          <a:chExt cx="0" cy="0"/>
        </a:xfrm>
      </p:grpSpPr>
      <p:sp>
        <p:nvSpPr>
          <p:cNvPr id="37" name="Google Shape;37;p10"/>
          <p:cNvSpPr txBox="1"/>
          <p:nvPr>
            <p:ph idx="1" type="body"/>
          </p:nvPr>
        </p:nvSpPr>
        <p:spPr>
          <a:xfrm>
            <a:off x="716575" y="4230575"/>
            <a:ext cx="5593800" cy="605100"/>
          </a:xfrm>
          <a:prstGeom prst="rect">
            <a:avLst/>
          </a:prstGeom>
        </p:spPr>
        <p:txBody>
          <a:bodyPr anchorCtr="0" anchor="ctr" bIns="91425" lIns="91425" spcFirstLastPara="1" rIns="91425" wrap="square" tIns="91425">
            <a:noAutofit/>
          </a:bodyPr>
          <a:lstStyle>
            <a:lvl1pPr indent="-228600" lvl="0" marL="457200">
              <a:lnSpc>
                <a:spcPct val="100000"/>
              </a:lnSpc>
              <a:spcBef>
                <a:spcPts val="0"/>
              </a:spcBef>
              <a:spcAft>
                <a:spcPts val="0"/>
              </a:spcAft>
              <a:buClr>
                <a:srgbClr val="FFFFFF"/>
              </a:buClr>
              <a:buSzPts val="1800"/>
              <a:buNone/>
              <a:defRPr>
                <a:solidFill>
                  <a:srgbClr val="FFFFFF"/>
                </a:solidFill>
              </a:defRPr>
            </a:lvl1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theme" Target="../theme/theme1.xml"/><Relationship Id="rId25" Type="http://schemas.openxmlformats.org/officeDocument/2006/relationships/slideLayout" Target="../slideLayouts/slideLayout25.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781FC2"/>
              </a:buClr>
              <a:buSzPts val="2800"/>
              <a:buFont typeface="Poppins"/>
              <a:buNone/>
              <a:defRPr sz="2800">
                <a:solidFill>
                  <a:srgbClr val="781FC2"/>
                </a:solidFill>
                <a:latin typeface="Poppins"/>
                <a:ea typeface="Poppins"/>
                <a:cs typeface="Poppins"/>
                <a:sym typeface="Poppins"/>
              </a:defRPr>
            </a:lvl1pPr>
            <a:lvl2pPr lvl="1">
              <a:spcBef>
                <a:spcPts val="0"/>
              </a:spcBef>
              <a:spcAft>
                <a:spcPts val="0"/>
              </a:spcAft>
              <a:buClr>
                <a:srgbClr val="781FC2"/>
              </a:buClr>
              <a:buSzPts val="2800"/>
              <a:buFont typeface="Poppins"/>
              <a:buNone/>
              <a:defRPr sz="2800">
                <a:solidFill>
                  <a:srgbClr val="781FC2"/>
                </a:solidFill>
                <a:latin typeface="Poppins"/>
                <a:ea typeface="Poppins"/>
                <a:cs typeface="Poppins"/>
                <a:sym typeface="Poppins"/>
              </a:defRPr>
            </a:lvl2pPr>
            <a:lvl3pPr lvl="2">
              <a:spcBef>
                <a:spcPts val="0"/>
              </a:spcBef>
              <a:spcAft>
                <a:spcPts val="0"/>
              </a:spcAft>
              <a:buClr>
                <a:srgbClr val="781FC2"/>
              </a:buClr>
              <a:buSzPts val="2800"/>
              <a:buFont typeface="Poppins"/>
              <a:buNone/>
              <a:defRPr sz="2800">
                <a:solidFill>
                  <a:srgbClr val="781FC2"/>
                </a:solidFill>
                <a:latin typeface="Poppins"/>
                <a:ea typeface="Poppins"/>
                <a:cs typeface="Poppins"/>
                <a:sym typeface="Poppins"/>
              </a:defRPr>
            </a:lvl3pPr>
            <a:lvl4pPr lvl="3">
              <a:spcBef>
                <a:spcPts val="0"/>
              </a:spcBef>
              <a:spcAft>
                <a:spcPts val="0"/>
              </a:spcAft>
              <a:buClr>
                <a:srgbClr val="781FC2"/>
              </a:buClr>
              <a:buSzPts val="2800"/>
              <a:buFont typeface="Poppins"/>
              <a:buNone/>
              <a:defRPr sz="2800">
                <a:solidFill>
                  <a:srgbClr val="781FC2"/>
                </a:solidFill>
                <a:latin typeface="Poppins"/>
                <a:ea typeface="Poppins"/>
                <a:cs typeface="Poppins"/>
                <a:sym typeface="Poppins"/>
              </a:defRPr>
            </a:lvl4pPr>
            <a:lvl5pPr lvl="4">
              <a:spcBef>
                <a:spcPts val="0"/>
              </a:spcBef>
              <a:spcAft>
                <a:spcPts val="0"/>
              </a:spcAft>
              <a:buClr>
                <a:srgbClr val="781FC2"/>
              </a:buClr>
              <a:buSzPts val="2800"/>
              <a:buFont typeface="Poppins"/>
              <a:buNone/>
              <a:defRPr sz="2800">
                <a:solidFill>
                  <a:srgbClr val="781FC2"/>
                </a:solidFill>
                <a:latin typeface="Poppins"/>
                <a:ea typeface="Poppins"/>
                <a:cs typeface="Poppins"/>
                <a:sym typeface="Poppins"/>
              </a:defRPr>
            </a:lvl5pPr>
            <a:lvl6pPr lvl="5">
              <a:spcBef>
                <a:spcPts val="0"/>
              </a:spcBef>
              <a:spcAft>
                <a:spcPts val="0"/>
              </a:spcAft>
              <a:buClr>
                <a:srgbClr val="781FC2"/>
              </a:buClr>
              <a:buSzPts val="2800"/>
              <a:buFont typeface="Poppins"/>
              <a:buNone/>
              <a:defRPr sz="2800">
                <a:solidFill>
                  <a:srgbClr val="781FC2"/>
                </a:solidFill>
                <a:latin typeface="Poppins"/>
                <a:ea typeface="Poppins"/>
                <a:cs typeface="Poppins"/>
                <a:sym typeface="Poppins"/>
              </a:defRPr>
            </a:lvl6pPr>
            <a:lvl7pPr lvl="6">
              <a:spcBef>
                <a:spcPts val="0"/>
              </a:spcBef>
              <a:spcAft>
                <a:spcPts val="0"/>
              </a:spcAft>
              <a:buClr>
                <a:srgbClr val="781FC2"/>
              </a:buClr>
              <a:buSzPts val="2800"/>
              <a:buFont typeface="Poppins"/>
              <a:buNone/>
              <a:defRPr sz="2800">
                <a:solidFill>
                  <a:srgbClr val="781FC2"/>
                </a:solidFill>
                <a:latin typeface="Poppins"/>
                <a:ea typeface="Poppins"/>
                <a:cs typeface="Poppins"/>
                <a:sym typeface="Poppins"/>
              </a:defRPr>
            </a:lvl7pPr>
            <a:lvl8pPr lvl="7">
              <a:spcBef>
                <a:spcPts val="0"/>
              </a:spcBef>
              <a:spcAft>
                <a:spcPts val="0"/>
              </a:spcAft>
              <a:buClr>
                <a:srgbClr val="781FC2"/>
              </a:buClr>
              <a:buSzPts val="2800"/>
              <a:buFont typeface="Poppins"/>
              <a:buNone/>
              <a:defRPr sz="2800">
                <a:solidFill>
                  <a:srgbClr val="781FC2"/>
                </a:solidFill>
                <a:latin typeface="Poppins"/>
                <a:ea typeface="Poppins"/>
                <a:cs typeface="Poppins"/>
                <a:sym typeface="Poppins"/>
              </a:defRPr>
            </a:lvl8pPr>
            <a:lvl9pPr lvl="8">
              <a:spcBef>
                <a:spcPts val="0"/>
              </a:spcBef>
              <a:spcAft>
                <a:spcPts val="0"/>
              </a:spcAft>
              <a:buClr>
                <a:srgbClr val="781FC2"/>
              </a:buClr>
              <a:buSzPts val="2800"/>
              <a:buFont typeface="Poppins"/>
              <a:buNone/>
              <a:defRPr sz="2800">
                <a:solidFill>
                  <a:srgbClr val="781FC2"/>
                </a:solidFill>
                <a:latin typeface="Poppins"/>
                <a:ea typeface="Poppins"/>
                <a:cs typeface="Poppins"/>
                <a:sym typeface="Poppin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a:lnSpc>
                <a:spcPct val="115000"/>
              </a:lnSpc>
              <a:spcBef>
                <a:spcPts val="0"/>
              </a:spcBef>
              <a:spcAft>
                <a:spcPts val="0"/>
              </a:spcAft>
              <a:buClr>
                <a:srgbClr val="781FC2"/>
              </a:buClr>
              <a:buSzPts val="1800"/>
              <a:buFont typeface="Abel"/>
              <a:buChar char="●"/>
              <a:defRPr sz="1800">
                <a:solidFill>
                  <a:srgbClr val="781FC2"/>
                </a:solidFill>
                <a:latin typeface="Abel"/>
                <a:ea typeface="Abel"/>
                <a:cs typeface="Abel"/>
                <a:sym typeface="Abel"/>
              </a:defRPr>
            </a:lvl1pPr>
            <a:lvl2pPr indent="-317500" lvl="1" marL="914400">
              <a:lnSpc>
                <a:spcPct val="115000"/>
              </a:lnSpc>
              <a:spcBef>
                <a:spcPts val="1600"/>
              </a:spcBef>
              <a:spcAft>
                <a:spcPts val="0"/>
              </a:spcAft>
              <a:buClr>
                <a:srgbClr val="781FC2"/>
              </a:buClr>
              <a:buSzPts val="1400"/>
              <a:buFont typeface="Abel"/>
              <a:buChar char="○"/>
              <a:defRPr>
                <a:solidFill>
                  <a:srgbClr val="781FC2"/>
                </a:solidFill>
                <a:latin typeface="Abel"/>
                <a:ea typeface="Abel"/>
                <a:cs typeface="Abel"/>
                <a:sym typeface="Abel"/>
              </a:defRPr>
            </a:lvl2pPr>
            <a:lvl3pPr indent="-317500" lvl="2" marL="1371600">
              <a:lnSpc>
                <a:spcPct val="115000"/>
              </a:lnSpc>
              <a:spcBef>
                <a:spcPts val="1600"/>
              </a:spcBef>
              <a:spcAft>
                <a:spcPts val="0"/>
              </a:spcAft>
              <a:buClr>
                <a:srgbClr val="781FC2"/>
              </a:buClr>
              <a:buSzPts val="1400"/>
              <a:buFont typeface="Abel"/>
              <a:buChar char="■"/>
              <a:defRPr>
                <a:solidFill>
                  <a:srgbClr val="781FC2"/>
                </a:solidFill>
                <a:latin typeface="Abel"/>
                <a:ea typeface="Abel"/>
                <a:cs typeface="Abel"/>
                <a:sym typeface="Abel"/>
              </a:defRPr>
            </a:lvl3pPr>
            <a:lvl4pPr indent="-317500" lvl="3" marL="1828800">
              <a:lnSpc>
                <a:spcPct val="115000"/>
              </a:lnSpc>
              <a:spcBef>
                <a:spcPts val="1600"/>
              </a:spcBef>
              <a:spcAft>
                <a:spcPts val="0"/>
              </a:spcAft>
              <a:buClr>
                <a:srgbClr val="781FC2"/>
              </a:buClr>
              <a:buSzPts val="1400"/>
              <a:buFont typeface="Abel"/>
              <a:buChar char="●"/>
              <a:defRPr>
                <a:solidFill>
                  <a:srgbClr val="781FC2"/>
                </a:solidFill>
                <a:latin typeface="Abel"/>
                <a:ea typeface="Abel"/>
                <a:cs typeface="Abel"/>
                <a:sym typeface="Abel"/>
              </a:defRPr>
            </a:lvl4pPr>
            <a:lvl5pPr indent="-317500" lvl="4" marL="2286000">
              <a:lnSpc>
                <a:spcPct val="115000"/>
              </a:lnSpc>
              <a:spcBef>
                <a:spcPts val="1600"/>
              </a:spcBef>
              <a:spcAft>
                <a:spcPts val="0"/>
              </a:spcAft>
              <a:buClr>
                <a:srgbClr val="781FC2"/>
              </a:buClr>
              <a:buSzPts val="1400"/>
              <a:buFont typeface="Abel"/>
              <a:buChar char="○"/>
              <a:defRPr>
                <a:solidFill>
                  <a:srgbClr val="781FC2"/>
                </a:solidFill>
                <a:latin typeface="Abel"/>
                <a:ea typeface="Abel"/>
                <a:cs typeface="Abel"/>
                <a:sym typeface="Abel"/>
              </a:defRPr>
            </a:lvl5pPr>
            <a:lvl6pPr indent="-317500" lvl="5" marL="2743200">
              <a:lnSpc>
                <a:spcPct val="115000"/>
              </a:lnSpc>
              <a:spcBef>
                <a:spcPts val="1600"/>
              </a:spcBef>
              <a:spcAft>
                <a:spcPts val="0"/>
              </a:spcAft>
              <a:buClr>
                <a:srgbClr val="781FC2"/>
              </a:buClr>
              <a:buSzPts val="1400"/>
              <a:buFont typeface="Abel"/>
              <a:buChar char="■"/>
              <a:defRPr>
                <a:solidFill>
                  <a:srgbClr val="781FC2"/>
                </a:solidFill>
                <a:latin typeface="Abel"/>
                <a:ea typeface="Abel"/>
                <a:cs typeface="Abel"/>
                <a:sym typeface="Abel"/>
              </a:defRPr>
            </a:lvl6pPr>
            <a:lvl7pPr indent="-317500" lvl="6" marL="3200400">
              <a:lnSpc>
                <a:spcPct val="115000"/>
              </a:lnSpc>
              <a:spcBef>
                <a:spcPts val="1600"/>
              </a:spcBef>
              <a:spcAft>
                <a:spcPts val="0"/>
              </a:spcAft>
              <a:buClr>
                <a:srgbClr val="781FC2"/>
              </a:buClr>
              <a:buSzPts val="1400"/>
              <a:buFont typeface="Abel"/>
              <a:buChar char="●"/>
              <a:defRPr>
                <a:solidFill>
                  <a:srgbClr val="781FC2"/>
                </a:solidFill>
                <a:latin typeface="Abel"/>
                <a:ea typeface="Abel"/>
                <a:cs typeface="Abel"/>
                <a:sym typeface="Abel"/>
              </a:defRPr>
            </a:lvl7pPr>
            <a:lvl8pPr indent="-317500" lvl="7" marL="3657600">
              <a:lnSpc>
                <a:spcPct val="115000"/>
              </a:lnSpc>
              <a:spcBef>
                <a:spcPts val="1600"/>
              </a:spcBef>
              <a:spcAft>
                <a:spcPts val="0"/>
              </a:spcAft>
              <a:buClr>
                <a:srgbClr val="781FC2"/>
              </a:buClr>
              <a:buSzPts val="1400"/>
              <a:buFont typeface="Abel"/>
              <a:buChar char="○"/>
              <a:defRPr>
                <a:solidFill>
                  <a:srgbClr val="781FC2"/>
                </a:solidFill>
                <a:latin typeface="Abel"/>
                <a:ea typeface="Abel"/>
                <a:cs typeface="Abel"/>
                <a:sym typeface="Abel"/>
              </a:defRPr>
            </a:lvl8pPr>
            <a:lvl9pPr indent="-317500" lvl="8" marL="4114800">
              <a:lnSpc>
                <a:spcPct val="115000"/>
              </a:lnSpc>
              <a:spcBef>
                <a:spcPts val="1600"/>
              </a:spcBef>
              <a:spcAft>
                <a:spcPts val="1600"/>
              </a:spcAft>
              <a:buClr>
                <a:srgbClr val="781FC2"/>
              </a:buClr>
              <a:buSzPts val="1400"/>
              <a:buFont typeface="Abel"/>
              <a:buChar char="■"/>
              <a:defRPr>
                <a:solidFill>
                  <a:srgbClr val="781FC2"/>
                </a:solidFill>
                <a:latin typeface="Abel"/>
                <a:ea typeface="Abel"/>
                <a:cs typeface="Abel"/>
                <a:sym typeface="Abe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EA4335"/>
          </p15:clr>
        </p15:guide>
        <p15:guide id="2" pos="2880">
          <p15:clr>
            <a:srgbClr val="EA4335"/>
          </p15:clr>
        </p15:guide>
        <p15:guide id="3" pos="451">
          <p15:clr>
            <a:srgbClr val="EA4335"/>
          </p15:clr>
        </p15:guide>
        <p15:guide id="4" pos="5309">
          <p15:clr>
            <a:srgbClr val="EA4335"/>
          </p15:clr>
        </p15:guide>
        <p15:guide id="5" orient="horz" pos="340">
          <p15:clr>
            <a:srgbClr val="EA4335"/>
          </p15:clr>
        </p15:guide>
        <p15:guide id="6" orient="horz" pos="290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5" name="Shape 125"/>
        <p:cNvGrpSpPr/>
        <p:nvPr/>
      </p:nvGrpSpPr>
      <p:grpSpPr>
        <a:xfrm>
          <a:off x="0" y="0"/>
          <a:ext cx="0" cy="0"/>
          <a:chOff x="0" y="0"/>
          <a:chExt cx="0" cy="0"/>
        </a:xfrm>
      </p:grpSpPr>
      <p:sp>
        <p:nvSpPr>
          <p:cNvPr id="126" name="Google Shape;126;p27"/>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7" name="Google Shape;127;p27"/>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3"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 Id="rId3" Type="http://schemas.openxmlformats.org/officeDocument/2006/relationships/image" Target="../media/image28.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1.xml"/><Relationship Id="rId3" Type="http://schemas.openxmlformats.org/officeDocument/2006/relationships/image" Target="../media/image27.jp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3.xml"/><Relationship Id="rId3" Type="http://schemas.openxmlformats.org/officeDocument/2006/relationships/hyperlink" Target="https://docs.google.com/spreadsheets/d/1Ggs3cuQIQssZBdQrhQGCHMeEcQliNtUBc9G2Tl2t6Xo/copy" TargetMode="External"/><Relationship Id="rId4" Type="http://schemas.openxmlformats.org/officeDocument/2006/relationships/image" Target="../media/image19.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7.xml"/><Relationship Id="rId3" Type="http://schemas.openxmlformats.org/officeDocument/2006/relationships/image" Target="../media/image43.png"/><Relationship Id="rId4" Type="http://schemas.openxmlformats.org/officeDocument/2006/relationships/image" Target="../media/image29.jpg"/><Relationship Id="rId5" Type="http://schemas.openxmlformats.org/officeDocument/2006/relationships/image" Target="../media/image30.jp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8.xml"/><Relationship Id="rId3" Type="http://schemas.openxmlformats.org/officeDocument/2006/relationships/image" Target="../media/image34.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9.xml"/><Relationship Id="rId3" Type="http://schemas.openxmlformats.org/officeDocument/2006/relationships/image" Target="../media/image53.png"/><Relationship Id="rId4" Type="http://schemas.openxmlformats.org/officeDocument/2006/relationships/image" Target="../media/image48.png"/><Relationship Id="rId5" Type="http://schemas.openxmlformats.org/officeDocument/2006/relationships/image" Target="../media/image51.png"/><Relationship Id="rId6" Type="http://schemas.openxmlformats.org/officeDocument/2006/relationships/image" Target="../media/image50.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slide" Target="/ppt/slides/slide29.xml"/><Relationship Id="rId7" Type="http://schemas.openxmlformats.org/officeDocument/2006/relationships/slide" Target="/ppt/slides/slide30.xml"/><Relationship Id="rId8" Type="http://schemas.openxmlformats.org/officeDocument/2006/relationships/slide" Target="/ppt/slides/slide31.xml"/><Relationship Id="rId11" Type="http://schemas.openxmlformats.org/officeDocument/2006/relationships/slide" Target="/ppt/slides/slide33.xml"/><Relationship Id="rId10" Type="http://schemas.openxmlformats.org/officeDocument/2006/relationships/slide" Target="/ppt/slides/slide32.xml"/><Relationship Id="rId13" Type="http://schemas.openxmlformats.org/officeDocument/2006/relationships/slide" Target="/ppt/slides/slide34.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15" Type="http://schemas.openxmlformats.org/officeDocument/2006/relationships/slide" Target="/ppt/slides/slide40.xml"/><Relationship Id="rId14" Type="http://schemas.openxmlformats.org/officeDocument/2006/relationships/slide" Target="/ppt/slides/slide3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3.xml"/><Relationship Id="rId3" Type="http://schemas.openxmlformats.org/officeDocument/2006/relationships/image" Target="../media/image59.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4.xml"/><Relationship Id="rId3" Type="http://schemas.openxmlformats.org/officeDocument/2006/relationships/image" Target="../media/image31.png"/><Relationship Id="rId4" Type="http://schemas.openxmlformats.org/officeDocument/2006/relationships/image" Target="../media/image32.png"/><Relationship Id="rId5" Type="http://schemas.openxmlformats.org/officeDocument/2006/relationships/image" Target="../media/image35.png"/><Relationship Id="rId6" Type="http://schemas.openxmlformats.org/officeDocument/2006/relationships/image" Target="../media/image36.png"/><Relationship Id="rId7" Type="http://schemas.openxmlformats.org/officeDocument/2006/relationships/image" Target="../media/image42.png"/><Relationship Id="rId8" Type="http://schemas.openxmlformats.org/officeDocument/2006/relationships/image" Target="../media/image58.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image" Target="../media/image60.png"/><Relationship Id="rId4" Type="http://schemas.openxmlformats.org/officeDocument/2006/relationships/image" Target="../media/image62.png"/><Relationship Id="rId5" Type="http://schemas.openxmlformats.org/officeDocument/2006/relationships/image" Target="../media/image61.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6.xml"/><Relationship Id="rId3" Type="http://schemas.openxmlformats.org/officeDocument/2006/relationships/image" Target="../media/image40.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27.xml"/><Relationship Id="rId3" Type="http://schemas.openxmlformats.org/officeDocument/2006/relationships/image" Target="../media/image52.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28.xml"/><Relationship Id="rId3" Type="http://schemas.openxmlformats.org/officeDocument/2006/relationships/image" Target="../media/image39.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 Id="rId3" Type="http://schemas.openxmlformats.org/officeDocument/2006/relationships/hyperlink" Target="https://www.freepik.com/free-vector/3d-geometric-shapes-background_3864620.htm/?utm_source=slidesgo_template&amp;utm_medium=referral-link&amp;utm_campaign=sg_resources&amp;utm_content=freepik" TargetMode="External"/><Relationship Id="rId4" Type="http://schemas.openxmlformats.org/officeDocument/2006/relationships/hyperlink" Target="https://www.freepik.com/free-vector/3d-geometric-shapes-background_3864618.htm/?utm_source=slidesgo_template&amp;utm_medium=referral-link&amp;utm_campaign=sg_resources&amp;utm_content=freepik" TargetMode="External"/><Relationship Id="rId9" Type="http://schemas.openxmlformats.org/officeDocument/2006/relationships/hyperlink" Target="https://www.freepik.com/free-vector/floating-geometric-shapes-brochure-pack_4333164.htm/?utm_source=slidesgo_template&amp;utm_medium=referral-link&amp;utm_campaign=sg_resources&amp;utm_content=freepik" TargetMode="External"/><Relationship Id="rId5" Type="http://schemas.openxmlformats.org/officeDocument/2006/relationships/hyperlink" Target="https://www.freepik.com/free-vector/gradient-3d-shapes-background_4649671.htm/?utm_source=slidesgo_template&amp;utm_medium=referral-link&amp;utm_campaign=sg_resources&amp;utm_content=freepik" TargetMode="External"/><Relationship Id="rId6" Type="http://schemas.openxmlformats.org/officeDocument/2006/relationships/hyperlink" Target="https://www.freepik.com/free-vector/abstract-3d-shapes-background_4590978.htm/?utm_source=slidesgo_template&amp;utm_medium=referral-link&amp;utm_campaign=sg_resources&amp;utm_content=freepik" TargetMode="External"/><Relationship Id="rId7" Type="http://schemas.openxmlformats.org/officeDocument/2006/relationships/hyperlink" Target="https://www.freepik.com/free-vector/3d-geometric-landing-page-with-pyramids_5513645.htm/?utm_source=slidesgo_template&amp;utm_medium=referral-link&amp;utm_campaign=sg_resources&amp;utm_content=freepik" TargetMode="External"/><Relationship Id="rId8" Type="http://schemas.openxmlformats.org/officeDocument/2006/relationships/hyperlink" Target="https://www.freepik.com/free-vector/3d-gradient-geometric-landing-page-template_5221643.htm/?utm_source=slidesgo_template&amp;utm_medium=referral-link&amp;utm_campaign=sg_resources&amp;utm_content=freepik" TargetMode="External"/><Relationship Id="rId11" Type="http://schemas.openxmlformats.org/officeDocument/2006/relationships/hyperlink" Target="https://www.freepik.com/free-photo/water-droplets-vibrant-blue-pink-feather-backgrounds_4502813.htm/?utm_source=slidesgo_template&amp;utm_medium=referral-link&amp;utm_campaign=sg_resources&amp;utm_content=freepik" TargetMode="External"/><Relationship Id="rId10" Type="http://schemas.openxmlformats.org/officeDocument/2006/relationships/hyperlink" Target="https://www.freepik.com/free-vector/floating-polygonal-shapes-brochure-set_4355496.htm/?utm_source=slidesgo_template&amp;utm_medium=referral-link&amp;utm_campaign=sg_resources&amp;utm_content=freepik" TargetMode="External"/><Relationship Id="rId13" Type="http://schemas.openxmlformats.org/officeDocument/2006/relationships/hyperlink" Target="https://www.freepik.es/foto-gratis/retrato-mujer-joven-alegre_4018809.htm/?utm_source=slidesgo_template&amp;utm_medium=referral-link&amp;utm_campaign=sg_resources&amp;utm_content=freepik" TargetMode="External"/><Relationship Id="rId12" Type="http://schemas.openxmlformats.org/officeDocument/2006/relationships/hyperlink" Target="https://www.freepik.com/free-photo/violet-fiber-optics-lights-abstract-background_5142569.htm/?utm_source=slidesgo_template&amp;utm_medium=referral-link&amp;utm_campaign=sg_resources&amp;utm_content=freepik" TargetMode="External"/><Relationship Id="rId14" Type="http://schemas.openxmlformats.org/officeDocument/2006/relationships/hyperlink" Target="https://www.freepik.es/foto-gratis/destello-lente-cayendo-sobre-elegante-joven-auriculares-alrededor-su-cuello-montando-bicicleta_3755014.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1.xml"/><Relationship Id="rId3" Type="http://schemas.openxmlformats.org/officeDocument/2006/relationships/hyperlink" Target="http://bit.ly/2PfT4lq" TargetMode="External"/><Relationship Id="rId4"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41.gif"/><Relationship Id="rId9" Type="http://schemas.openxmlformats.org/officeDocument/2006/relationships/image" Target="../media/image44.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47.gif"/><Relationship Id="rId10" Type="http://schemas.openxmlformats.org/officeDocument/2006/relationships/image" Target="../media/image49.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46.gif"/></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 Id="rId3" Type="http://schemas.openxmlformats.org/officeDocument/2006/relationships/image" Target="../media/image22.png"/><Relationship Id="rId4" Type="http://schemas.openxmlformats.org/officeDocument/2006/relationships/image" Target="../media/image38.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0.xml"/><Relationship Id="rId3" Type="http://schemas.openxmlformats.org/officeDocument/2006/relationships/hyperlink" Target="https://chrome.google.com/webstore/detail/flaticon-for-gsuit-gslide/haekgjfnhhdkgfgmldhfokhmfkgmciba"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47.xml"/><Relationship Id="rId3" Type="http://schemas.openxmlformats.org/officeDocument/2006/relationships/hyperlink" Target="http://bit.ly/2PfT4lq" TargetMode="External"/><Relationship Id="rId4" Type="http://schemas.openxmlformats.org/officeDocument/2006/relationships/image" Target="../media/image4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 Id="rId3" Type="http://schemas.openxmlformats.org/officeDocument/2006/relationships/image" Target="../media/image37.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 Id="rId3" Type="http://schemas.openxmlformats.org/officeDocument/2006/relationships/image" Target="../media/image54.png"/><Relationship Id="rId4" Type="http://schemas.openxmlformats.org/officeDocument/2006/relationships/image" Target="../media/image56.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9.xml"/><Relationship Id="rId3" Type="http://schemas.openxmlformats.org/officeDocument/2006/relationships/image" Target="../media/image33.png"/><Relationship Id="rId4" Type="http://schemas.openxmlformats.org/officeDocument/2006/relationships/image" Target="../media/image57.png"/><Relationship Id="rId5" Type="http://schemas.openxmlformats.org/officeDocument/2006/relationships/image" Target="../media/image55.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 name="Shape 132"/>
        <p:cNvGrpSpPr/>
        <p:nvPr/>
      </p:nvGrpSpPr>
      <p:grpSpPr>
        <a:xfrm>
          <a:off x="0" y="0"/>
          <a:ext cx="0" cy="0"/>
          <a:chOff x="0" y="0"/>
          <a:chExt cx="0" cy="0"/>
        </a:xfrm>
      </p:grpSpPr>
      <p:sp>
        <p:nvSpPr>
          <p:cNvPr id="133" name="Google Shape;133;p29"/>
          <p:cNvSpPr/>
          <p:nvPr/>
        </p:nvSpPr>
        <p:spPr>
          <a:xfrm>
            <a:off x="2761625" y="761375"/>
            <a:ext cx="3620700" cy="3620700"/>
          </a:xfrm>
          <a:prstGeom prst="ellipse">
            <a:avLst/>
          </a:prstGeom>
          <a:solidFill>
            <a:srgbClr val="FFFFFF">
              <a:alpha val="871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9"/>
          <p:cNvSpPr txBox="1"/>
          <p:nvPr>
            <p:ph type="ctrTitle"/>
          </p:nvPr>
        </p:nvSpPr>
        <p:spPr>
          <a:xfrm>
            <a:off x="2512863" y="820775"/>
            <a:ext cx="4118400" cy="205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chemeClr val="accent1"/>
                </a:solidFill>
              </a:rPr>
              <a:t>3D BACKGROUND</a:t>
            </a:r>
            <a:endParaRPr>
              <a:solidFill>
                <a:schemeClr val="accent1"/>
              </a:solidFill>
            </a:endParaRPr>
          </a:p>
        </p:txBody>
      </p:sp>
      <p:sp>
        <p:nvSpPr>
          <p:cNvPr id="135" name="Google Shape;135;p29"/>
          <p:cNvSpPr txBox="1"/>
          <p:nvPr>
            <p:ph idx="1" type="subTitle"/>
          </p:nvPr>
        </p:nvSpPr>
        <p:spPr>
          <a:xfrm>
            <a:off x="2512738" y="2757925"/>
            <a:ext cx="4118400" cy="79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1"/>
                </a:solidFill>
              </a:rPr>
              <a:t>Here is where your presentation begins!</a:t>
            </a:r>
            <a:endParaRPr>
              <a:solidFill>
                <a:schemeClr val="accent1"/>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3" name="Shape 213"/>
        <p:cNvGrpSpPr/>
        <p:nvPr/>
      </p:nvGrpSpPr>
      <p:grpSpPr>
        <a:xfrm>
          <a:off x="0" y="0"/>
          <a:ext cx="0" cy="0"/>
          <a:chOff x="0" y="0"/>
          <a:chExt cx="0" cy="0"/>
        </a:xfrm>
      </p:grpSpPr>
      <p:sp>
        <p:nvSpPr>
          <p:cNvPr id="214" name="Google Shape;214;p38"/>
          <p:cNvSpPr txBox="1"/>
          <p:nvPr>
            <p:ph type="title"/>
          </p:nvPr>
        </p:nvSpPr>
        <p:spPr>
          <a:xfrm>
            <a:off x="716575" y="538975"/>
            <a:ext cx="3612900" cy="1419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215" name="Google Shape;215;p38"/>
          <p:cNvSpPr txBox="1"/>
          <p:nvPr>
            <p:ph idx="1" type="subTitle"/>
          </p:nvPr>
        </p:nvSpPr>
        <p:spPr>
          <a:xfrm>
            <a:off x="716575" y="1899450"/>
            <a:ext cx="3612900" cy="1419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in the Solar System—it’s only a bit larger than the Moon. The planet’s name has nothing to do with the liquid metal, since Mercury was named after the Roman messenger god</a:t>
            </a:r>
            <a:endParaRPr/>
          </a:p>
        </p:txBody>
      </p:sp>
      <p:pic>
        <p:nvPicPr>
          <p:cNvPr id="216" name="Google Shape;216;p38"/>
          <p:cNvPicPr preferRelativeResize="0"/>
          <p:nvPr/>
        </p:nvPicPr>
        <p:blipFill rotWithShape="1">
          <a:blip r:embed="rId3">
            <a:alphaModFix/>
          </a:blip>
          <a:srcRect b="27154" l="22915" r="22719" t="-8847"/>
          <a:stretch/>
        </p:blipFill>
        <p:spPr>
          <a:xfrm rot="5400000">
            <a:off x="4395024" y="396462"/>
            <a:ext cx="5147388" cy="4350564"/>
          </a:xfrm>
          <a:prstGeom prst="flowChartDocumen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20" name="Shape 220"/>
        <p:cNvGrpSpPr/>
        <p:nvPr/>
      </p:nvGrpSpPr>
      <p:grpSpPr>
        <a:xfrm>
          <a:off x="0" y="0"/>
          <a:ext cx="0" cy="0"/>
          <a:chOff x="0" y="0"/>
          <a:chExt cx="0" cy="0"/>
        </a:xfrm>
      </p:grpSpPr>
      <p:sp>
        <p:nvSpPr>
          <p:cNvPr id="221" name="Google Shape;221;p39"/>
          <p:cNvSpPr txBox="1"/>
          <p:nvPr/>
        </p:nvSpPr>
        <p:spPr>
          <a:xfrm>
            <a:off x="716575" y="535425"/>
            <a:ext cx="3859800" cy="40728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4500">
                <a:solidFill>
                  <a:srgbClr val="FFFFFF"/>
                </a:solidFill>
                <a:latin typeface="Poppins"/>
                <a:ea typeface="Poppins"/>
                <a:cs typeface="Poppins"/>
                <a:sym typeface="Poppins"/>
              </a:rPr>
              <a:t>A PICTURE IS WORTH A THOUSAND WORDS</a:t>
            </a:r>
            <a:endParaRPr sz="4500">
              <a:solidFill>
                <a:srgbClr val="FFFFFF"/>
              </a:solidFill>
              <a:latin typeface="Poppins"/>
              <a:ea typeface="Poppins"/>
              <a:cs typeface="Poppins"/>
              <a:sym typeface="Poppins"/>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 name="Shape 225"/>
        <p:cNvGrpSpPr/>
        <p:nvPr/>
      </p:nvGrpSpPr>
      <p:grpSpPr>
        <a:xfrm>
          <a:off x="0" y="0"/>
          <a:ext cx="0" cy="0"/>
          <a:chOff x="0" y="0"/>
          <a:chExt cx="0" cy="0"/>
        </a:xfrm>
      </p:grpSpPr>
      <p:sp>
        <p:nvSpPr>
          <p:cNvPr id="226" name="Google Shape;226;p40"/>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PERHAPS YOU NEED SEVERAL STEPS</a:t>
            </a:r>
            <a:endParaRPr/>
          </a:p>
        </p:txBody>
      </p:sp>
      <p:sp>
        <p:nvSpPr>
          <p:cNvPr id="227" name="Google Shape;227;p40"/>
          <p:cNvSpPr txBox="1"/>
          <p:nvPr>
            <p:ph idx="2" type="title"/>
          </p:nvPr>
        </p:nvSpPr>
        <p:spPr>
          <a:xfrm>
            <a:off x="907363" y="1347475"/>
            <a:ext cx="1848000" cy="10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28" name="Google Shape;228;p40"/>
          <p:cNvSpPr txBox="1"/>
          <p:nvPr>
            <p:ph idx="3" type="title"/>
          </p:nvPr>
        </p:nvSpPr>
        <p:spPr>
          <a:xfrm>
            <a:off x="907363" y="2258000"/>
            <a:ext cx="18480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29" name="Google Shape;229;p40"/>
          <p:cNvSpPr txBox="1"/>
          <p:nvPr>
            <p:ph idx="1" type="subTitle"/>
          </p:nvPr>
        </p:nvSpPr>
        <p:spPr>
          <a:xfrm>
            <a:off x="907363" y="2668975"/>
            <a:ext cx="1848000" cy="115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a:t>
            </a:r>
            <a:endParaRPr/>
          </a:p>
        </p:txBody>
      </p:sp>
      <p:sp>
        <p:nvSpPr>
          <p:cNvPr id="230" name="Google Shape;230;p40"/>
          <p:cNvSpPr txBox="1"/>
          <p:nvPr>
            <p:ph idx="4" type="title"/>
          </p:nvPr>
        </p:nvSpPr>
        <p:spPr>
          <a:xfrm>
            <a:off x="3648008" y="1347475"/>
            <a:ext cx="1848000" cy="10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31" name="Google Shape;231;p40"/>
          <p:cNvSpPr txBox="1"/>
          <p:nvPr>
            <p:ph idx="5" type="title"/>
          </p:nvPr>
        </p:nvSpPr>
        <p:spPr>
          <a:xfrm>
            <a:off x="3648000" y="2258000"/>
            <a:ext cx="18480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32" name="Google Shape;232;p40"/>
          <p:cNvSpPr txBox="1"/>
          <p:nvPr>
            <p:ph idx="6" type="subTitle"/>
          </p:nvPr>
        </p:nvSpPr>
        <p:spPr>
          <a:xfrm>
            <a:off x="3648000" y="2668975"/>
            <a:ext cx="1848000" cy="115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full of iron oxide dust</a:t>
            </a:r>
            <a:endParaRPr/>
          </a:p>
        </p:txBody>
      </p:sp>
      <p:sp>
        <p:nvSpPr>
          <p:cNvPr id="233" name="Google Shape;233;p40"/>
          <p:cNvSpPr txBox="1"/>
          <p:nvPr>
            <p:ph idx="7" type="title"/>
          </p:nvPr>
        </p:nvSpPr>
        <p:spPr>
          <a:xfrm>
            <a:off x="6388629" y="1347475"/>
            <a:ext cx="1848000" cy="10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34" name="Google Shape;234;p40"/>
          <p:cNvSpPr txBox="1"/>
          <p:nvPr>
            <p:ph idx="8" type="title"/>
          </p:nvPr>
        </p:nvSpPr>
        <p:spPr>
          <a:xfrm>
            <a:off x="6388637" y="2258000"/>
            <a:ext cx="18480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35" name="Google Shape;235;p40"/>
          <p:cNvSpPr txBox="1"/>
          <p:nvPr>
            <p:ph idx="9" type="subTitle"/>
          </p:nvPr>
        </p:nvSpPr>
        <p:spPr>
          <a:xfrm>
            <a:off x="6388637" y="2668975"/>
            <a:ext cx="1848000" cy="115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composed mostly of hydrogen and helium</a:t>
            </a:r>
            <a:endParaRPr/>
          </a:p>
        </p:txBody>
      </p:sp>
      <p:cxnSp>
        <p:nvCxnSpPr>
          <p:cNvPr id="236" name="Google Shape;236;p40"/>
          <p:cNvCxnSpPr/>
          <p:nvPr/>
        </p:nvCxnSpPr>
        <p:spPr>
          <a:xfrm>
            <a:off x="2241775" y="1935100"/>
            <a:ext cx="1819200" cy="0"/>
          </a:xfrm>
          <a:prstGeom prst="straightConnector1">
            <a:avLst/>
          </a:prstGeom>
          <a:noFill/>
          <a:ln cap="flat" cmpd="sng" w="9525">
            <a:solidFill>
              <a:srgbClr val="FFFFFF"/>
            </a:solidFill>
            <a:prstDash val="solid"/>
            <a:round/>
            <a:headEnd len="med" w="med" type="none"/>
            <a:tailEnd len="med" w="med" type="diamond"/>
          </a:ln>
        </p:spPr>
      </p:cxnSp>
      <p:cxnSp>
        <p:nvCxnSpPr>
          <p:cNvPr id="237" name="Google Shape;237;p40"/>
          <p:cNvCxnSpPr/>
          <p:nvPr/>
        </p:nvCxnSpPr>
        <p:spPr>
          <a:xfrm>
            <a:off x="4987700" y="1935100"/>
            <a:ext cx="1819200" cy="0"/>
          </a:xfrm>
          <a:prstGeom prst="straightConnector1">
            <a:avLst/>
          </a:prstGeom>
          <a:noFill/>
          <a:ln cap="flat" cmpd="sng" w="9525">
            <a:solidFill>
              <a:srgbClr val="FFFFFF"/>
            </a:solidFill>
            <a:prstDash val="solid"/>
            <a:round/>
            <a:headEnd len="med" w="med" type="none"/>
            <a:tailEnd len="med" w="med" type="diamond"/>
          </a:ln>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1" name="Shape 241"/>
        <p:cNvGrpSpPr/>
        <p:nvPr/>
      </p:nvGrpSpPr>
      <p:grpSpPr>
        <a:xfrm>
          <a:off x="0" y="0"/>
          <a:ext cx="0" cy="0"/>
          <a:chOff x="0" y="0"/>
          <a:chExt cx="0" cy="0"/>
        </a:xfrm>
      </p:grpSpPr>
      <p:sp>
        <p:nvSpPr>
          <p:cNvPr id="242" name="Google Shape;242;p41"/>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CAN ADD YOUR GRAPH HERE</a:t>
            </a:r>
            <a:endParaRPr/>
          </a:p>
        </p:txBody>
      </p:sp>
      <p:sp>
        <p:nvSpPr>
          <p:cNvPr id="243" name="Google Shape;243;p41"/>
          <p:cNvSpPr txBox="1"/>
          <p:nvPr/>
        </p:nvSpPr>
        <p:spPr>
          <a:xfrm>
            <a:off x="852913" y="1857300"/>
            <a:ext cx="2162100" cy="520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700">
                <a:solidFill>
                  <a:srgbClr val="FFFFFF"/>
                </a:solidFill>
                <a:latin typeface="Poppins"/>
                <a:ea typeface="Poppins"/>
                <a:cs typeface="Poppins"/>
                <a:sym typeface="Poppins"/>
              </a:rPr>
              <a:t>JUPITER</a:t>
            </a:r>
            <a:endParaRPr sz="1700">
              <a:solidFill>
                <a:srgbClr val="FFFFFF"/>
              </a:solidFill>
              <a:latin typeface="Poppins"/>
              <a:ea typeface="Poppins"/>
              <a:cs typeface="Poppins"/>
              <a:sym typeface="Poppins"/>
            </a:endParaRPr>
          </a:p>
        </p:txBody>
      </p:sp>
      <p:sp>
        <p:nvSpPr>
          <p:cNvPr id="244" name="Google Shape;244;p41"/>
          <p:cNvSpPr txBox="1"/>
          <p:nvPr/>
        </p:nvSpPr>
        <p:spPr>
          <a:xfrm>
            <a:off x="852913" y="2301900"/>
            <a:ext cx="2162100" cy="984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FFFFFF"/>
                </a:solidFill>
                <a:latin typeface="Abel"/>
                <a:ea typeface="Abel"/>
                <a:cs typeface="Abel"/>
                <a:sym typeface="Abel"/>
              </a:rPr>
              <a:t>T</a:t>
            </a:r>
            <a:r>
              <a:rPr lang="en">
                <a:solidFill>
                  <a:srgbClr val="FFFFFF"/>
                </a:solidFill>
                <a:latin typeface="Abel"/>
                <a:ea typeface="Abel"/>
                <a:cs typeface="Abel"/>
                <a:sym typeface="Abel"/>
              </a:rPr>
              <a:t>o modify this graph, click on it, follow the link, change the data and paste the resulting graph here</a:t>
            </a:r>
            <a:r>
              <a:rPr lang="en">
                <a:solidFill>
                  <a:srgbClr val="FFFFFF"/>
                </a:solidFill>
                <a:latin typeface="Abel"/>
                <a:ea typeface="Abel"/>
                <a:cs typeface="Abel"/>
                <a:sym typeface="Abel"/>
              </a:rPr>
              <a:t>!</a:t>
            </a:r>
            <a:endParaRPr>
              <a:solidFill>
                <a:srgbClr val="FFFFFF"/>
              </a:solidFill>
              <a:latin typeface="Abel"/>
              <a:ea typeface="Abel"/>
              <a:cs typeface="Abel"/>
              <a:sym typeface="Abel"/>
            </a:endParaRPr>
          </a:p>
        </p:txBody>
      </p:sp>
      <p:pic>
        <p:nvPicPr>
          <p:cNvPr id="245" name="Google Shape;245;p41" title="Chart">
            <a:hlinkClick r:id="rId3"/>
          </p:cNvPr>
          <p:cNvPicPr preferRelativeResize="0"/>
          <p:nvPr/>
        </p:nvPicPr>
        <p:blipFill>
          <a:blip r:embed="rId4">
            <a:alphaModFix/>
          </a:blip>
          <a:stretch>
            <a:fillRect/>
          </a:stretch>
        </p:blipFill>
        <p:spPr>
          <a:xfrm>
            <a:off x="3161737" y="1152100"/>
            <a:ext cx="5129352" cy="3450601"/>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9" name="Shape 249"/>
        <p:cNvGrpSpPr/>
        <p:nvPr/>
      </p:nvGrpSpPr>
      <p:grpSpPr>
        <a:xfrm>
          <a:off x="0" y="0"/>
          <a:ext cx="0" cy="0"/>
          <a:chOff x="0" y="0"/>
          <a:chExt cx="0" cy="0"/>
        </a:xfrm>
      </p:grpSpPr>
      <p:sp>
        <p:nvSpPr>
          <p:cNvPr id="250" name="Google Shape;250;p42"/>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INFOGRAPHICS MAKE YOUR IDEA UNDERSTANDABLE</a:t>
            </a:r>
            <a:endParaRPr/>
          </a:p>
        </p:txBody>
      </p:sp>
      <p:grpSp>
        <p:nvGrpSpPr>
          <p:cNvPr id="251" name="Google Shape;251;p42"/>
          <p:cNvGrpSpPr/>
          <p:nvPr/>
        </p:nvGrpSpPr>
        <p:grpSpPr>
          <a:xfrm>
            <a:off x="1029462" y="2677426"/>
            <a:ext cx="1493126" cy="1155057"/>
            <a:chOff x="1871325" y="1675175"/>
            <a:chExt cx="3088800" cy="1544400"/>
          </a:xfrm>
        </p:grpSpPr>
        <p:sp>
          <p:nvSpPr>
            <p:cNvPr id="252" name="Google Shape;252;p42"/>
            <p:cNvSpPr/>
            <p:nvPr/>
          </p:nvSpPr>
          <p:spPr>
            <a:xfrm>
              <a:off x="3415725" y="1675175"/>
              <a:ext cx="1544400" cy="1544400"/>
            </a:xfrm>
            <a:prstGeom prst="rtTriangle">
              <a:avLst/>
            </a:pr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42"/>
            <p:cNvSpPr/>
            <p:nvPr/>
          </p:nvSpPr>
          <p:spPr>
            <a:xfrm flipH="1">
              <a:off x="1871325" y="1675175"/>
              <a:ext cx="1544400" cy="1544400"/>
            </a:xfrm>
            <a:prstGeom prst="rtTriangle">
              <a:avLst/>
            </a:prstGeom>
            <a:solidFill>
              <a:srgbClr val="01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 name="Google Shape;254;p42"/>
          <p:cNvGrpSpPr/>
          <p:nvPr/>
        </p:nvGrpSpPr>
        <p:grpSpPr>
          <a:xfrm>
            <a:off x="2508711" y="2374026"/>
            <a:ext cx="1885404" cy="1458531"/>
            <a:chOff x="1871325" y="1675175"/>
            <a:chExt cx="3088800" cy="1544400"/>
          </a:xfrm>
        </p:grpSpPr>
        <p:sp>
          <p:nvSpPr>
            <p:cNvPr id="255" name="Google Shape;255;p42"/>
            <p:cNvSpPr/>
            <p:nvPr/>
          </p:nvSpPr>
          <p:spPr>
            <a:xfrm>
              <a:off x="3415725" y="1675175"/>
              <a:ext cx="1544400" cy="1544400"/>
            </a:xfrm>
            <a:prstGeom prst="rtTriangle">
              <a:avLst/>
            </a:pr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42"/>
            <p:cNvSpPr/>
            <p:nvPr/>
          </p:nvSpPr>
          <p:spPr>
            <a:xfrm flipH="1">
              <a:off x="1871325" y="1675175"/>
              <a:ext cx="1544400" cy="1544400"/>
            </a:xfrm>
            <a:prstGeom prst="rtTriangle">
              <a:avLst/>
            </a:prstGeom>
            <a:solidFill>
              <a:srgbClr val="B800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 name="Google Shape;257;p42"/>
          <p:cNvGrpSpPr/>
          <p:nvPr/>
        </p:nvGrpSpPr>
        <p:grpSpPr>
          <a:xfrm>
            <a:off x="3994551" y="2081042"/>
            <a:ext cx="2264399" cy="1751658"/>
            <a:chOff x="1871325" y="1675175"/>
            <a:chExt cx="3088800" cy="1544400"/>
          </a:xfrm>
        </p:grpSpPr>
        <p:sp>
          <p:nvSpPr>
            <p:cNvPr id="258" name="Google Shape;258;p42"/>
            <p:cNvSpPr/>
            <p:nvPr/>
          </p:nvSpPr>
          <p:spPr>
            <a:xfrm>
              <a:off x="3415725" y="1675175"/>
              <a:ext cx="1544400" cy="1544400"/>
            </a:xfrm>
            <a:prstGeom prst="rtTriangle">
              <a:avLst/>
            </a:prstGeom>
            <a:solidFill>
              <a:srgbClr val="392F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42"/>
            <p:cNvSpPr/>
            <p:nvPr/>
          </p:nvSpPr>
          <p:spPr>
            <a:xfrm flipH="1">
              <a:off x="1871325" y="1675175"/>
              <a:ext cx="1544400" cy="1544400"/>
            </a:xfrm>
            <a:prstGeom prst="rtTriangle">
              <a:avLst/>
            </a:prstGeom>
            <a:solidFill>
              <a:srgbClr val="140B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 name="Google Shape;260;p42"/>
          <p:cNvGrpSpPr/>
          <p:nvPr/>
        </p:nvGrpSpPr>
        <p:grpSpPr>
          <a:xfrm>
            <a:off x="5475654" y="1780413"/>
            <a:ext cx="2652970" cy="2052199"/>
            <a:chOff x="1871325" y="1675175"/>
            <a:chExt cx="3088800" cy="1544400"/>
          </a:xfrm>
        </p:grpSpPr>
        <p:sp>
          <p:nvSpPr>
            <p:cNvPr id="261" name="Google Shape;261;p42"/>
            <p:cNvSpPr/>
            <p:nvPr/>
          </p:nvSpPr>
          <p:spPr>
            <a:xfrm>
              <a:off x="3415725" y="1675175"/>
              <a:ext cx="1544400" cy="1544400"/>
            </a:xfrm>
            <a:prstGeom prst="rtTriangle">
              <a:avLst/>
            </a:pr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42"/>
            <p:cNvSpPr/>
            <p:nvPr/>
          </p:nvSpPr>
          <p:spPr>
            <a:xfrm flipH="1">
              <a:off x="1871325" y="1675175"/>
              <a:ext cx="1544400" cy="1544400"/>
            </a:xfrm>
            <a:prstGeom prst="rtTriangle">
              <a:avLst/>
            </a:prstGeom>
            <a:solidFill>
              <a:srgbClr val="395B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63" name="Google Shape;263;p42"/>
          <p:cNvCxnSpPr/>
          <p:nvPr/>
        </p:nvCxnSpPr>
        <p:spPr>
          <a:xfrm>
            <a:off x="791400" y="3832700"/>
            <a:ext cx="7561200" cy="0"/>
          </a:xfrm>
          <a:prstGeom prst="straightConnector1">
            <a:avLst/>
          </a:prstGeom>
          <a:noFill/>
          <a:ln cap="flat" cmpd="sng" w="9525">
            <a:solidFill>
              <a:srgbClr val="FFFFFF"/>
            </a:solidFill>
            <a:prstDash val="solid"/>
            <a:round/>
            <a:headEnd len="med" w="med" type="none"/>
            <a:tailEnd len="med" w="med" type="none"/>
          </a:ln>
        </p:spPr>
      </p:cxnSp>
      <p:sp>
        <p:nvSpPr>
          <p:cNvPr id="264" name="Google Shape;264;p42"/>
          <p:cNvSpPr txBox="1"/>
          <p:nvPr/>
        </p:nvSpPr>
        <p:spPr>
          <a:xfrm>
            <a:off x="1147225" y="3849275"/>
            <a:ext cx="1257600" cy="5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VENUS</a:t>
            </a:r>
            <a:endParaRPr sz="1500">
              <a:solidFill>
                <a:srgbClr val="FFFFFF"/>
              </a:solidFill>
              <a:latin typeface="Poppins"/>
              <a:ea typeface="Poppins"/>
              <a:cs typeface="Poppins"/>
              <a:sym typeface="Poppins"/>
            </a:endParaRPr>
          </a:p>
        </p:txBody>
      </p:sp>
      <p:sp>
        <p:nvSpPr>
          <p:cNvPr id="265" name="Google Shape;265;p42"/>
          <p:cNvSpPr txBox="1"/>
          <p:nvPr/>
        </p:nvSpPr>
        <p:spPr>
          <a:xfrm>
            <a:off x="4497951" y="3849269"/>
            <a:ext cx="1257600" cy="5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MERCURY</a:t>
            </a:r>
            <a:endParaRPr sz="1500">
              <a:solidFill>
                <a:srgbClr val="FFFFFF"/>
              </a:solidFill>
              <a:latin typeface="Poppins"/>
              <a:ea typeface="Poppins"/>
              <a:cs typeface="Poppins"/>
              <a:sym typeface="Poppins"/>
            </a:endParaRPr>
          </a:p>
        </p:txBody>
      </p:sp>
      <p:sp>
        <p:nvSpPr>
          <p:cNvPr id="266" name="Google Shape;266;p42"/>
          <p:cNvSpPr txBox="1"/>
          <p:nvPr/>
        </p:nvSpPr>
        <p:spPr>
          <a:xfrm>
            <a:off x="6173339" y="3849275"/>
            <a:ext cx="1257600" cy="5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SATURN</a:t>
            </a:r>
            <a:endParaRPr sz="1500">
              <a:solidFill>
                <a:srgbClr val="FFFFFF"/>
              </a:solidFill>
              <a:latin typeface="Poppins"/>
              <a:ea typeface="Poppins"/>
              <a:cs typeface="Poppins"/>
              <a:sym typeface="Poppins"/>
            </a:endParaRPr>
          </a:p>
        </p:txBody>
      </p:sp>
      <p:sp>
        <p:nvSpPr>
          <p:cNvPr id="267" name="Google Shape;267;p42"/>
          <p:cNvSpPr txBox="1"/>
          <p:nvPr>
            <p:ph idx="4294967295" type="title"/>
          </p:nvPr>
        </p:nvSpPr>
        <p:spPr>
          <a:xfrm>
            <a:off x="1335625" y="2156388"/>
            <a:ext cx="880800" cy="52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rPr>
              <a:t>2</a:t>
            </a:r>
            <a:r>
              <a:rPr lang="en" sz="2000">
                <a:solidFill>
                  <a:srgbClr val="FFFFFF"/>
                </a:solidFill>
              </a:rPr>
              <a:t>0%</a:t>
            </a:r>
            <a:endParaRPr sz="2000">
              <a:solidFill>
                <a:srgbClr val="FFFFFF"/>
              </a:solidFill>
            </a:endParaRPr>
          </a:p>
        </p:txBody>
      </p:sp>
      <p:sp>
        <p:nvSpPr>
          <p:cNvPr id="268" name="Google Shape;268;p42"/>
          <p:cNvSpPr txBox="1"/>
          <p:nvPr>
            <p:ph idx="4294967295" type="title"/>
          </p:nvPr>
        </p:nvSpPr>
        <p:spPr>
          <a:xfrm>
            <a:off x="4686351" y="1560250"/>
            <a:ext cx="880800" cy="52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rPr>
              <a:t>6</a:t>
            </a:r>
            <a:r>
              <a:rPr lang="en" sz="2000">
                <a:solidFill>
                  <a:srgbClr val="FFFFFF"/>
                </a:solidFill>
              </a:rPr>
              <a:t>0%</a:t>
            </a:r>
            <a:endParaRPr sz="2000">
              <a:solidFill>
                <a:srgbClr val="FFFFFF"/>
              </a:solidFill>
            </a:endParaRPr>
          </a:p>
        </p:txBody>
      </p:sp>
      <p:sp>
        <p:nvSpPr>
          <p:cNvPr id="269" name="Google Shape;269;p42"/>
          <p:cNvSpPr txBox="1"/>
          <p:nvPr/>
        </p:nvSpPr>
        <p:spPr>
          <a:xfrm>
            <a:off x="2822613" y="3849275"/>
            <a:ext cx="1257600" cy="5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MARS</a:t>
            </a:r>
            <a:endParaRPr sz="1500">
              <a:solidFill>
                <a:srgbClr val="FFFFFF"/>
              </a:solidFill>
              <a:latin typeface="Poppins"/>
              <a:ea typeface="Poppins"/>
              <a:cs typeface="Poppins"/>
              <a:sym typeface="Poppins"/>
            </a:endParaRPr>
          </a:p>
        </p:txBody>
      </p:sp>
      <p:sp>
        <p:nvSpPr>
          <p:cNvPr id="270" name="Google Shape;270;p42"/>
          <p:cNvSpPr txBox="1"/>
          <p:nvPr>
            <p:ph idx="4294967295" type="title"/>
          </p:nvPr>
        </p:nvSpPr>
        <p:spPr>
          <a:xfrm>
            <a:off x="3011013" y="1853225"/>
            <a:ext cx="880800" cy="52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rPr>
              <a:t>4</a:t>
            </a:r>
            <a:r>
              <a:rPr lang="en" sz="2000">
                <a:solidFill>
                  <a:srgbClr val="FFFFFF"/>
                </a:solidFill>
              </a:rPr>
              <a:t>0%</a:t>
            </a:r>
            <a:endParaRPr sz="2000">
              <a:solidFill>
                <a:srgbClr val="FFFFFF"/>
              </a:solidFill>
            </a:endParaRPr>
          </a:p>
        </p:txBody>
      </p:sp>
      <p:sp>
        <p:nvSpPr>
          <p:cNvPr id="271" name="Google Shape;271;p42"/>
          <p:cNvSpPr txBox="1"/>
          <p:nvPr/>
        </p:nvSpPr>
        <p:spPr>
          <a:xfrm>
            <a:off x="1015375" y="4179450"/>
            <a:ext cx="1521300" cy="6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bel"/>
                <a:ea typeface="Abel"/>
                <a:cs typeface="Abel"/>
                <a:sym typeface="Abel"/>
              </a:rPr>
              <a:t>Venus is the second planet from the Sun</a:t>
            </a:r>
            <a:endParaRPr sz="1100">
              <a:solidFill>
                <a:srgbClr val="FFFFFF"/>
              </a:solidFill>
              <a:latin typeface="Abel"/>
              <a:ea typeface="Abel"/>
              <a:cs typeface="Abel"/>
              <a:sym typeface="Abel"/>
            </a:endParaRPr>
          </a:p>
        </p:txBody>
      </p:sp>
      <p:sp>
        <p:nvSpPr>
          <p:cNvPr id="272" name="Google Shape;272;p42"/>
          <p:cNvSpPr txBox="1"/>
          <p:nvPr/>
        </p:nvSpPr>
        <p:spPr>
          <a:xfrm>
            <a:off x="2690763" y="4179450"/>
            <a:ext cx="1521300" cy="6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Abel"/>
                <a:ea typeface="Abel"/>
                <a:cs typeface="Abel"/>
                <a:sym typeface="Abel"/>
              </a:rPr>
              <a:t>Mars is a cold place full of iron oxide dust</a:t>
            </a:r>
            <a:endParaRPr sz="1100">
              <a:solidFill>
                <a:srgbClr val="FFFFFF"/>
              </a:solidFill>
              <a:latin typeface="Abel"/>
              <a:ea typeface="Abel"/>
              <a:cs typeface="Abel"/>
              <a:sym typeface="Abel"/>
            </a:endParaRPr>
          </a:p>
        </p:txBody>
      </p:sp>
      <p:sp>
        <p:nvSpPr>
          <p:cNvPr id="273" name="Google Shape;273;p42"/>
          <p:cNvSpPr txBox="1"/>
          <p:nvPr/>
        </p:nvSpPr>
        <p:spPr>
          <a:xfrm>
            <a:off x="4366101" y="4179450"/>
            <a:ext cx="1521300" cy="6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bel"/>
                <a:ea typeface="Abel"/>
                <a:cs typeface="Abel"/>
                <a:sym typeface="Abel"/>
              </a:rPr>
              <a:t>Mercury is the closest planet to the Sun</a:t>
            </a:r>
            <a:endParaRPr sz="1100">
              <a:solidFill>
                <a:srgbClr val="FFFFFF"/>
              </a:solidFill>
              <a:latin typeface="Abel"/>
              <a:ea typeface="Abel"/>
              <a:cs typeface="Abel"/>
              <a:sym typeface="Abel"/>
            </a:endParaRPr>
          </a:p>
        </p:txBody>
      </p:sp>
      <p:sp>
        <p:nvSpPr>
          <p:cNvPr id="274" name="Google Shape;274;p42"/>
          <p:cNvSpPr txBox="1"/>
          <p:nvPr/>
        </p:nvSpPr>
        <p:spPr>
          <a:xfrm>
            <a:off x="6041489" y="4179450"/>
            <a:ext cx="1521300" cy="6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bel"/>
                <a:ea typeface="Abel"/>
                <a:cs typeface="Abel"/>
                <a:sym typeface="Abel"/>
              </a:rPr>
              <a:t>Saturn is composed of hydrogen and helium</a:t>
            </a:r>
            <a:endParaRPr sz="1100">
              <a:solidFill>
                <a:srgbClr val="FFFFFF"/>
              </a:solidFill>
              <a:latin typeface="Abel"/>
              <a:ea typeface="Abel"/>
              <a:cs typeface="Abel"/>
              <a:sym typeface="Abel"/>
            </a:endParaRPr>
          </a:p>
        </p:txBody>
      </p:sp>
      <p:sp>
        <p:nvSpPr>
          <p:cNvPr id="275" name="Google Shape;275;p42"/>
          <p:cNvSpPr txBox="1"/>
          <p:nvPr>
            <p:ph idx="4294967295" type="title"/>
          </p:nvPr>
        </p:nvSpPr>
        <p:spPr>
          <a:xfrm>
            <a:off x="6361739" y="1259625"/>
            <a:ext cx="880800" cy="52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rPr>
              <a:t>8</a:t>
            </a:r>
            <a:r>
              <a:rPr lang="en" sz="2000">
                <a:solidFill>
                  <a:srgbClr val="FFFFFF"/>
                </a:solidFill>
              </a:rPr>
              <a:t>0%</a:t>
            </a:r>
            <a:endParaRPr sz="2000">
              <a:solidFill>
                <a:srgbClr val="FFFFFF"/>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9" name="Shape 279"/>
        <p:cNvGrpSpPr/>
        <p:nvPr/>
      </p:nvGrpSpPr>
      <p:grpSpPr>
        <a:xfrm>
          <a:off x="0" y="0"/>
          <a:ext cx="0" cy="0"/>
          <a:chOff x="0" y="0"/>
          <a:chExt cx="0" cy="0"/>
        </a:xfrm>
      </p:grpSpPr>
      <p:sp>
        <p:nvSpPr>
          <p:cNvPr id="280" name="Google Shape;280;p43"/>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AND THE SAME GOES FOR TABLES</a:t>
            </a:r>
            <a:endParaRPr/>
          </a:p>
        </p:txBody>
      </p:sp>
      <p:graphicFrame>
        <p:nvGraphicFramePr>
          <p:cNvPr id="281" name="Google Shape;281;p43"/>
          <p:cNvGraphicFramePr/>
          <p:nvPr/>
        </p:nvGraphicFramePr>
        <p:xfrm>
          <a:off x="1956975" y="1572150"/>
          <a:ext cx="3000000" cy="3000000"/>
        </p:xfrm>
        <a:graphic>
          <a:graphicData uri="http://schemas.openxmlformats.org/drawingml/2006/table">
            <a:tbl>
              <a:tblPr>
                <a:noFill/>
                <a:tableStyleId>{1D044640-96EA-40BA-958A-FA7B9340BC8E}</a:tableStyleId>
              </a:tblPr>
              <a:tblGrid>
                <a:gridCol w="1743350"/>
                <a:gridCol w="1743350"/>
                <a:gridCol w="1743350"/>
              </a:tblGrid>
              <a:tr h="499800">
                <a:tc>
                  <a:txBody>
                    <a:bodyPr/>
                    <a:lstStyle/>
                    <a:p>
                      <a:pPr indent="0" lvl="0" marL="0" rtl="0" algn="ctr">
                        <a:spcBef>
                          <a:spcPts val="0"/>
                        </a:spcBef>
                        <a:spcAft>
                          <a:spcPts val="0"/>
                        </a:spcAft>
                        <a:buNone/>
                      </a:pPr>
                      <a:r>
                        <a:rPr lang="en" sz="1300">
                          <a:solidFill>
                            <a:srgbClr val="FFFFFF"/>
                          </a:solidFill>
                          <a:latin typeface="Poppins"/>
                          <a:ea typeface="Poppins"/>
                          <a:cs typeface="Poppins"/>
                          <a:sym typeface="Poppins"/>
                        </a:rPr>
                        <a:t>DAY 1</a:t>
                      </a:r>
                      <a:endParaRPr sz="1300">
                        <a:solidFill>
                          <a:srgbClr val="FFFFFF"/>
                        </a:solidFill>
                        <a:latin typeface="Poppins"/>
                        <a:ea typeface="Poppins"/>
                        <a:cs typeface="Poppins"/>
                        <a:sym typeface="Poppins"/>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rgbClr val="FFFFFF"/>
                          </a:solidFill>
                          <a:latin typeface="Poppins"/>
                          <a:ea typeface="Poppins"/>
                          <a:cs typeface="Poppins"/>
                          <a:sym typeface="Poppins"/>
                        </a:rPr>
                        <a:t>DAY 2</a:t>
                      </a:r>
                      <a:endParaRPr sz="1300">
                        <a:solidFill>
                          <a:srgbClr val="FFFFFF"/>
                        </a:solidFill>
                        <a:latin typeface="Poppins"/>
                        <a:ea typeface="Poppins"/>
                        <a:cs typeface="Poppins"/>
                        <a:sym typeface="Poppins"/>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300">
                          <a:solidFill>
                            <a:srgbClr val="FFFFFF"/>
                          </a:solidFill>
                          <a:latin typeface="Poppins"/>
                          <a:ea typeface="Poppins"/>
                          <a:cs typeface="Poppins"/>
                          <a:sym typeface="Poppins"/>
                        </a:rPr>
                        <a:t>DAY 3</a:t>
                      </a:r>
                      <a:endParaRPr sz="1300">
                        <a:solidFill>
                          <a:srgbClr val="FFFFFF"/>
                        </a:solidFill>
                        <a:latin typeface="Poppins"/>
                        <a:ea typeface="Poppins"/>
                        <a:cs typeface="Poppins"/>
                        <a:sym typeface="Poppins"/>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FFFFFF"/>
                      </a:solidFill>
                      <a:prstDash val="solid"/>
                      <a:round/>
                      <a:headEnd len="sm" w="sm" type="none"/>
                      <a:tailEnd len="sm" w="sm" type="none"/>
                    </a:lnB>
                  </a:tcPr>
                </a:tc>
              </a:tr>
              <a:tr h="499800">
                <a:tc>
                  <a:txBody>
                    <a:bodyPr/>
                    <a:lstStyle/>
                    <a:p>
                      <a:pPr indent="0" lvl="0" marL="0" rtl="0" algn="ctr">
                        <a:spcBef>
                          <a:spcPts val="0"/>
                        </a:spcBef>
                        <a:spcAft>
                          <a:spcPts val="0"/>
                        </a:spcAft>
                        <a:buNone/>
                      </a:pPr>
                      <a:r>
                        <a:rPr lang="en">
                          <a:solidFill>
                            <a:srgbClr val="FFFFFF"/>
                          </a:solidFill>
                          <a:latin typeface="Abel"/>
                          <a:ea typeface="Abel"/>
                          <a:cs typeface="Abel"/>
                          <a:sym typeface="Abel"/>
                        </a:rPr>
                        <a:t>Mars</a:t>
                      </a:r>
                      <a:endParaRPr>
                        <a:solidFill>
                          <a:srgbClr val="FFFFFF"/>
                        </a:solidFill>
                        <a:latin typeface="Abel"/>
                        <a:ea typeface="Abel"/>
                        <a:cs typeface="Abel"/>
                        <a:sym typeface="Abe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Saturn</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Earth</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499800">
                <a:tc>
                  <a:txBody>
                    <a:bodyPr/>
                    <a:lstStyle/>
                    <a:p>
                      <a:pPr indent="0" lvl="0" marL="0" rtl="0" algn="ctr">
                        <a:spcBef>
                          <a:spcPts val="0"/>
                        </a:spcBef>
                        <a:spcAft>
                          <a:spcPts val="0"/>
                        </a:spcAft>
                        <a:buNone/>
                      </a:pPr>
                      <a:r>
                        <a:rPr lang="en">
                          <a:solidFill>
                            <a:srgbClr val="FFFFFF"/>
                          </a:solidFill>
                          <a:latin typeface="Abel"/>
                          <a:ea typeface="Abel"/>
                          <a:cs typeface="Abel"/>
                          <a:sym typeface="Abel"/>
                        </a:rPr>
                        <a:t>Mercury</a:t>
                      </a:r>
                      <a:endParaRPr>
                        <a:solidFill>
                          <a:srgbClr val="FFFFFF"/>
                        </a:solidFill>
                        <a:latin typeface="Abel"/>
                        <a:ea typeface="Abel"/>
                        <a:cs typeface="Abel"/>
                        <a:sym typeface="Abe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Jupiter</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Ceres</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FFFFFF"/>
                      </a:solidFill>
                      <a:prstDash val="solid"/>
                      <a:round/>
                      <a:headEnd len="sm" w="sm" type="none"/>
                      <a:tailEnd len="sm" w="sm" type="none"/>
                    </a:lnB>
                  </a:tcPr>
                </a:tc>
              </a:tr>
              <a:tr h="499800">
                <a:tc>
                  <a:txBody>
                    <a:bodyPr/>
                    <a:lstStyle/>
                    <a:p>
                      <a:pPr indent="0" lvl="0" marL="0" rtl="0" algn="ctr">
                        <a:spcBef>
                          <a:spcPts val="0"/>
                        </a:spcBef>
                        <a:spcAft>
                          <a:spcPts val="0"/>
                        </a:spcAft>
                        <a:buNone/>
                      </a:pPr>
                      <a:r>
                        <a:rPr lang="en">
                          <a:solidFill>
                            <a:srgbClr val="FFFFFF"/>
                          </a:solidFill>
                          <a:latin typeface="Abel"/>
                          <a:ea typeface="Abel"/>
                          <a:cs typeface="Abel"/>
                          <a:sym typeface="Abel"/>
                        </a:rPr>
                        <a:t>Venus</a:t>
                      </a:r>
                      <a:endParaRPr>
                        <a:solidFill>
                          <a:srgbClr val="FFFFFF"/>
                        </a:solidFill>
                        <a:latin typeface="Abel"/>
                        <a:ea typeface="Abel"/>
                        <a:cs typeface="Abel"/>
                        <a:sym typeface="Abel"/>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Neptune</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FFFFFF"/>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Abel"/>
                          <a:ea typeface="Abel"/>
                          <a:cs typeface="Abel"/>
                          <a:sym typeface="Abel"/>
                        </a:rPr>
                        <a:t>Pluto</a:t>
                      </a:r>
                      <a:endParaRPr>
                        <a:solidFill>
                          <a:srgbClr val="FFFFFF"/>
                        </a:solidFill>
                        <a:latin typeface="Abel"/>
                        <a:ea typeface="Abel"/>
                        <a:cs typeface="Abel"/>
                        <a:sym typeface="Abel"/>
                      </a:endParaRPr>
                    </a:p>
                  </a:txBody>
                  <a:tcPr marT="91425" marB="91425" marR="91425" marL="91425" anchor="ctr">
                    <a:lnL cap="flat" cmpd="sng" w="9525">
                      <a:solidFill>
                        <a:srgbClr val="FFFFFF"/>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5" name="Shape 285"/>
        <p:cNvGrpSpPr/>
        <p:nvPr/>
      </p:nvGrpSpPr>
      <p:grpSpPr>
        <a:xfrm>
          <a:off x="0" y="0"/>
          <a:ext cx="0" cy="0"/>
          <a:chOff x="0" y="0"/>
          <a:chExt cx="0" cy="0"/>
        </a:xfrm>
      </p:grpSpPr>
      <p:sp>
        <p:nvSpPr>
          <p:cNvPr id="286" name="Google Shape;286;p44"/>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IS A MAP</a:t>
            </a:r>
            <a:endParaRPr/>
          </a:p>
        </p:txBody>
      </p:sp>
      <p:grpSp>
        <p:nvGrpSpPr>
          <p:cNvPr id="287" name="Google Shape;287;p44"/>
          <p:cNvGrpSpPr/>
          <p:nvPr/>
        </p:nvGrpSpPr>
        <p:grpSpPr>
          <a:xfrm>
            <a:off x="862016" y="1356208"/>
            <a:ext cx="5047632" cy="2925988"/>
            <a:chOff x="1397225" y="1410350"/>
            <a:chExt cx="4786300" cy="2774500"/>
          </a:xfrm>
        </p:grpSpPr>
        <p:grpSp>
          <p:nvGrpSpPr>
            <p:cNvPr id="288" name="Google Shape;288;p44"/>
            <p:cNvGrpSpPr/>
            <p:nvPr/>
          </p:nvGrpSpPr>
          <p:grpSpPr>
            <a:xfrm>
              <a:off x="4293400" y="2574725"/>
              <a:ext cx="84425" cy="80100"/>
              <a:chOff x="4293400" y="2574725"/>
              <a:chExt cx="84425" cy="80100"/>
            </a:xfrm>
          </p:grpSpPr>
          <p:sp>
            <p:nvSpPr>
              <p:cNvPr id="289" name="Google Shape;289;p4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FFFFFF"/>
              </a:solidFill>
              <a:ln>
                <a:noFill/>
              </a:ln>
            </p:spPr>
          </p:sp>
          <p:sp>
            <p:nvSpPr>
              <p:cNvPr id="290" name="Google Shape;290;p4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 name="Google Shape;291;p44"/>
            <p:cNvGrpSpPr/>
            <p:nvPr/>
          </p:nvGrpSpPr>
          <p:grpSpPr>
            <a:xfrm>
              <a:off x="4000175" y="1462675"/>
              <a:ext cx="1917275" cy="1140875"/>
              <a:chOff x="4000175" y="1462675"/>
              <a:chExt cx="1917275" cy="1140875"/>
            </a:xfrm>
          </p:grpSpPr>
          <p:sp>
            <p:nvSpPr>
              <p:cNvPr id="292" name="Google Shape;292;p4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FFFFFF"/>
              </a:solidFill>
              <a:ln>
                <a:noFill/>
              </a:ln>
            </p:spPr>
          </p:sp>
          <p:grpSp>
            <p:nvGrpSpPr>
              <p:cNvPr id="293" name="Google Shape;293;p44"/>
              <p:cNvGrpSpPr/>
              <p:nvPr/>
            </p:nvGrpSpPr>
            <p:grpSpPr>
              <a:xfrm>
                <a:off x="4000175" y="1462675"/>
                <a:ext cx="1917275" cy="1140875"/>
                <a:chOff x="4000175" y="1462675"/>
                <a:chExt cx="1917275" cy="1140875"/>
              </a:xfrm>
            </p:grpSpPr>
            <p:sp>
              <p:nvSpPr>
                <p:cNvPr id="294" name="Google Shape;294;p4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FFFFFF"/>
                </a:solidFill>
                <a:ln>
                  <a:noFill/>
                </a:ln>
              </p:spPr>
            </p:sp>
            <p:sp>
              <p:nvSpPr>
                <p:cNvPr id="295" name="Google Shape;295;p4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4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4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4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4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0" name="Google Shape;300;p44"/>
            <p:cNvGrpSpPr/>
            <p:nvPr/>
          </p:nvGrpSpPr>
          <p:grpSpPr>
            <a:xfrm>
              <a:off x="3960625" y="2587825"/>
              <a:ext cx="94050" cy="104125"/>
              <a:chOff x="3960625" y="2587825"/>
              <a:chExt cx="94050" cy="104125"/>
            </a:xfrm>
          </p:grpSpPr>
          <p:sp>
            <p:nvSpPr>
              <p:cNvPr id="301" name="Google Shape;301;p4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FFFFFF"/>
              </a:solidFill>
              <a:ln>
                <a:noFill/>
              </a:ln>
            </p:spPr>
          </p:sp>
          <p:sp>
            <p:nvSpPr>
              <p:cNvPr id="302" name="Google Shape;302;p4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 name="Google Shape;303;p44"/>
            <p:cNvGrpSpPr/>
            <p:nvPr/>
          </p:nvGrpSpPr>
          <p:grpSpPr>
            <a:xfrm>
              <a:off x="3765350" y="2500900"/>
              <a:ext cx="173600" cy="187925"/>
              <a:chOff x="3765350" y="2500900"/>
              <a:chExt cx="173600" cy="187925"/>
            </a:xfrm>
          </p:grpSpPr>
          <p:sp>
            <p:nvSpPr>
              <p:cNvPr id="304" name="Google Shape;304;p4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FFFFFF"/>
              </a:solidFill>
              <a:ln>
                <a:noFill/>
              </a:ln>
            </p:spPr>
          </p:sp>
          <p:sp>
            <p:nvSpPr>
              <p:cNvPr id="305" name="Google Shape;305;p4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4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 name="Google Shape;310;p44"/>
            <p:cNvGrpSpPr/>
            <p:nvPr/>
          </p:nvGrpSpPr>
          <p:grpSpPr>
            <a:xfrm>
              <a:off x="3750475" y="2481850"/>
              <a:ext cx="85125" cy="51800"/>
              <a:chOff x="3750475" y="2481850"/>
              <a:chExt cx="85125" cy="51800"/>
            </a:xfrm>
          </p:grpSpPr>
          <p:sp>
            <p:nvSpPr>
              <p:cNvPr id="311" name="Google Shape;311;p4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FFFFFF"/>
              </a:solidFill>
              <a:ln>
                <a:noFill/>
              </a:ln>
            </p:spPr>
          </p:sp>
        </p:grpSp>
        <p:grpSp>
          <p:nvGrpSpPr>
            <p:cNvPr id="313" name="Google Shape;313;p44"/>
            <p:cNvGrpSpPr/>
            <p:nvPr/>
          </p:nvGrpSpPr>
          <p:grpSpPr>
            <a:xfrm>
              <a:off x="3627175" y="2432450"/>
              <a:ext cx="172100" cy="169075"/>
              <a:chOff x="3627175" y="2432450"/>
              <a:chExt cx="172100" cy="169075"/>
            </a:xfrm>
          </p:grpSpPr>
          <p:sp>
            <p:nvSpPr>
              <p:cNvPr id="314" name="Google Shape;314;p4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FFFFFF"/>
              </a:solidFill>
              <a:ln>
                <a:noFill/>
              </a:ln>
            </p:spPr>
          </p:sp>
          <p:sp>
            <p:nvSpPr>
              <p:cNvPr id="316" name="Google Shape;316;p4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11FFFF"/>
              </a:solidFill>
              <a:ln>
                <a:noFill/>
              </a:ln>
            </p:spPr>
          </p:sp>
        </p:grpSp>
        <p:grpSp>
          <p:nvGrpSpPr>
            <p:cNvPr id="317" name="Google Shape;317;p44"/>
            <p:cNvGrpSpPr/>
            <p:nvPr/>
          </p:nvGrpSpPr>
          <p:grpSpPr>
            <a:xfrm>
              <a:off x="3561536" y="2585450"/>
              <a:ext cx="61539" cy="99045"/>
              <a:chOff x="3561536" y="2585450"/>
              <a:chExt cx="61539" cy="99045"/>
            </a:xfrm>
          </p:grpSpPr>
          <p:sp>
            <p:nvSpPr>
              <p:cNvPr id="318" name="Google Shape;318;p4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FFFFFF"/>
              </a:solidFill>
              <a:ln>
                <a:noFill/>
              </a:ln>
            </p:spPr>
          </p:sp>
        </p:grpSp>
        <p:grpSp>
          <p:nvGrpSpPr>
            <p:cNvPr id="320" name="Google Shape;320;p44"/>
            <p:cNvGrpSpPr/>
            <p:nvPr/>
          </p:nvGrpSpPr>
          <p:grpSpPr>
            <a:xfrm>
              <a:off x="3906325" y="1984500"/>
              <a:ext cx="156075" cy="262825"/>
              <a:chOff x="3906325" y="1984500"/>
              <a:chExt cx="156075" cy="262825"/>
            </a:xfrm>
          </p:grpSpPr>
          <p:sp>
            <p:nvSpPr>
              <p:cNvPr id="321" name="Google Shape;321;p4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FFFFFF"/>
              </a:solidFill>
              <a:ln>
                <a:noFill/>
              </a:ln>
            </p:spPr>
          </p:sp>
          <p:sp>
            <p:nvSpPr>
              <p:cNvPr id="322" name="Google Shape;322;p4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 name="Google Shape;323;p44"/>
            <p:cNvGrpSpPr/>
            <p:nvPr/>
          </p:nvGrpSpPr>
          <p:grpSpPr>
            <a:xfrm>
              <a:off x="1397225" y="1637375"/>
              <a:ext cx="1401575" cy="1228250"/>
              <a:chOff x="1397225" y="1637375"/>
              <a:chExt cx="1401575" cy="1228250"/>
            </a:xfrm>
          </p:grpSpPr>
          <p:sp>
            <p:nvSpPr>
              <p:cNvPr id="324" name="Google Shape;324;p4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FFFFFF"/>
              </a:solidFill>
              <a:ln>
                <a:noFill/>
              </a:ln>
            </p:spPr>
          </p:sp>
          <p:grpSp>
            <p:nvGrpSpPr>
              <p:cNvPr id="325" name="Google Shape;325;p44"/>
              <p:cNvGrpSpPr/>
              <p:nvPr/>
            </p:nvGrpSpPr>
            <p:grpSpPr>
              <a:xfrm>
                <a:off x="1397225" y="1637375"/>
                <a:ext cx="1398775" cy="1228250"/>
                <a:chOff x="1397225" y="1637375"/>
                <a:chExt cx="1398775" cy="1228250"/>
              </a:xfrm>
            </p:grpSpPr>
            <p:sp>
              <p:nvSpPr>
                <p:cNvPr id="326" name="Google Shape;326;p4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8" name="Google Shape;328;p44"/>
            <p:cNvGrpSpPr/>
            <p:nvPr/>
          </p:nvGrpSpPr>
          <p:grpSpPr>
            <a:xfrm>
              <a:off x="2605700" y="3152850"/>
              <a:ext cx="594125" cy="616250"/>
              <a:chOff x="2605700" y="3152850"/>
              <a:chExt cx="594125" cy="616250"/>
            </a:xfrm>
          </p:grpSpPr>
          <p:sp>
            <p:nvSpPr>
              <p:cNvPr id="329" name="Google Shape;329;p4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FFFFFF"/>
              </a:solidFill>
              <a:ln>
                <a:noFill/>
              </a:ln>
            </p:spPr>
          </p:sp>
          <p:sp>
            <p:nvSpPr>
              <p:cNvPr id="330" name="Google Shape;330;p4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 name="Google Shape;331;p44"/>
            <p:cNvGrpSpPr/>
            <p:nvPr/>
          </p:nvGrpSpPr>
          <p:grpSpPr>
            <a:xfrm>
              <a:off x="2680375" y="3423800"/>
              <a:ext cx="182975" cy="761050"/>
              <a:chOff x="2680375" y="3423800"/>
              <a:chExt cx="182975" cy="761050"/>
            </a:xfrm>
          </p:grpSpPr>
          <p:sp>
            <p:nvSpPr>
              <p:cNvPr id="332" name="Google Shape;332;p4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FFFFFF"/>
              </a:solidFill>
              <a:ln>
                <a:noFill/>
              </a:ln>
            </p:spPr>
          </p:sp>
          <p:sp>
            <p:nvSpPr>
              <p:cNvPr id="333" name="Google Shape;333;p4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 name="Google Shape;334;p44"/>
            <p:cNvGrpSpPr/>
            <p:nvPr/>
          </p:nvGrpSpPr>
          <p:grpSpPr>
            <a:xfrm>
              <a:off x="3918000" y="3561900"/>
              <a:ext cx="236225" cy="207100"/>
              <a:chOff x="3918000" y="3561900"/>
              <a:chExt cx="236225" cy="207100"/>
            </a:xfrm>
          </p:grpSpPr>
          <p:sp>
            <p:nvSpPr>
              <p:cNvPr id="335" name="Google Shape;335;p4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FFFFFF"/>
              </a:solidFill>
              <a:ln>
                <a:noFill/>
              </a:ln>
            </p:spPr>
          </p:sp>
          <p:sp>
            <p:nvSpPr>
              <p:cNvPr id="336" name="Google Shape;336;p4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 name="Google Shape;337;p4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 name="Google Shape;340;p44"/>
            <p:cNvGrpSpPr/>
            <p:nvPr/>
          </p:nvGrpSpPr>
          <p:grpSpPr>
            <a:xfrm>
              <a:off x="1922950" y="1410350"/>
              <a:ext cx="1252825" cy="1162875"/>
              <a:chOff x="1922950" y="1410350"/>
              <a:chExt cx="1252825" cy="1162875"/>
            </a:xfrm>
          </p:grpSpPr>
          <p:sp>
            <p:nvSpPr>
              <p:cNvPr id="341" name="Google Shape;341;p4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4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7" name="Google Shape;357;p4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9" name="Google Shape;379;p44"/>
            <p:cNvGrpSpPr/>
            <p:nvPr/>
          </p:nvGrpSpPr>
          <p:grpSpPr>
            <a:xfrm>
              <a:off x="2711750" y="3572300"/>
              <a:ext cx="230725" cy="598425"/>
              <a:chOff x="2711750" y="3572300"/>
              <a:chExt cx="230725" cy="598425"/>
            </a:xfrm>
          </p:grpSpPr>
          <p:sp>
            <p:nvSpPr>
              <p:cNvPr id="380" name="Google Shape;380;p4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2" name="Google Shape;382;p4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3" name="Google Shape;383;p44"/>
            <p:cNvGrpSpPr/>
            <p:nvPr/>
          </p:nvGrpSpPr>
          <p:grpSpPr>
            <a:xfrm>
              <a:off x="3781475" y="1624825"/>
              <a:ext cx="153300" cy="166375"/>
              <a:chOff x="3781475" y="1624825"/>
              <a:chExt cx="153300" cy="166375"/>
            </a:xfrm>
          </p:grpSpPr>
          <p:sp>
            <p:nvSpPr>
              <p:cNvPr id="384" name="Google Shape;384;p4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8" name="Google Shape;388;p4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4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4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5" name="Google Shape;395;p44"/>
            <p:cNvGrpSpPr/>
            <p:nvPr/>
          </p:nvGrpSpPr>
          <p:grpSpPr>
            <a:xfrm>
              <a:off x="5068275" y="3161675"/>
              <a:ext cx="664875" cy="222850"/>
              <a:chOff x="5068275" y="3161675"/>
              <a:chExt cx="664875" cy="222850"/>
            </a:xfrm>
          </p:grpSpPr>
          <p:sp>
            <p:nvSpPr>
              <p:cNvPr id="396" name="Google Shape;396;p4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0" name="Google Shape;400;p4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9" name="Google Shape;429;p44"/>
            <p:cNvGrpSpPr/>
            <p:nvPr/>
          </p:nvGrpSpPr>
          <p:grpSpPr>
            <a:xfrm>
              <a:off x="3586375" y="2281300"/>
              <a:ext cx="125025" cy="175275"/>
              <a:chOff x="3586375" y="2281300"/>
              <a:chExt cx="125025" cy="175275"/>
            </a:xfrm>
          </p:grpSpPr>
          <p:sp>
            <p:nvSpPr>
              <p:cNvPr id="430" name="Google Shape;430;p4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2" name="Google Shape;432;p4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3" name="Google Shape;433;p44"/>
            <p:cNvGrpSpPr/>
            <p:nvPr/>
          </p:nvGrpSpPr>
          <p:grpSpPr>
            <a:xfrm>
              <a:off x="5298975" y="3412225"/>
              <a:ext cx="576450" cy="616225"/>
              <a:chOff x="5298975" y="3412225"/>
              <a:chExt cx="576450" cy="616225"/>
            </a:xfrm>
          </p:grpSpPr>
          <p:sp>
            <p:nvSpPr>
              <p:cNvPr id="434" name="Google Shape;434;p4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 name="Google Shape;436;p44"/>
            <p:cNvGrpSpPr/>
            <p:nvPr/>
          </p:nvGrpSpPr>
          <p:grpSpPr>
            <a:xfrm>
              <a:off x="5952300" y="3852150"/>
              <a:ext cx="231225" cy="287200"/>
              <a:chOff x="5952300" y="3852150"/>
              <a:chExt cx="231225" cy="287200"/>
            </a:xfrm>
          </p:grpSpPr>
          <p:sp>
            <p:nvSpPr>
              <p:cNvPr id="437" name="Google Shape;437;p4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 name="Google Shape;439;p4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4"/>
            <p:cNvSpPr/>
            <p:nvPr/>
          </p:nvSpPr>
          <p:spPr>
            <a:xfrm>
              <a:off x="5150925" y="2903250"/>
              <a:ext cx="1600" cy="2125"/>
            </a:xfrm>
            <a:custGeom>
              <a:rect b="b" l="l" r="r" t="t"/>
              <a:pathLst>
                <a:path extrusionOk="0" h="85" w="64">
                  <a:moveTo>
                    <a:pt x="63" y="85"/>
                  </a:moveTo>
                  <a:lnTo>
                    <a:pt x="1" y="1"/>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4"/>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7" name="Google Shape;447;p44"/>
            <p:cNvGrpSpPr/>
            <p:nvPr/>
          </p:nvGrpSpPr>
          <p:grpSpPr>
            <a:xfrm>
              <a:off x="4842300" y="3099950"/>
              <a:ext cx="31425" cy="59650"/>
              <a:chOff x="4842300" y="3099950"/>
              <a:chExt cx="31425" cy="59650"/>
            </a:xfrm>
          </p:grpSpPr>
          <p:sp>
            <p:nvSpPr>
              <p:cNvPr id="448" name="Google Shape;448;p4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2" name="Google Shape;452;p4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0" name="Google Shape;460;p44"/>
            <p:cNvGrpSpPr/>
            <p:nvPr/>
          </p:nvGrpSpPr>
          <p:grpSpPr>
            <a:xfrm>
              <a:off x="3866750" y="2520350"/>
              <a:ext cx="78475" cy="60700"/>
              <a:chOff x="3866750" y="2520350"/>
              <a:chExt cx="78475" cy="60700"/>
            </a:xfrm>
          </p:grpSpPr>
          <p:sp>
            <p:nvSpPr>
              <p:cNvPr id="461" name="Google Shape;461;p4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 name="Google Shape;465;p4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 name="Google Shape;507;p44"/>
            <p:cNvGrpSpPr/>
            <p:nvPr/>
          </p:nvGrpSpPr>
          <p:grpSpPr>
            <a:xfrm>
              <a:off x="3450375" y="3038225"/>
              <a:ext cx="132875" cy="99400"/>
              <a:chOff x="3450375" y="3038225"/>
              <a:chExt cx="132875" cy="99400"/>
            </a:xfrm>
          </p:grpSpPr>
          <p:sp>
            <p:nvSpPr>
              <p:cNvPr id="508" name="Google Shape;508;p4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0" name="Google Shape;510;p4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4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4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4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4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4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781F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4"/>
            <p:cNvSpPr/>
            <p:nvPr/>
          </p:nvSpPr>
          <p:spPr>
            <a:xfrm>
              <a:off x="4298825" y="2603000"/>
              <a:ext cx="2625" cy="2650"/>
            </a:xfrm>
            <a:custGeom>
              <a:rect b="b" l="l" r="r" t="t"/>
              <a:pathLst>
                <a:path extrusionOk="0" fill="none" h="106" w="105">
                  <a:moveTo>
                    <a:pt x="105" y="105"/>
                  </a:moveTo>
                  <a:lnTo>
                    <a:pt x="0" y="1"/>
                  </a:lnTo>
                </a:path>
              </a:pathLst>
            </a:custGeom>
            <a:solidFill>
              <a:srgbClr val="FFFFFF"/>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5" name="Google Shape;545;p44"/>
          <p:cNvSpPr txBox="1"/>
          <p:nvPr/>
        </p:nvSpPr>
        <p:spPr>
          <a:xfrm>
            <a:off x="6119888" y="2929288"/>
            <a:ext cx="2162100" cy="520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700">
                <a:solidFill>
                  <a:srgbClr val="FFFFFF"/>
                </a:solidFill>
                <a:latin typeface="Poppins"/>
                <a:ea typeface="Poppins"/>
                <a:cs typeface="Poppins"/>
                <a:sym typeface="Poppins"/>
              </a:rPr>
              <a:t>NEPTUNE</a:t>
            </a:r>
            <a:endParaRPr sz="1700">
              <a:solidFill>
                <a:srgbClr val="FFFFFF"/>
              </a:solidFill>
              <a:latin typeface="Poppins"/>
              <a:ea typeface="Poppins"/>
              <a:cs typeface="Poppins"/>
              <a:sym typeface="Poppins"/>
            </a:endParaRPr>
          </a:p>
        </p:txBody>
      </p:sp>
      <p:sp>
        <p:nvSpPr>
          <p:cNvPr id="546" name="Google Shape;546;p44"/>
          <p:cNvSpPr txBox="1"/>
          <p:nvPr/>
        </p:nvSpPr>
        <p:spPr>
          <a:xfrm>
            <a:off x="6119888" y="3373888"/>
            <a:ext cx="2162100" cy="9843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latin typeface="Abel"/>
                <a:ea typeface="Abel"/>
                <a:cs typeface="Abel"/>
                <a:sym typeface="Abel"/>
              </a:rPr>
              <a:t>Neptune is the farthest planet from the Sun and the fourth-largest by diameter in the Solar System</a:t>
            </a:r>
            <a:endParaRPr>
              <a:solidFill>
                <a:srgbClr val="FFFFFF"/>
              </a:solidFill>
              <a:latin typeface="Abel"/>
              <a:ea typeface="Abel"/>
              <a:cs typeface="Abel"/>
              <a:sym typeface="Abel"/>
            </a:endParaRPr>
          </a:p>
          <a:p>
            <a:pPr indent="0" lvl="0" marL="0" rtl="0" algn="l">
              <a:spcBef>
                <a:spcPts val="0"/>
              </a:spcBef>
              <a:spcAft>
                <a:spcPts val="0"/>
              </a:spcAft>
              <a:buNone/>
            </a:pPr>
            <a:r>
              <a:t/>
            </a:r>
            <a:endParaRPr>
              <a:solidFill>
                <a:srgbClr val="FFFFFF"/>
              </a:solidFill>
              <a:latin typeface="Abel"/>
              <a:ea typeface="Abel"/>
              <a:cs typeface="Abel"/>
              <a:sym typeface="Abel"/>
            </a:endParaRPr>
          </a:p>
        </p:txBody>
      </p:sp>
      <p:grpSp>
        <p:nvGrpSpPr>
          <p:cNvPr id="547" name="Google Shape;547;p44"/>
          <p:cNvGrpSpPr/>
          <p:nvPr/>
        </p:nvGrpSpPr>
        <p:grpSpPr>
          <a:xfrm>
            <a:off x="6222937" y="1343275"/>
            <a:ext cx="1598236" cy="1361900"/>
            <a:chOff x="6334037" y="2852700"/>
            <a:chExt cx="1598236" cy="1361900"/>
          </a:xfrm>
        </p:grpSpPr>
        <p:sp>
          <p:nvSpPr>
            <p:cNvPr id="548" name="Google Shape;548;p44"/>
            <p:cNvSpPr/>
            <p:nvPr/>
          </p:nvSpPr>
          <p:spPr>
            <a:xfrm>
              <a:off x="6334037" y="2875511"/>
              <a:ext cx="426000" cy="134100"/>
            </a:xfrm>
            <a:prstGeom prst="roundRect">
              <a:avLst>
                <a:gd fmla="val 50000" name="adj"/>
              </a:avLst>
            </a:prstGeom>
            <a:solidFill>
              <a:schemeClr val="lt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4"/>
            <p:cNvSpPr/>
            <p:nvPr/>
          </p:nvSpPr>
          <p:spPr>
            <a:xfrm>
              <a:off x="6334037" y="3171055"/>
              <a:ext cx="426000" cy="134100"/>
            </a:xfrm>
            <a:prstGeom prst="roundRect">
              <a:avLst>
                <a:gd fmla="val 50000" name="adj"/>
              </a:avLst>
            </a:prstGeom>
            <a:solidFill>
              <a:srgbClr val="EF00D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4"/>
            <p:cNvSpPr/>
            <p:nvPr/>
          </p:nvSpPr>
          <p:spPr>
            <a:xfrm>
              <a:off x="6334037" y="3466598"/>
              <a:ext cx="426000" cy="134100"/>
            </a:xfrm>
            <a:prstGeom prst="roundRect">
              <a:avLst>
                <a:gd fmla="val 50000" name="adj"/>
              </a:avLst>
            </a:prstGeom>
            <a:solidFill>
              <a:srgbClr val="11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4"/>
            <p:cNvSpPr/>
            <p:nvPr/>
          </p:nvSpPr>
          <p:spPr>
            <a:xfrm>
              <a:off x="6334037" y="3762142"/>
              <a:ext cx="426000" cy="134100"/>
            </a:xfrm>
            <a:prstGeom prst="roundRect">
              <a:avLst>
                <a:gd fmla="val 50000" name="adj"/>
              </a:avLst>
            </a:prstGeom>
            <a:solidFill>
              <a:srgbClr val="781F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4"/>
            <p:cNvSpPr/>
            <p:nvPr/>
          </p:nvSpPr>
          <p:spPr>
            <a:xfrm>
              <a:off x="6334037" y="4057700"/>
              <a:ext cx="426000" cy="134100"/>
            </a:xfrm>
            <a:prstGeom prst="roundRect">
              <a:avLst>
                <a:gd fmla="val 50000" name="adj"/>
              </a:avLst>
            </a:prstGeom>
            <a:solidFill>
              <a:srgbClr val="617E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4"/>
            <p:cNvSpPr txBox="1"/>
            <p:nvPr/>
          </p:nvSpPr>
          <p:spPr>
            <a:xfrm>
              <a:off x="6937173" y="2852700"/>
              <a:ext cx="995100" cy="17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rgbClr val="FFFFFF"/>
                  </a:solidFill>
                  <a:latin typeface="Poppins"/>
                  <a:ea typeface="Poppins"/>
                  <a:cs typeface="Poppins"/>
                  <a:sym typeface="Poppins"/>
                </a:rPr>
                <a:t>MERCURY</a:t>
              </a:r>
              <a:endParaRPr sz="1300">
                <a:solidFill>
                  <a:srgbClr val="FFFFFF"/>
                </a:solidFill>
                <a:latin typeface="Poppins"/>
                <a:ea typeface="Poppins"/>
                <a:cs typeface="Poppins"/>
                <a:sym typeface="Poppins"/>
              </a:endParaRPr>
            </a:p>
          </p:txBody>
        </p:sp>
        <p:sp>
          <p:nvSpPr>
            <p:cNvPr id="554" name="Google Shape;554;p44"/>
            <p:cNvSpPr txBox="1"/>
            <p:nvPr/>
          </p:nvSpPr>
          <p:spPr>
            <a:xfrm>
              <a:off x="6937173" y="3148250"/>
              <a:ext cx="995100" cy="17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rgbClr val="FFFFFF"/>
                  </a:solidFill>
                  <a:latin typeface="Poppins"/>
                  <a:ea typeface="Poppins"/>
                  <a:cs typeface="Poppins"/>
                  <a:sym typeface="Poppins"/>
                </a:rPr>
                <a:t>VENUS</a:t>
              </a:r>
              <a:endParaRPr sz="1300">
                <a:solidFill>
                  <a:srgbClr val="FFFFFF"/>
                </a:solidFill>
                <a:latin typeface="Poppins"/>
                <a:ea typeface="Poppins"/>
                <a:cs typeface="Poppins"/>
                <a:sym typeface="Poppins"/>
              </a:endParaRPr>
            </a:p>
          </p:txBody>
        </p:sp>
        <p:sp>
          <p:nvSpPr>
            <p:cNvPr id="555" name="Google Shape;555;p44"/>
            <p:cNvSpPr txBox="1"/>
            <p:nvPr/>
          </p:nvSpPr>
          <p:spPr>
            <a:xfrm>
              <a:off x="6937173" y="3443800"/>
              <a:ext cx="995100" cy="17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rgbClr val="FFFFFF"/>
                  </a:solidFill>
                  <a:latin typeface="Poppins"/>
                  <a:ea typeface="Poppins"/>
                  <a:cs typeface="Poppins"/>
                  <a:sym typeface="Poppins"/>
                </a:rPr>
                <a:t>MARS</a:t>
              </a:r>
              <a:endParaRPr sz="1300">
                <a:solidFill>
                  <a:srgbClr val="FFFFFF"/>
                </a:solidFill>
                <a:latin typeface="Poppins"/>
                <a:ea typeface="Poppins"/>
                <a:cs typeface="Poppins"/>
                <a:sym typeface="Poppins"/>
              </a:endParaRPr>
            </a:p>
          </p:txBody>
        </p:sp>
        <p:sp>
          <p:nvSpPr>
            <p:cNvPr id="556" name="Google Shape;556;p44"/>
            <p:cNvSpPr txBox="1"/>
            <p:nvPr/>
          </p:nvSpPr>
          <p:spPr>
            <a:xfrm>
              <a:off x="6937173" y="3739350"/>
              <a:ext cx="995100" cy="17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rgbClr val="FFFFFF"/>
                  </a:solidFill>
                  <a:latin typeface="Poppins"/>
                  <a:ea typeface="Poppins"/>
                  <a:cs typeface="Poppins"/>
                  <a:sym typeface="Poppins"/>
                </a:rPr>
                <a:t>JUPITER</a:t>
              </a:r>
              <a:endParaRPr sz="1300">
                <a:solidFill>
                  <a:srgbClr val="FFFFFF"/>
                </a:solidFill>
                <a:latin typeface="Poppins"/>
                <a:ea typeface="Poppins"/>
                <a:cs typeface="Poppins"/>
                <a:sym typeface="Poppins"/>
              </a:endParaRPr>
            </a:p>
          </p:txBody>
        </p:sp>
        <p:sp>
          <p:nvSpPr>
            <p:cNvPr id="557" name="Google Shape;557;p44"/>
            <p:cNvSpPr txBox="1"/>
            <p:nvPr/>
          </p:nvSpPr>
          <p:spPr>
            <a:xfrm>
              <a:off x="6937173" y="4034900"/>
              <a:ext cx="995100" cy="179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300">
                  <a:solidFill>
                    <a:srgbClr val="FFFFFF"/>
                  </a:solidFill>
                  <a:latin typeface="Poppins"/>
                  <a:ea typeface="Poppins"/>
                  <a:cs typeface="Poppins"/>
                  <a:sym typeface="Poppins"/>
                </a:rPr>
                <a:t>SATURN</a:t>
              </a:r>
              <a:endParaRPr sz="1300">
                <a:solidFill>
                  <a:srgbClr val="FFFFFF"/>
                </a:solidFill>
                <a:latin typeface="Poppins"/>
                <a:ea typeface="Poppins"/>
                <a:cs typeface="Poppins"/>
                <a:sym typeface="Poppins"/>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1" name="Shape 561"/>
        <p:cNvGrpSpPr/>
        <p:nvPr/>
      </p:nvGrpSpPr>
      <p:grpSpPr>
        <a:xfrm>
          <a:off x="0" y="0"/>
          <a:ext cx="0" cy="0"/>
          <a:chOff x="0" y="0"/>
          <a:chExt cx="0" cy="0"/>
        </a:xfrm>
      </p:grpSpPr>
      <p:sp>
        <p:nvSpPr>
          <p:cNvPr id="562" name="Google Shape;562;p45"/>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pic>
        <p:nvPicPr>
          <p:cNvPr id="563" name="Google Shape;563;p45"/>
          <p:cNvPicPr preferRelativeResize="0"/>
          <p:nvPr/>
        </p:nvPicPr>
        <p:blipFill>
          <a:blip r:embed="rId3">
            <a:alphaModFix/>
          </a:blip>
          <a:stretch>
            <a:fillRect/>
          </a:stretch>
        </p:blipFill>
        <p:spPr>
          <a:xfrm flipH="1">
            <a:off x="1607087" y="1110325"/>
            <a:ext cx="2334149" cy="2512598"/>
          </a:xfrm>
          <a:prstGeom prst="rect">
            <a:avLst/>
          </a:prstGeom>
          <a:noFill/>
          <a:ln>
            <a:noFill/>
          </a:ln>
        </p:spPr>
      </p:pic>
      <p:sp>
        <p:nvSpPr>
          <p:cNvPr id="564" name="Google Shape;564;p45"/>
          <p:cNvSpPr txBox="1"/>
          <p:nvPr/>
        </p:nvSpPr>
        <p:spPr>
          <a:xfrm>
            <a:off x="1667987" y="3599825"/>
            <a:ext cx="2162100" cy="520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700">
                <a:solidFill>
                  <a:srgbClr val="FFFFFF"/>
                </a:solidFill>
                <a:latin typeface="Poppins"/>
                <a:ea typeface="Poppins"/>
                <a:cs typeface="Poppins"/>
                <a:sym typeface="Poppins"/>
              </a:rPr>
              <a:t>JOHN DOE</a:t>
            </a:r>
            <a:endParaRPr sz="1700">
              <a:solidFill>
                <a:srgbClr val="FFFFFF"/>
              </a:solidFill>
              <a:latin typeface="Poppins"/>
              <a:ea typeface="Poppins"/>
              <a:cs typeface="Poppins"/>
              <a:sym typeface="Poppins"/>
            </a:endParaRPr>
          </a:p>
        </p:txBody>
      </p:sp>
      <p:sp>
        <p:nvSpPr>
          <p:cNvPr id="565" name="Google Shape;565;p45"/>
          <p:cNvSpPr txBox="1"/>
          <p:nvPr/>
        </p:nvSpPr>
        <p:spPr>
          <a:xfrm>
            <a:off x="1607087" y="3968225"/>
            <a:ext cx="2283900" cy="478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bel"/>
                <a:ea typeface="Abel"/>
                <a:cs typeface="Abel"/>
                <a:sym typeface="Abel"/>
              </a:rPr>
              <a:t>You can replace the image on the screen with your own</a:t>
            </a:r>
            <a:endParaRPr sz="1200">
              <a:solidFill>
                <a:srgbClr val="FFFFFF"/>
              </a:solidFill>
              <a:latin typeface="Abel"/>
              <a:ea typeface="Abel"/>
              <a:cs typeface="Abel"/>
              <a:sym typeface="Abel"/>
            </a:endParaRPr>
          </a:p>
        </p:txBody>
      </p:sp>
      <p:pic>
        <p:nvPicPr>
          <p:cNvPr id="566" name="Google Shape;566;p45"/>
          <p:cNvPicPr preferRelativeResize="0"/>
          <p:nvPr/>
        </p:nvPicPr>
        <p:blipFill>
          <a:blip r:embed="rId3">
            <a:alphaModFix/>
          </a:blip>
          <a:stretch>
            <a:fillRect/>
          </a:stretch>
        </p:blipFill>
        <p:spPr>
          <a:xfrm>
            <a:off x="5202800" y="1110325"/>
            <a:ext cx="2334149" cy="2512598"/>
          </a:xfrm>
          <a:prstGeom prst="rect">
            <a:avLst/>
          </a:prstGeom>
          <a:noFill/>
          <a:ln>
            <a:noFill/>
          </a:ln>
        </p:spPr>
      </p:pic>
      <p:sp>
        <p:nvSpPr>
          <p:cNvPr id="567" name="Google Shape;567;p45"/>
          <p:cNvSpPr txBox="1"/>
          <p:nvPr/>
        </p:nvSpPr>
        <p:spPr>
          <a:xfrm>
            <a:off x="5313962" y="3599825"/>
            <a:ext cx="2162100" cy="520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700">
                <a:solidFill>
                  <a:srgbClr val="FFFFFF"/>
                </a:solidFill>
                <a:latin typeface="Poppins"/>
                <a:ea typeface="Poppins"/>
                <a:cs typeface="Poppins"/>
                <a:sym typeface="Poppins"/>
              </a:rPr>
              <a:t>HELENA PATTERSON</a:t>
            </a:r>
            <a:endParaRPr sz="1700">
              <a:solidFill>
                <a:srgbClr val="FFFFFF"/>
              </a:solidFill>
              <a:latin typeface="Poppins"/>
              <a:ea typeface="Poppins"/>
              <a:cs typeface="Poppins"/>
              <a:sym typeface="Poppins"/>
            </a:endParaRPr>
          </a:p>
        </p:txBody>
      </p:sp>
      <p:sp>
        <p:nvSpPr>
          <p:cNvPr id="568" name="Google Shape;568;p45"/>
          <p:cNvSpPr txBox="1"/>
          <p:nvPr/>
        </p:nvSpPr>
        <p:spPr>
          <a:xfrm>
            <a:off x="5253062" y="3968225"/>
            <a:ext cx="2283900" cy="4788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bel"/>
                <a:ea typeface="Abel"/>
                <a:cs typeface="Abel"/>
                <a:sym typeface="Abel"/>
              </a:rPr>
              <a:t>You can replace the image on the screen with your own</a:t>
            </a:r>
            <a:endParaRPr sz="1200">
              <a:solidFill>
                <a:srgbClr val="FFFFFF"/>
              </a:solidFill>
              <a:latin typeface="Abel"/>
              <a:ea typeface="Abel"/>
              <a:cs typeface="Abel"/>
              <a:sym typeface="Abel"/>
            </a:endParaRPr>
          </a:p>
        </p:txBody>
      </p:sp>
      <p:pic>
        <p:nvPicPr>
          <p:cNvPr id="569" name="Google Shape;569;p45"/>
          <p:cNvPicPr preferRelativeResize="0"/>
          <p:nvPr/>
        </p:nvPicPr>
        <p:blipFill rotWithShape="1">
          <a:blip r:embed="rId4">
            <a:alphaModFix/>
          </a:blip>
          <a:srcRect b="0" l="15867" r="27882" t="0"/>
          <a:stretch/>
        </p:blipFill>
        <p:spPr>
          <a:xfrm>
            <a:off x="5669455" y="1535024"/>
            <a:ext cx="1451100" cy="1451100"/>
          </a:xfrm>
          <a:prstGeom prst="ellipse">
            <a:avLst/>
          </a:prstGeom>
          <a:noFill/>
          <a:ln>
            <a:noFill/>
          </a:ln>
        </p:spPr>
      </p:pic>
      <p:pic>
        <p:nvPicPr>
          <p:cNvPr id="570" name="Google Shape;570;p45"/>
          <p:cNvPicPr preferRelativeResize="0"/>
          <p:nvPr/>
        </p:nvPicPr>
        <p:blipFill rotWithShape="1">
          <a:blip r:embed="rId5">
            <a:alphaModFix/>
          </a:blip>
          <a:srcRect b="0" l="14709" r="29041" t="0"/>
          <a:stretch/>
        </p:blipFill>
        <p:spPr>
          <a:xfrm>
            <a:off x="2023476" y="1535024"/>
            <a:ext cx="1451100" cy="1451100"/>
          </a:xfrm>
          <a:prstGeom prst="ellipse">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4" name="Shape 574"/>
        <p:cNvGrpSpPr/>
        <p:nvPr/>
      </p:nvGrpSpPr>
      <p:grpSpPr>
        <a:xfrm>
          <a:off x="0" y="0"/>
          <a:ext cx="0" cy="0"/>
          <a:chOff x="0" y="0"/>
          <a:chExt cx="0" cy="0"/>
        </a:xfrm>
      </p:grpSpPr>
      <p:sp>
        <p:nvSpPr>
          <p:cNvPr id="575" name="Google Shape;575;p46"/>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HERE YOU HAVE FOUR COLUMNS</a:t>
            </a:r>
            <a:endParaRPr/>
          </a:p>
        </p:txBody>
      </p:sp>
      <p:sp>
        <p:nvSpPr>
          <p:cNvPr id="576" name="Google Shape;576;p46"/>
          <p:cNvSpPr txBox="1"/>
          <p:nvPr>
            <p:ph idx="2" type="title"/>
          </p:nvPr>
        </p:nvSpPr>
        <p:spPr>
          <a:xfrm>
            <a:off x="6227045" y="1623300"/>
            <a:ext cx="2081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577" name="Google Shape;577;p46"/>
          <p:cNvSpPr txBox="1"/>
          <p:nvPr>
            <p:ph idx="1" type="subTitle"/>
          </p:nvPr>
        </p:nvSpPr>
        <p:spPr>
          <a:xfrm>
            <a:off x="6227049" y="1980600"/>
            <a:ext cx="20814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the Solar System</a:t>
            </a:r>
            <a:endParaRPr/>
          </a:p>
        </p:txBody>
      </p:sp>
      <p:sp>
        <p:nvSpPr>
          <p:cNvPr id="578" name="Google Shape;578;p46"/>
          <p:cNvSpPr txBox="1"/>
          <p:nvPr>
            <p:ph idx="3" type="title"/>
          </p:nvPr>
        </p:nvSpPr>
        <p:spPr>
          <a:xfrm>
            <a:off x="3531335" y="1623300"/>
            <a:ext cx="2081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579" name="Google Shape;579;p46"/>
          <p:cNvSpPr txBox="1"/>
          <p:nvPr>
            <p:ph idx="4" type="subTitle"/>
          </p:nvPr>
        </p:nvSpPr>
        <p:spPr>
          <a:xfrm>
            <a:off x="3531337" y="1980600"/>
            <a:ext cx="20814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the Solar System</a:t>
            </a:r>
            <a:endParaRPr/>
          </a:p>
        </p:txBody>
      </p:sp>
      <p:sp>
        <p:nvSpPr>
          <p:cNvPr id="580" name="Google Shape;580;p46"/>
          <p:cNvSpPr txBox="1"/>
          <p:nvPr>
            <p:ph idx="5" type="title"/>
          </p:nvPr>
        </p:nvSpPr>
        <p:spPr>
          <a:xfrm>
            <a:off x="6227045" y="3152500"/>
            <a:ext cx="2081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581" name="Google Shape;581;p46"/>
          <p:cNvSpPr txBox="1"/>
          <p:nvPr>
            <p:ph idx="6" type="subTitle"/>
          </p:nvPr>
        </p:nvSpPr>
        <p:spPr>
          <a:xfrm>
            <a:off x="6227049" y="3509800"/>
            <a:ext cx="20814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582" name="Google Shape;582;p46"/>
          <p:cNvSpPr txBox="1"/>
          <p:nvPr>
            <p:ph idx="7" type="title"/>
          </p:nvPr>
        </p:nvSpPr>
        <p:spPr>
          <a:xfrm>
            <a:off x="3531335" y="3152500"/>
            <a:ext cx="2081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583" name="Google Shape;583;p46"/>
          <p:cNvSpPr txBox="1"/>
          <p:nvPr>
            <p:ph idx="8" type="subTitle"/>
          </p:nvPr>
        </p:nvSpPr>
        <p:spPr>
          <a:xfrm>
            <a:off x="3531337" y="3509800"/>
            <a:ext cx="20814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pic>
        <p:nvPicPr>
          <p:cNvPr id="584" name="Google Shape;584;p46"/>
          <p:cNvPicPr preferRelativeResize="0"/>
          <p:nvPr/>
        </p:nvPicPr>
        <p:blipFill>
          <a:blip r:embed="rId3">
            <a:alphaModFix/>
          </a:blip>
          <a:stretch>
            <a:fillRect/>
          </a:stretch>
        </p:blipFill>
        <p:spPr>
          <a:xfrm>
            <a:off x="970062" y="1264725"/>
            <a:ext cx="2307627" cy="3105798"/>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8" name="Shape 588"/>
        <p:cNvGrpSpPr/>
        <p:nvPr/>
      </p:nvGrpSpPr>
      <p:grpSpPr>
        <a:xfrm>
          <a:off x="0" y="0"/>
          <a:ext cx="0" cy="0"/>
          <a:chOff x="0" y="0"/>
          <a:chExt cx="0" cy="0"/>
        </a:xfrm>
      </p:grpSpPr>
      <p:sp>
        <p:nvSpPr>
          <p:cNvPr id="589" name="Google Shape;589;p47"/>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TIMELINE ALWAYS WORKS FINE</a:t>
            </a:r>
            <a:endParaRPr/>
          </a:p>
        </p:txBody>
      </p:sp>
      <p:cxnSp>
        <p:nvCxnSpPr>
          <p:cNvPr id="590" name="Google Shape;590;p47"/>
          <p:cNvCxnSpPr/>
          <p:nvPr/>
        </p:nvCxnSpPr>
        <p:spPr>
          <a:xfrm>
            <a:off x="719100" y="2122850"/>
            <a:ext cx="7705800" cy="0"/>
          </a:xfrm>
          <a:prstGeom prst="straightConnector1">
            <a:avLst/>
          </a:prstGeom>
          <a:noFill/>
          <a:ln cap="flat" cmpd="sng" w="19050">
            <a:solidFill>
              <a:srgbClr val="FFFFFF"/>
            </a:solidFill>
            <a:prstDash val="solid"/>
            <a:round/>
            <a:headEnd len="med" w="med" type="oval"/>
            <a:tailEnd len="med" w="med" type="oval"/>
          </a:ln>
        </p:spPr>
      </p:cxnSp>
      <p:pic>
        <p:nvPicPr>
          <p:cNvPr id="591" name="Google Shape;591;p47"/>
          <p:cNvPicPr preferRelativeResize="0"/>
          <p:nvPr/>
        </p:nvPicPr>
        <p:blipFill>
          <a:blip r:embed="rId3">
            <a:alphaModFix/>
          </a:blip>
          <a:stretch>
            <a:fillRect/>
          </a:stretch>
        </p:blipFill>
        <p:spPr>
          <a:xfrm>
            <a:off x="5011667" y="1639809"/>
            <a:ext cx="1048222" cy="966084"/>
          </a:xfrm>
          <a:prstGeom prst="rect">
            <a:avLst/>
          </a:prstGeom>
          <a:noFill/>
          <a:ln>
            <a:noFill/>
          </a:ln>
        </p:spPr>
      </p:pic>
      <p:pic>
        <p:nvPicPr>
          <p:cNvPr id="592" name="Google Shape;592;p47"/>
          <p:cNvPicPr preferRelativeResize="0"/>
          <p:nvPr/>
        </p:nvPicPr>
        <p:blipFill>
          <a:blip r:embed="rId4">
            <a:alphaModFix/>
          </a:blip>
          <a:stretch>
            <a:fillRect/>
          </a:stretch>
        </p:blipFill>
        <p:spPr>
          <a:xfrm>
            <a:off x="7108318" y="1658269"/>
            <a:ext cx="710070" cy="929164"/>
          </a:xfrm>
          <a:prstGeom prst="rect">
            <a:avLst/>
          </a:prstGeom>
          <a:noFill/>
          <a:ln>
            <a:noFill/>
          </a:ln>
        </p:spPr>
      </p:pic>
      <p:pic>
        <p:nvPicPr>
          <p:cNvPr id="593" name="Google Shape;593;p47"/>
          <p:cNvPicPr preferRelativeResize="0"/>
          <p:nvPr/>
        </p:nvPicPr>
        <p:blipFill>
          <a:blip r:embed="rId5">
            <a:alphaModFix/>
          </a:blip>
          <a:stretch>
            <a:fillRect/>
          </a:stretch>
        </p:blipFill>
        <p:spPr>
          <a:xfrm>
            <a:off x="3134898" y="1639807"/>
            <a:ext cx="946600" cy="966087"/>
          </a:xfrm>
          <a:prstGeom prst="rect">
            <a:avLst/>
          </a:prstGeom>
          <a:noFill/>
          <a:ln>
            <a:noFill/>
          </a:ln>
        </p:spPr>
      </p:pic>
      <p:pic>
        <p:nvPicPr>
          <p:cNvPr id="594" name="Google Shape;594;p47"/>
          <p:cNvPicPr preferRelativeResize="0"/>
          <p:nvPr/>
        </p:nvPicPr>
        <p:blipFill>
          <a:blip r:embed="rId6">
            <a:alphaModFix/>
          </a:blip>
          <a:stretch>
            <a:fillRect/>
          </a:stretch>
        </p:blipFill>
        <p:spPr>
          <a:xfrm>
            <a:off x="1156500" y="1524575"/>
            <a:ext cx="1048226" cy="1196552"/>
          </a:xfrm>
          <a:prstGeom prst="rect">
            <a:avLst/>
          </a:prstGeom>
          <a:noFill/>
          <a:ln>
            <a:noFill/>
          </a:ln>
        </p:spPr>
      </p:pic>
      <p:sp>
        <p:nvSpPr>
          <p:cNvPr id="595" name="Google Shape;595;p47"/>
          <p:cNvSpPr txBox="1"/>
          <p:nvPr/>
        </p:nvSpPr>
        <p:spPr>
          <a:xfrm>
            <a:off x="979531" y="2850275"/>
            <a:ext cx="1402200" cy="520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MARS</a:t>
            </a:r>
            <a:endParaRPr sz="1500">
              <a:solidFill>
                <a:srgbClr val="FFFFFF"/>
              </a:solidFill>
              <a:latin typeface="Poppins"/>
              <a:ea typeface="Poppins"/>
              <a:cs typeface="Poppins"/>
              <a:sym typeface="Poppins"/>
            </a:endParaRPr>
          </a:p>
        </p:txBody>
      </p:sp>
      <p:sp>
        <p:nvSpPr>
          <p:cNvPr id="596" name="Google Shape;596;p47"/>
          <p:cNvSpPr txBox="1"/>
          <p:nvPr/>
        </p:nvSpPr>
        <p:spPr>
          <a:xfrm>
            <a:off x="942763" y="3318425"/>
            <a:ext cx="1475700" cy="113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bel"/>
                <a:ea typeface="Abel"/>
                <a:cs typeface="Abel"/>
                <a:sym typeface="Abel"/>
              </a:rPr>
              <a:t>Despite being red, Mars is actually a cold place</a:t>
            </a:r>
            <a:endParaRPr>
              <a:solidFill>
                <a:srgbClr val="FFFFFF"/>
              </a:solidFill>
              <a:latin typeface="Abel"/>
              <a:ea typeface="Abel"/>
              <a:cs typeface="Abel"/>
              <a:sym typeface="Abel"/>
            </a:endParaRPr>
          </a:p>
        </p:txBody>
      </p:sp>
      <p:sp>
        <p:nvSpPr>
          <p:cNvPr id="597" name="Google Shape;597;p47"/>
          <p:cNvSpPr txBox="1"/>
          <p:nvPr/>
        </p:nvSpPr>
        <p:spPr>
          <a:xfrm>
            <a:off x="2907106" y="2850275"/>
            <a:ext cx="1402200" cy="520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MERCURY</a:t>
            </a:r>
            <a:endParaRPr sz="1500">
              <a:solidFill>
                <a:srgbClr val="FFFFFF"/>
              </a:solidFill>
              <a:latin typeface="Poppins"/>
              <a:ea typeface="Poppins"/>
              <a:cs typeface="Poppins"/>
              <a:sym typeface="Poppins"/>
            </a:endParaRPr>
          </a:p>
        </p:txBody>
      </p:sp>
      <p:sp>
        <p:nvSpPr>
          <p:cNvPr id="598" name="Google Shape;598;p47"/>
          <p:cNvSpPr txBox="1"/>
          <p:nvPr/>
        </p:nvSpPr>
        <p:spPr>
          <a:xfrm>
            <a:off x="2870341" y="3318425"/>
            <a:ext cx="1475700" cy="113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bel"/>
                <a:ea typeface="Abel"/>
                <a:cs typeface="Abel"/>
                <a:sym typeface="Abel"/>
              </a:rPr>
              <a:t>Mercury is the closest planet to the Sun</a:t>
            </a:r>
            <a:endParaRPr>
              <a:solidFill>
                <a:srgbClr val="FFFFFF"/>
              </a:solidFill>
              <a:latin typeface="Abel"/>
              <a:ea typeface="Abel"/>
              <a:cs typeface="Abel"/>
              <a:sym typeface="Abel"/>
            </a:endParaRPr>
          </a:p>
        </p:txBody>
      </p:sp>
      <p:sp>
        <p:nvSpPr>
          <p:cNvPr id="599" name="Google Shape;599;p47"/>
          <p:cNvSpPr txBox="1"/>
          <p:nvPr/>
        </p:nvSpPr>
        <p:spPr>
          <a:xfrm>
            <a:off x="4834678" y="2850275"/>
            <a:ext cx="1402200" cy="520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VENUS</a:t>
            </a:r>
            <a:endParaRPr sz="1500">
              <a:solidFill>
                <a:srgbClr val="FFFFFF"/>
              </a:solidFill>
              <a:latin typeface="Poppins"/>
              <a:ea typeface="Poppins"/>
              <a:cs typeface="Poppins"/>
              <a:sym typeface="Poppins"/>
            </a:endParaRPr>
          </a:p>
        </p:txBody>
      </p:sp>
      <p:sp>
        <p:nvSpPr>
          <p:cNvPr id="600" name="Google Shape;600;p47"/>
          <p:cNvSpPr txBox="1"/>
          <p:nvPr/>
        </p:nvSpPr>
        <p:spPr>
          <a:xfrm>
            <a:off x="4797934" y="3318425"/>
            <a:ext cx="1475700" cy="113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bel"/>
                <a:ea typeface="Abel"/>
                <a:cs typeface="Abel"/>
                <a:sym typeface="Abel"/>
              </a:rPr>
              <a:t>Venus is the second planet from the Sun</a:t>
            </a:r>
            <a:endParaRPr>
              <a:solidFill>
                <a:srgbClr val="FFFFFF"/>
              </a:solidFill>
              <a:latin typeface="Abel"/>
              <a:ea typeface="Abel"/>
              <a:cs typeface="Abel"/>
              <a:sym typeface="Abel"/>
            </a:endParaRPr>
          </a:p>
        </p:txBody>
      </p:sp>
      <p:sp>
        <p:nvSpPr>
          <p:cNvPr id="601" name="Google Shape;601;p47"/>
          <p:cNvSpPr txBox="1"/>
          <p:nvPr/>
        </p:nvSpPr>
        <p:spPr>
          <a:xfrm>
            <a:off x="6762253" y="2850275"/>
            <a:ext cx="1402200" cy="520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NEPTUNE</a:t>
            </a:r>
            <a:endParaRPr sz="1500">
              <a:solidFill>
                <a:srgbClr val="FFFFFF"/>
              </a:solidFill>
              <a:latin typeface="Poppins"/>
              <a:ea typeface="Poppins"/>
              <a:cs typeface="Poppins"/>
              <a:sym typeface="Poppins"/>
            </a:endParaRPr>
          </a:p>
        </p:txBody>
      </p:sp>
      <p:sp>
        <p:nvSpPr>
          <p:cNvPr id="602" name="Google Shape;602;p47"/>
          <p:cNvSpPr txBox="1"/>
          <p:nvPr/>
        </p:nvSpPr>
        <p:spPr>
          <a:xfrm>
            <a:off x="6725500" y="3318425"/>
            <a:ext cx="1475700" cy="113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bel"/>
                <a:ea typeface="Abel"/>
                <a:cs typeface="Abel"/>
                <a:sym typeface="Abel"/>
              </a:rPr>
              <a:t>Neptune is the farthest planet from the Sun</a:t>
            </a:r>
            <a:endParaRPr>
              <a:solidFill>
                <a:srgbClr val="FFFFFF"/>
              </a:solidFill>
              <a:latin typeface="Abel"/>
              <a:ea typeface="Abel"/>
              <a:cs typeface="Abel"/>
              <a:sym typeface="Abe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 name="Shape 139"/>
        <p:cNvGrpSpPr/>
        <p:nvPr/>
      </p:nvGrpSpPr>
      <p:grpSpPr>
        <a:xfrm>
          <a:off x="0" y="0"/>
          <a:ext cx="0" cy="0"/>
          <a:chOff x="0" y="0"/>
          <a:chExt cx="0" cy="0"/>
        </a:xfrm>
      </p:grpSpPr>
      <p:sp>
        <p:nvSpPr>
          <p:cNvPr id="140" name="Google Shape;140;p30"/>
          <p:cNvSpPr txBox="1"/>
          <p:nvPr>
            <p:ph idx="1" type="body"/>
          </p:nvPr>
        </p:nvSpPr>
        <p:spPr>
          <a:xfrm>
            <a:off x="1047775" y="1196525"/>
            <a:ext cx="6478500" cy="3408000"/>
          </a:xfrm>
          <a:prstGeom prst="rect">
            <a:avLst/>
          </a:prstGeom>
          <a:ln>
            <a:noFill/>
          </a:ln>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sz="1100">
                <a:solidFill>
                  <a:schemeClr val="lt1"/>
                </a:solidFill>
              </a:rPr>
              <a:t>Here’s what you’ll find in this </a:t>
            </a:r>
            <a:r>
              <a:rPr b="1" lang="en" sz="1100">
                <a:solidFill>
                  <a:schemeClr val="lt1"/>
                </a:solidFill>
                <a:uFill>
                  <a:noFill/>
                </a:uFill>
                <a:hlinkClick r:id="rId3">
                  <a:extLst>
                    <a:ext uri="{A12FA001-AC4F-418D-AE19-62706E023703}">
                      <ahyp:hlinkClr val="tx"/>
                    </a:ext>
                  </a:extLst>
                </a:hlinkClick>
              </a:rPr>
              <a:t>Slidesgo</a:t>
            </a:r>
            <a:r>
              <a:rPr lang="en" sz="1100">
                <a:solidFill>
                  <a:schemeClr val="lt1"/>
                </a:solidFill>
              </a:rPr>
              <a:t> template: </a:t>
            </a:r>
            <a:endParaRPr sz="1100">
              <a:solidFill>
                <a:schemeClr val="lt1"/>
              </a:solidFill>
            </a:endParaRPr>
          </a:p>
          <a:p>
            <a:pPr indent="-298450" lvl="0" marL="457200" rtl="0" algn="l">
              <a:lnSpc>
                <a:spcPct val="100000"/>
              </a:lnSpc>
              <a:spcBef>
                <a:spcPts val="1600"/>
              </a:spcBef>
              <a:spcAft>
                <a:spcPts val="0"/>
              </a:spcAft>
              <a:buClr>
                <a:schemeClr val="lt1"/>
              </a:buClr>
              <a:buSzPts val="1100"/>
              <a:buFont typeface="Anaheim"/>
              <a:buAutoNum type="arabicPeriod"/>
            </a:pPr>
            <a:r>
              <a:rPr lang="en" sz="1100">
                <a:solidFill>
                  <a:schemeClr val="lt1"/>
                </a:solidFill>
              </a:rPr>
              <a:t>A slide structure based on a Multipurpose presentation, which you can easily adapt to your needs. For more info on how to edit the template, please visit </a:t>
            </a:r>
            <a:r>
              <a:rPr b="1" lang="en" sz="1100">
                <a:solidFill>
                  <a:schemeClr val="lt1"/>
                </a:solidFill>
                <a:uFill>
                  <a:noFill/>
                </a:uFill>
                <a:hlinkClick r:id="rId4">
                  <a:extLst>
                    <a:ext uri="{A12FA001-AC4F-418D-AE19-62706E023703}">
                      <ahyp:hlinkClr val="tx"/>
                    </a:ext>
                  </a:extLst>
                </a:hlinkClick>
              </a:rPr>
              <a:t>Slidesgo School</a:t>
            </a:r>
            <a:r>
              <a:rPr lang="en" sz="1100">
                <a:solidFill>
                  <a:schemeClr val="lt1"/>
                </a:solidFill>
              </a:rPr>
              <a:t> or read our </a:t>
            </a:r>
            <a:r>
              <a:rPr b="1" lang="en" sz="1100">
                <a:solidFill>
                  <a:schemeClr val="lt1"/>
                </a:solidFill>
                <a:uFill>
                  <a:noFill/>
                </a:uFill>
                <a:hlinkClick r:id="rId5">
                  <a:extLst>
                    <a:ext uri="{A12FA001-AC4F-418D-AE19-62706E023703}">
                      <ahyp:hlinkClr val="tx"/>
                    </a:ext>
                  </a:extLst>
                </a:hlinkClick>
              </a:rPr>
              <a:t>FAQs</a:t>
            </a:r>
            <a:r>
              <a:rPr lang="en" sz="1100">
                <a:solidFill>
                  <a:schemeClr val="lt1"/>
                </a:solidFill>
              </a:rPr>
              <a:t>.</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naheim"/>
              <a:buAutoNum type="arabicPeriod"/>
            </a:pPr>
            <a:r>
              <a:rPr lang="en" sz="1100">
                <a:solidFill>
                  <a:schemeClr val="lt1"/>
                </a:solidFill>
              </a:rPr>
              <a:t>An assortment of graphic resources that are suitable for use in the presentation can be found in the </a:t>
            </a:r>
            <a:r>
              <a:rPr b="1" lang="en" sz="1100">
                <a:solidFill>
                  <a:schemeClr val="lt1"/>
                </a:solidFill>
                <a:uFill>
                  <a:noFill/>
                </a:uFill>
                <a:hlinkClick>
                  <a:extLst>
                    <a:ext uri="{A12FA001-AC4F-418D-AE19-62706E023703}">
                      <ahyp:hlinkClr val="tx"/>
                    </a:ext>
                  </a:extLst>
                </a:hlinkClick>
              </a:rPr>
              <a:t>alternative resources slide</a:t>
            </a:r>
            <a:r>
              <a:rPr b="1" lang="en" sz="1100">
                <a:solidFill>
                  <a:schemeClr val="lt1"/>
                </a:solidFill>
              </a:rPr>
              <a:t>.</a:t>
            </a:r>
            <a:endParaRPr b="1" sz="1100">
              <a:solidFill>
                <a:schemeClr val="lt1"/>
              </a:solidFill>
            </a:endParaRPr>
          </a:p>
          <a:p>
            <a:pPr indent="-298450" lvl="0" marL="457200" rtl="0" algn="l">
              <a:lnSpc>
                <a:spcPct val="100000"/>
              </a:lnSpc>
              <a:spcBef>
                <a:spcPts val="0"/>
              </a:spcBef>
              <a:spcAft>
                <a:spcPts val="0"/>
              </a:spcAft>
              <a:buClr>
                <a:schemeClr val="lt1"/>
              </a:buClr>
              <a:buSzPts val="1100"/>
              <a:buFont typeface="Anaheim"/>
              <a:buAutoNum type="arabicPeriod"/>
            </a:pPr>
            <a:r>
              <a:rPr lang="en" sz="1100">
                <a:solidFill>
                  <a:schemeClr val="lt1"/>
                </a:solidFill>
              </a:rPr>
              <a:t>A </a:t>
            </a:r>
            <a:r>
              <a:rPr b="1" lang="en" sz="1100">
                <a:solidFill>
                  <a:schemeClr val="lt1"/>
                </a:solidFill>
                <a:uFill>
                  <a:noFill/>
                </a:uFill>
                <a:hlinkClick action="ppaction://hlinksldjump" r:id="rId6">
                  <a:extLst>
                    <a:ext uri="{A12FA001-AC4F-418D-AE19-62706E023703}">
                      <ahyp:hlinkClr val="tx"/>
                    </a:ext>
                  </a:extLst>
                </a:hlinkClick>
              </a:rPr>
              <a:t>thanks </a:t>
            </a:r>
            <a:r>
              <a:rPr b="1" lang="en" sz="1100">
                <a:solidFill>
                  <a:schemeClr val="lt1"/>
                </a:solidFill>
              </a:rPr>
              <a:t>slide</a:t>
            </a:r>
            <a:r>
              <a:rPr lang="en" sz="1100">
                <a:solidFill>
                  <a:schemeClr val="lt1"/>
                </a:solidFill>
              </a:rPr>
              <a:t>, which you must keep so that proper credits for our design are given.</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naheim"/>
              <a:buAutoNum type="arabicPeriod"/>
            </a:pPr>
            <a:r>
              <a:rPr lang="en" sz="1100">
                <a:solidFill>
                  <a:schemeClr val="lt1"/>
                </a:solidFill>
              </a:rPr>
              <a:t>A </a:t>
            </a:r>
            <a:r>
              <a:rPr b="1" lang="en" sz="1100">
                <a:solidFill>
                  <a:schemeClr val="lt1"/>
                </a:solidFill>
                <a:uFill>
                  <a:noFill/>
                </a:uFill>
                <a:hlinkClick action="ppaction://hlinksldjump" r:id="rId7">
                  <a:extLst>
                    <a:ext uri="{A12FA001-AC4F-418D-AE19-62706E023703}">
                      <ahyp:hlinkClr val="tx"/>
                    </a:ext>
                  </a:extLst>
                </a:hlinkClick>
              </a:rPr>
              <a:t>resources </a:t>
            </a:r>
            <a:r>
              <a:rPr b="1" lang="en" sz="1100">
                <a:solidFill>
                  <a:schemeClr val="lt1"/>
                </a:solidFill>
              </a:rPr>
              <a:t>slide</a:t>
            </a:r>
            <a:r>
              <a:rPr lang="en" sz="1100">
                <a:solidFill>
                  <a:schemeClr val="lt1"/>
                </a:solidFill>
              </a:rPr>
              <a:t>, where you’ll find links to all the elements used in the template.</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naheim"/>
              <a:buAutoNum type="arabicPeriod"/>
            </a:pPr>
            <a:r>
              <a:rPr b="1" lang="en" sz="1100">
                <a:solidFill>
                  <a:schemeClr val="lt1"/>
                </a:solidFill>
                <a:uFill>
                  <a:noFill/>
                </a:uFill>
                <a:hlinkClick action="ppaction://hlinksldjump" r:id="rId8">
                  <a:extLst>
                    <a:ext uri="{A12FA001-AC4F-418D-AE19-62706E023703}">
                      <ahyp:hlinkClr val="tx"/>
                    </a:ext>
                  </a:extLst>
                </a:hlinkClick>
              </a:rPr>
              <a:t>Instructions for use</a:t>
            </a:r>
            <a:r>
              <a:rPr lang="en" sz="1100">
                <a:solidFill>
                  <a:schemeClr val="lt1"/>
                </a:solidFill>
              </a:rPr>
              <a:t>.</a:t>
            </a:r>
            <a:endParaRPr sz="1100">
              <a:solidFill>
                <a:schemeClr val="lt1"/>
              </a:solidFill>
            </a:endParaRPr>
          </a:p>
          <a:p>
            <a:pPr indent="-298450" lvl="0" marL="457200" rtl="0" algn="l">
              <a:lnSpc>
                <a:spcPct val="100000"/>
              </a:lnSpc>
              <a:spcBef>
                <a:spcPts val="0"/>
              </a:spcBef>
              <a:spcAft>
                <a:spcPts val="0"/>
              </a:spcAft>
              <a:buClr>
                <a:schemeClr val="lt1"/>
              </a:buClr>
              <a:buSzPts val="1100"/>
              <a:buFont typeface="Abel"/>
              <a:buAutoNum type="arabicPeriod"/>
            </a:pPr>
            <a:r>
              <a:rPr lang="en" sz="1100">
                <a:solidFill>
                  <a:schemeClr val="lt1"/>
                </a:solidFill>
              </a:rPr>
              <a:t>Final slides with:</a:t>
            </a:r>
            <a:endParaRPr sz="1100">
              <a:solidFill>
                <a:schemeClr val="lt1"/>
              </a:solidFill>
            </a:endParaRPr>
          </a:p>
          <a:p>
            <a:pPr indent="-298450" lvl="0" marL="914400" rtl="0" algn="l">
              <a:lnSpc>
                <a:spcPct val="100000"/>
              </a:lnSpc>
              <a:spcBef>
                <a:spcPts val="0"/>
              </a:spcBef>
              <a:spcAft>
                <a:spcPts val="0"/>
              </a:spcAft>
              <a:buClr>
                <a:schemeClr val="lt1"/>
              </a:buClr>
              <a:buSzPts val="1100"/>
              <a:buFont typeface="Rokkitt"/>
              <a:buChar char="●"/>
            </a:pPr>
            <a:r>
              <a:rPr lang="en" sz="1100">
                <a:solidFill>
                  <a:schemeClr val="lt1"/>
                </a:solidFill>
              </a:rPr>
              <a:t>The</a:t>
            </a:r>
            <a:r>
              <a:rPr lang="en" sz="1100">
                <a:solidFill>
                  <a:schemeClr val="lt1"/>
                </a:solidFill>
                <a:uFill>
                  <a:noFill/>
                </a:uFill>
                <a:hlinkClick action="ppaction://hlinksldjump" r:id="rId9">
                  <a:extLst>
                    <a:ext uri="{A12FA001-AC4F-418D-AE19-62706E023703}">
                      <ahyp:hlinkClr val="tx"/>
                    </a:ext>
                  </a:extLst>
                </a:hlinkClick>
              </a:rPr>
              <a:t> </a:t>
            </a:r>
            <a:r>
              <a:rPr b="1" lang="en" sz="1100">
                <a:solidFill>
                  <a:schemeClr val="lt1"/>
                </a:solidFill>
                <a:uFill>
                  <a:noFill/>
                </a:uFill>
                <a:hlinkClick action="ppaction://hlinksldjump" r:id="rId10">
                  <a:extLst>
                    <a:ext uri="{A12FA001-AC4F-418D-AE19-62706E023703}">
                      <ahyp:hlinkClr val="tx"/>
                    </a:ext>
                  </a:extLst>
                </a:hlinkClick>
              </a:rPr>
              <a:t>fonts and colors</a:t>
            </a:r>
            <a:r>
              <a:rPr lang="en" sz="1100">
                <a:solidFill>
                  <a:schemeClr val="lt1"/>
                </a:solidFill>
              </a:rPr>
              <a:t> used in the template.</a:t>
            </a:r>
            <a:endParaRPr sz="1100">
              <a:solidFill>
                <a:schemeClr val="lt1"/>
              </a:solidFill>
            </a:endParaRPr>
          </a:p>
          <a:p>
            <a:pPr indent="-298450" lvl="0" marL="914400" rtl="0" algn="l">
              <a:lnSpc>
                <a:spcPct val="100000"/>
              </a:lnSpc>
              <a:spcBef>
                <a:spcPts val="0"/>
              </a:spcBef>
              <a:spcAft>
                <a:spcPts val="0"/>
              </a:spcAft>
              <a:buClr>
                <a:schemeClr val="lt1"/>
              </a:buClr>
              <a:buSzPts val="1100"/>
              <a:buFont typeface="Rokkitt"/>
              <a:buChar char="●"/>
            </a:pPr>
            <a:r>
              <a:rPr lang="en" sz="1100">
                <a:solidFill>
                  <a:schemeClr val="lt1"/>
                </a:solidFill>
              </a:rPr>
              <a:t>A</a:t>
            </a:r>
            <a:r>
              <a:rPr b="1" lang="en" sz="1100">
                <a:solidFill>
                  <a:schemeClr val="lt1"/>
                </a:solidFill>
              </a:rPr>
              <a:t> </a:t>
            </a:r>
            <a:r>
              <a:rPr lang="en" sz="1100">
                <a:solidFill>
                  <a:schemeClr val="lt1"/>
                </a:solidFill>
              </a:rPr>
              <a:t>selection of</a:t>
            </a:r>
            <a:r>
              <a:rPr b="1" lang="en" sz="1100">
                <a:solidFill>
                  <a:schemeClr val="lt1"/>
                </a:solidFill>
              </a:rPr>
              <a:t> </a:t>
            </a:r>
            <a:r>
              <a:rPr b="1" lang="en" sz="1100">
                <a:solidFill>
                  <a:schemeClr val="lt1"/>
                </a:solidFill>
                <a:uFill>
                  <a:noFill/>
                </a:uFill>
                <a:hlinkClick action="ppaction://hlinksldjump" r:id="rId11">
                  <a:extLst>
                    <a:ext uri="{A12FA001-AC4F-418D-AE19-62706E023703}">
                      <ahyp:hlinkClr val="tx"/>
                    </a:ext>
                  </a:extLst>
                </a:hlinkClick>
              </a:rPr>
              <a:t>illustrations</a:t>
            </a:r>
            <a:r>
              <a:rPr lang="en" sz="1100">
                <a:solidFill>
                  <a:schemeClr val="lt1"/>
                </a:solidFill>
              </a:rPr>
              <a:t>. You can also customize and animate them as you wish with the online editor. Visit </a:t>
            </a:r>
            <a:r>
              <a:rPr b="1" lang="en" sz="1100">
                <a:solidFill>
                  <a:schemeClr val="lt1"/>
                </a:solidFill>
                <a:uFill>
                  <a:noFill/>
                </a:uFill>
                <a:hlinkClick r:id="rId12">
                  <a:extLst>
                    <a:ext uri="{A12FA001-AC4F-418D-AE19-62706E023703}">
                      <ahyp:hlinkClr val="tx"/>
                    </a:ext>
                  </a:extLst>
                </a:hlinkClick>
              </a:rPr>
              <a:t>Storyset</a:t>
            </a:r>
            <a:r>
              <a:rPr lang="en" sz="1100">
                <a:solidFill>
                  <a:schemeClr val="lt1"/>
                </a:solidFill>
              </a:rPr>
              <a:t> to find more. </a:t>
            </a:r>
            <a:endParaRPr sz="1100">
              <a:solidFill>
                <a:schemeClr val="lt1"/>
              </a:solidFill>
            </a:endParaRPr>
          </a:p>
          <a:p>
            <a:pPr indent="-298450" lvl="0" marL="914400" rtl="0" algn="l">
              <a:lnSpc>
                <a:spcPct val="100000"/>
              </a:lnSpc>
              <a:spcBef>
                <a:spcPts val="0"/>
              </a:spcBef>
              <a:spcAft>
                <a:spcPts val="0"/>
              </a:spcAft>
              <a:buClr>
                <a:schemeClr val="lt1"/>
              </a:buClr>
              <a:buSzPts val="1100"/>
              <a:buFont typeface="Rokkitt"/>
              <a:buChar char="●"/>
            </a:pPr>
            <a:r>
              <a:rPr lang="en" sz="1100">
                <a:solidFill>
                  <a:schemeClr val="lt1"/>
                </a:solidFill>
              </a:rPr>
              <a:t>More</a:t>
            </a:r>
            <a:r>
              <a:rPr lang="en" sz="1100">
                <a:solidFill>
                  <a:schemeClr val="lt1"/>
                </a:solidFill>
                <a:uFill>
                  <a:noFill/>
                </a:uFill>
                <a:hlinkClick action="ppaction://hlinksldjump" r:id="rId13">
                  <a:extLst>
                    <a:ext uri="{A12FA001-AC4F-418D-AE19-62706E023703}">
                      <ahyp:hlinkClr val="tx"/>
                    </a:ext>
                  </a:extLst>
                </a:hlinkClick>
              </a:rPr>
              <a:t> </a:t>
            </a:r>
            <a:r>
              <a:rPr b="1" lang="en" sz="1100">
                <a:solidFill>
                  <a:schemeClr val="lt1"/>
                </a:solidFill>
                <a:uFill>
                  <a:noFill/>
                </a:uFill>
                <a:hlinkClick action="ppaction://hlinksldjump" r:id="rId14">
                  <a:extLst>
                    <a:ext uri="{A12FA001-AC4F-418D-AE19-62706E023703}">
                      <ahyp:hlinkClr val="tx"/>
                    </a:ext>
                  </a:extLst>
                </a:hlinkClick>
              </a:rPr>
              <a:t>infographic resources</a:t>
            </a:r>
            <a:r>
              <a:rPr lang="en" sz="1100">
                <a:solidFill>
                  <a:schemeClr val="lt1"/>
                </a:solidFill>
              </a:rPr>
              <a:t>, whose size and color can be edited. </a:t>
            </a:r>
            <a:endParaRPr sz="1100">
              <a:solidFill>
                <a:schemeClr val="lt1"/>
              </a:solidFill>
            </a:endParaRPr>
          </a:p>
          <a:p>
            <a:pPr indent="-298450" lvl="0" marL="914400" rtl="0" algn="l">
              <a:lnSpc>
                <a:spcPct val="100000"/>
              </a:lnSpc>
              <a:spcBef>
                <a:spcPts val="0"/>
              </a:spcBef>
              <a:spcAft>
                <a:spcPts val="0"/>
              </a:spcAft>
              <a:buClr>
                <a:schemeClr val="lt1"/>
              </a:buClr>
              <a:buSzPts val="1100"/>
              <a:buFont typeface="Rokkitt"/>
              <a:buChar char="●"/>
            </a:pPr>
            <a:r>
              <a:rPr lang="en" sz="1100">
                <a:solidFill>
                  <a:schemeClr val="lt1"/>
                </a:solidFill>
              </a:rPr>
              <a:t>Sets of </a:t>
            </a:r>
            <a:r>
              <a:rPr b="1" lang="en" sz="1100">
                <a:solidFill>
                  <a:schemeClr val="lt1"/>
                </a:solidFill>
                <a:uFill>
                  <a:noFill/>
                </a:uFill>
                <a:hlinkClick action="ppaction://hlinksldjump" r:id="rId15">
                  <a:extLst>
                    <a:ext uri="{A12FA001-AC4F-418D-AE19-62706E023703}">
                      <ahyp:hlinkClr val="tx"/>
                    </a:ext>
                  </a:extLst>
                </a:hlinkClick>
              </a:rPr>
              <a:t>customizable icons</a:t>
            </a:r>
            <a:r>
              <a:rPr lang="en" sz="1100">
                <a:solidFill>
                  <a:schemeClr val="lt1"/>
                </a:solidFill>
              </a:rPr>
              <a:t> of the following themes: general, business, avatar, creative process, education, help &amp; support, medical, nature, performing arts, SEO &amp; marketing, and teamwork.</a:t>
            </a:r>
            <a:endParaRPr sz="1100">
              <a:solidFill>
                <a:schemeClr val="lt1"/>
              </a:solidFill>
            </a:endParaRPr>
          </a:p>
          <a:p>
            <a:pPr indent="0" lvl="0" marL="0" rtl="0" algn="l">
              <a:lnSpc>
                <a:spcPct val="100000"/>
              </a:lnSpc>
              <a:spcBef>
                <a:spcPts val="1600"/>
              </a:spcBef>
              <a:spcAft>
                <a:spcPts val="0"/>
              </a:spcAft>
              <a:buNone/>
            </a:pPr>
            <a:r>
              <a:rPr lang="en" sz="1100">
                <a:solidFill>
                  <a:schemeClr val="lt1"/>
                </a:solidFill>
              </a:rPr>
              <a:t>You can delete this slide when you’re done editing the presentation.</a:t>
            </a:r>
            <a:endParaRPr sz="1100">
              <a:solidFill>
                <a:schemeClr val="lt1"/>
              </a:solidFill>
            </a:endParaRPr>
          </a:p>
        </p:txBody>
      </p:sp>
      <p:sp>
        <p:nvSpPr>
          <p:cNvPr id="141" name="Google Shape;141;p30"/>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6" name="Shape 606"/>
        <p:cNvGrpSpPr/>
        <p:nvPr/>
      </p:nvGrpSpPr>
      <p:grpSpPr>
        <a:xfrm>
          <a:off x="0" y="0"/>
          <a:ext cx="0" cy="0"/>
          <a:chOff x="0" y="0"/>
          <a:chExt cx="0" cy="0"/>
        </a:xfrm>
      </p:grpSpPr>
      <p:sp>
        <p:nvSpPr>
          <p:cNvPr id="607" name="Google Shape;607;p48"/>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HOW ABOUT THESE PERCENTAGES?</a:t>
            </a:r>
            <a:endParaRPr/>
          </a:p>
        </p:txBody>
      </p:sp>
      <p:sp>
        <p:nvSpPr>
          <p:cNvPr id="608" name="Google Shape;608;p48"/>
          <p:cNvSpPr/>
          <p:nvPr/>
        </p:nvSpPr>
        <p:spPr>
          <a:xfrm rot="5400000">
            <a:off x="4918175" y="1159425"/>
            <a:ext cx="439800" cy="1496700"/>
          </a:xfrm>
          <a:prstGeom prst="cube">
            <a:avLst>
              <a:gd fmla="val 25000" name="adj"/>
            </a:avLst>
          </a:pr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8"/>
          <p:cNvSpPr txBox="1"/>
          <p:nvPr/>
        </p:nvSpPr>
        <p:spPr>
          <a:xfrm>
            <a:off x="1949201" y="1363275"/>
            <a:ext cx="2171100" cy="520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500">
                <a:solidFill>
                  <a:srgbClr val="FFFFFF"/>
                </a:solidFill>
                <a:latin typeface="Poppins"/>
                <a:ea typeface="Poppins"/>
                <a:cs typeface="Poppins"/>
                <a:sym typeface="Poppins"/>
              </a:rPr>
              <a:t>MARS</a:t>
            </a:r>
            <a:endParaRPr sz="1500">
              <a:solidFill>
                <a:srgbClr val="FFFFFF"/>
              </a:solidFill>
              <a:latin typeface="Poppins"/>
              <a:ea typeface="Poppins"/>
              <a:cs typeface="Poppins"/>
              <a:sym typeface="Poppins"/>
            </a:endParaRPr>
          </a:p>
        </p:txBody>
      </p:sp>
      <p:sp>
        <p:nvSpPr>
          <p:cNvPr id="610" name="Google Shape;610;p48"/>
          <p:cNvSpPr txBox="1"/>
          <p:nvPr/>
        </p:nvSpPr>
        <p:spPr>
          <a:xfrm>
            <a:off x="1299650" y="1755225"/>
            <a:ext cx="2820600" cy="618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FFFFFF"/>
                </a:solidFill>
                <a:latin typeface="Abel"/>
                <a:ea typeface="Abel"/>
                <a:cs typeface="Abel"/>
                <a:sym typeface="Abel"/>
              </a:rPr>
              <a:t>Despite being red, Mars is actually a cold place full of iron oxide dust</a:t>
            </a:r>
            <a:endParaRPr sz="1200">
              <a:solidFill>
                <a:srgbClr val="FFFFFF"/>
              </a:solidFill>
              <a:latin typeface="Abel"/>
              <a:ea typeface="Abel"/>
              <a:cs typeface="Abel"/>
              <a:sym typeface="Abel"/>
            </a:endParaRPr>
          </a:p>
        </p:txBody>
      </p:sp>
      <p:sp>
        <p:nvSpPr>
          <p:cNvPr id="611" name="Google Shape;611;p48"/>
          <p:cNvSpPr txBox="1"/>
          <p:nvPr/>
        </p:nvSpPr>
        <p:spPr>
          <a:xfrm>
            <a:off x="1949201" y="2478775"/>
            <a:ext cx="2171100" cy="520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500">
                <a:solidFill>
                  <a:srgbClr val="FFFFFF"/>
                </a:solidFill>
                <a:latin typeface="Poppins"/>
                <a:ea typeface="Poppins"/>
                <a:cs typeface="Poppins"/>
                <a:sym typeface="Poppins"/>
              </a:rPr>
              <a:t>VENUS</a:t>
            </a:r>
            <a:endParaRPr sz="1500">
              <a:solidFill>
                <a:srgbClr val="FFFFFF"/>
              </a:solidFill>
              <a:latin typeface="Poppins"/>
              <a:ea typeface="Poppins"/>
              <a:cs typeface="Poppins"/>
              <a:sym typeface="Poppins"/>
            </a:endParaRPr>
          </a:p>
        </p:txBody>
      </p:sp>
      <p:sp>
        <p:nvSpPr>
          <p:cNvPr id="612" name="Google Shape;612;p48"/>
          <p:cNvSpPr txBox="1"/>
          <p:nvPr/>
        </p:nvSpPr>
        <p:spPr>
          <a:xfrm>
            <a:off x="1299650" y="2870725"/>
            <a:ext cx="2820600" cy="618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FFFFFF"/>
                </a:solidFill>
                <a:latin typeface="Abel"/>
                <a:ea typeface="Abel"/>
                <a:cs typeface="Abel"/>
                <a:sym typeface="Abel"/>
              </a:rPr>
              <a:t>Venus has a beautiful name, but it’s terribly hot, even hotter than Mercury</a:t>
            </a:r>
            <a:endParaRPr sz="1200">
              <a:solidFill>
                <a:srgbClr val="FFFFFF"/>
              </a:solidFill>
              <a:latin typeface="Abel"/>
              <a:ea typeface="Abel"/>
              <a:cs typeface="Abel"/>
              <a:sym typeface="Abel"/>
            </a:endParaRPr>
          </a:p>
        </p:txBody>
      </p:sp>
      <p:sp>
        <p:nvSpPr>
          <p:cNvPr id="613" name="Google Shape;613;p48"/>
          <p:cNvSpPr txBox="1"/>
          <p:nvPr/>
        </p:nvSpPr>
        <p:spPr>
          <a:xfrm>
            <a:off x="1949201" y="3594275"/>
            <a:ext cx="2171100" cy="5208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500">
                <a:solidFill>
                  <a:srgbClr val="FFFFFF"/>
                </a:solidFill>
                <a:latin typeface="Poppins"/>
                <a:ea typeface="Poppins"/>
                <a:cs typeface="Poppins"/>
                <a:sym typeface="Poppins"/>
              </a:rPr>
              <a:t>NEPTUNE</a:t>
            </a:r>
            <a:endParaRPr sz="1500">
              <a:solidFill>
                <a:srgbClr val="FFFFFF"/>
              </a:solidFill>
              <a:latin typeface="Poppins"/>
              <a:ea typeface="Poppins"/>
              <a:cs typeface="Poppins"/>
              <a:sym typeface="Poppins"/>
            </a:endParaRPr>
          </a:p>
        </p:txBody>
      </p:sp>
      <p:sp>
        <p:nvSpPr>
          <p:cNvPr id="614" name="Google Shape;614;p48"/>
          <p:cNvSpPr txBox="1"/>
          <p:nvPr/>
        </p:nvSpPr>
        <p:spPr>
          <a:xfrm>
            <a:off x="1299650" y="3986225"/>
            <a:ext cx="2820600" cy="6183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sz="1200">
                <a:solidFill>
                  <a:srgbClr val="FFFFFF"/>
                </a:solidFill>
                <a:latin typeface="Abel"/>
                <a:ea typeface="Abel"/>
                <a:cs typeface="Abel"/>
                <a:sym typeface="Abel"/>
              </a:rPr>
              <a:t>Neptune is the fourth-largest planet by diameter in the Solar System</a:t>
            </a:r>
            <a:endParaRPr sz="1200">
              <a:solidFill>
                <a:srgbClr val="FFFFFF"/>
              </a:solidFill>
              <a:latin typeface="Abel"/>
              <a:ea typeface="Abel"/>
              <a:cs typeface="Abel"/>
              <a:sym typeface="Abel"/>
            </a:endParaRPr>
          </a:p>
        </p:txBody>
      </p:sp>
      <p:sp>
        <p:nvSpPr>
          <p:cNvPr id="615" name="Google Shape;615;p48"/>
          <p:cNvSpPr/>
          <p:nvPr/>
        </p:nvSpPr>
        <p:spPr>
          <a:xfrm rot="5400000">
            <a:off x="5233675" y="1953875"/>
            <a:ext cx="439800" cy="2127600"/>
          </a:xfrm>
          <a:prstGeom prst="cube">
            <a:avLst>
              <a:gd fmla="val 25000" name="adj"/>
            </a:avLst>
          </a:pr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8"/>
          <p:cNvSpPr/>
          <p:nvPr/>
        </p:nvSpPr>
        <p:spPr>
          <a:xfrm rot="5400000">
            <a:off x="4759600" y="3537775"/>
            <a:ext cx="439800" cy="1179600"/>
          </a:xfrm>
          <a:prstGeom prst="cube">
            <a:avLst>
              <a:gd fmla="val 25000" name="adj"/>
            </a:avLst>
          </a:prstGeom>
          <a:solidFill>
            <a:srgbClr val="392F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8"/>
          <p:cNvSpPr txBox="1"/>
          <p:nvPr>
            <p:ph idx="4294967295" type="title"/>
          </p:nvPr>
        </p:nvSpPr>
        <p:spPr>
          <a:xfrm>
            <a:off x="5962625" y="1647375"/>
            <a:ext cx="880800" cy="52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FFFFFF"/>
                </a:solidFill>
              </a:rPr>
              <a:t>60%</a:t>
            </a:r>
            <a:endParaRPr sz="2000">
              <a:solidFill>
                <a:srgbClr val="FFFFFF"/>
              </a:solidFill>
            </a:endParaRPr>
          </a:p>
        </p:txBody>
      </p:sp>
      <p:sp>
        <p:nvSpPr>
          <p:cNvPr id="618" name="Google Shape;618;p48"/>
          <p:cNvSpPr txBox="1"/>
          <p:nvPr>
            <p:ph idx="4294967295" type="title"/>
          </p:nvPr>
        </p:nvSpPr>
        <p:spPr>
          <a:xfrm>
            <a:off x="6593575" y="2757275"/>
            <a:ext cx="880800" cy="52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FFFFFF"/>
                </a:solidFill>
              </a:rPr>
              <a:t>7</a:t>
            </a:r>
            <a:r>
              <a:rPr lang="en" sz="2000">
                <a:solidFill>
                  <a:srgbClr val="FFFFFF"/>
                </a:solidFill>
              </a:rPr>
              <a:t>0%</a:t>
            </a:r>
            <a:endParaRPr sz="2000">
              <a:solidFill>
                <a:srgbClr val="FFFFFF"/>
              </a:solidFill>
            </a:endParaRPr>
          </a:p>
        </p:txBody>
      </p:sp>
      <p:sp>
        <p:nvSpPr>
          <p:cNvPr id="619" name="Google Shape;619;p48"/>
          <p:cNvSpPr txBox="1"/>
          <p:nvPr>
            <p:ph idx="4294967295" type="title"/>
          </p:nvPr>
        </p:nvSpPr>
        <p:spPr>
          <a:xfrm>
            <a:off x="5645500" y="3867175"/>
            <a:ext cx="880800" cy="52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FFFFFF"/>
                </a:solidFill>
              </a:rPr>
              <a:t>5</a:t>
            </a:r>
            <a:r>
              <a:rPr lang="en" sz="2000">
                <a:solidFill>
                  <a:srgbClr val="FFFFFF"/>
                </a:solidFill>
              </a:rPr>
              <a:t>0%</a:t>
            </a:r>
            <a:endParaRPr sz="2000">
              <a:solidFill>
                <a:srgbClr val="FFFFFF"/>
              </a:solidFill>
            </a:endParaRPr>
          </a:p>
        </p:txBody>
      </p:sp>
      <p:sp>
        <p:nvSpPr>
          <p:cNvPr id="620" name="Google Shape;620;p48"/>
          <p:cNvSpPr/>
          <p:nvPr/>
        </p:nvSpPr>
        <p:spPr>
          <a:xfrm rot="5400000">
            <a:off x="4356425" y="2948375"/>
            <a:ext cx="709200" cy="138600"/>
          </a:xfrm>
          <a:prstGeom prst="arc">
            <a:avLst>
              <a:gd fmla="val 20758010" name="adj1"/>
              <a:gd fmla="val 11641067" name="adj2"/>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8"/>
          <p:cNvSpPr/>
          <p:nvPr/>
        </p:nvSpPr>
        <p:spPr>
          <a:xfrm rot="5400000">
            <a:off x="4356425" y="1838475"/>
            <a:ext cx="709200" cy="138600"/>
          </a:xfrm>
          <a:prstGeom prst="arc">
            <a:avLst>
              <a:gd fmla="val 20758010" name="adj1"/>
              <a:gd fmla="val 11641067" name="adj2"/>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8"/>
          <p:cNvSpPr/>
          <p:nvPr/>
        </p:nvSpPr>
        <p:spPr>
          <a:xfrm rot="5400000">
            <a:off x="4356425" y="4058275"/>
            <a:ext cx="709200" cy="138600"/>
          </a:xfrm>
          <a:prstGeom prst="arc">
            <a:avLst>
              <a:gd fmla="val 20758010" name="adj1"/>
              <a:gd fmla="val 11641067" name="adj2"/>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6" name="Shape 626"/>
        <p:cNvGrpSpPr/>
        <p:nvPr/>
      </p:nvGrpSpPr>
      <p:grpSpPr>
        <a:xfrm>
          <a:off x="0" y="0"/>
          <a:ext cx="0" cy="0"/>
          <a:chOff x="0" y="0"/>
          <a:chExt cx="0" cy="0"/>
        </a:xfrm>
      </p:grpSpPr>
      <p:sp>
        <p:nvSpPr>
          <p:cNvPr id="627" name="Google Shape;627;p49"/>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DO YOU PREFER THESE OTHER PERCENTAGES?</a:t>
            </a:r>
            <a:endParaRPr/>
          </a:p>
        </p:txBody>
      </p:sp>
      <p:sp>
        <p:nvSpPr>
          <p:cNvPr id="628" name="Google Shape;628;p49"/>
          <p:cNvSpPr txBox="1"/>
          <p:nvPr/>
        </p:nvSpPr>
        <p:spPr>
          <a:xfrm>
            <a:off x="1365325" y="3849275"/>
            <a:ext cx="1257600" cy="5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VENUS</a:t>
            </a:r>
            <a:endParaRPr sz="1500">
              <a:solidFill>
                <a:srgbClr val="FFFFFF"/>
              </a:solidFill>
              <a:latin typeface="Poppins"/>
              <a:ea typeface="Poppins"/>
              <a:cs typeface="Poppins"/>
              <a:sym typeface="Poppins"/>
            </a:endParaRPr>
          </a:p>
        </p:txBody>
      </p:sp>
      <p:sp>
        <p:nvSpPr>
          <p:cNvPr id="629" name="Google Shape;629;p49"/>
          <p:cNvSpPr txBox="1"/>
          <p:nvPr/>
        </p:nvSpPr>
        <p:spPr>
          <a:xfrm>
            <a:off x="4802525" y="3849269"/>
            <a:ext cx="1257600" cy="5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MERCURY</a:t>
            </a:r>
            <a:endParaRPr sz="1500">
              <a:solidFill>
                <a:srgbClr val="FFFFFF"/>
              </a:solidFill>
              <a:latin typeface="Poppins"/>
              <a:ea typeface="Poppins"/>
              <a:cs typeface="Poppins"/>
              <a:sym typeface="Poppins"/>
            </a:endParaRPr>
          </a:p>
        </p:txBody>
      </p:sp>
      <p:sp>
        <p:nvSpPr>
          <p:cNvPr id="630" name="Google Shape;630;p49"/>
          <p:cNvSpPr txBox="1"/>
          <p:nvPr/>
        </p:nvSpPr>
        <p:spPr>
          <a:xfrm>
            <a:off x="6521113" y="3849275"/>
            <a:ext cx="1257600" cy="5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SATURN</a:t>
            </a:r>
            <a:endParaRPr sz="1500">
              <a:solidFill>
                <a:srgbClr val="FFFFFF"/>
              </a:solidFill>
              <a:latin typeface="Poppins"/>
              <a:ea typeface="Poppins"/>
              <a:cs typeface="Poppins"/>
              <a:sym typeface="Poppins"/>
            </a:endParaRPr>
          </a:p>
        </p:txBody>
      </p:sp>
      <p:sp>
        <p:nvSpPr>
          <p:cNvPr id="631" name="Google Shape;631;p49"/>
          <p:cNvSpPr txBox="1"/>
          <p:nvPr>
            <p:ph idx="4294967295" type="title"/>
          </p:nvPr>
        </p:nvSpPr>
        <p:spPr>
          <a:xfrm>
            <a:off x="1553725" y="1243050"/>
            <a:ext cx="880800" cy="52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rPr>
              <a:t>9</a:t>
            </a:r>
            <a:r>
              <a:rPr lang="en" sz="2000">
                <a:solidFill>
                  <a:srgbClr val="FFFFFF"/>
                </a:solidFill>
              </a:rPr>
              <a:t>0%</a:t>
            </a:r>
            <a:endParaRPr sz="2000">
              <a:solidFill>
                <a:srgbClr val="FFFFFF"/>
              </a:solidFill>
            </a:endParaRPr>
          </a:p>
        </p:txBody>
      </p:sp>
      <p:sp>
        <p:nvSpPr>
          <p:cNvPr id="632" name="Google Shape;632;p49"/>
          <p:cNvSpPr txBox="1"/>
          <p:nvPr>
            <p:ph idx="4294967295" type="title"/>
          </p:nvPr>
        </p:nvSpPr>
        <p:spPr>
          <a:xfrm>
            <a:off x="9130800" y="3062244"/>
            <a:ext cx="880800" cy="52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000">
                <a:solidFill>
                  <a:srgbClr val="FFFFFF"/>
                </a:solidFill>
              </a:rPr>
              <a:t>70%</a:t>
            </a:r>
            <a:endParaRPr sz="2000">
              <a:solidFill>
                <a:srgbClr val="FFFFFF"/>
              </a:solidFill>
            </a:endParaRPr>
          </a:p>
        </p:txBody>
      </p:sp>
      <p:sp>
        <p:nvSpPr>
          <p:cNvPr id="633" name="Google Shape;633;p49"/>
          <p:cNvSpPr txBox="1"/>
          <p:nvPr>
            <p:ph idx="4294967295" type="title"/>
          </p:nvPr>
        </p:nvSpPr>
        <p:spPr>
          <a:xfrm>
            <a:off x="4990925" y="1419325"/>
            <a:ext cx="880800" cy="52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rPr>
              <a:t>8</a:t>
            </a:r>
            <a:r>
              <a:rPr lang="en" sz="2000">
                <a:solidFill>
                  <a:srgbClr val="FFFFFF"/>
                </a:solidFill>
              </a:rPr>
              <a:t>0%</a:t>
            </a:r>
            <a:endParaRPr sz="2000">
              <a:solidFill>
                <a:srgbClr val="FFFFFF"/>
              </a:solidFill>
            </a:endParaRPr>
          </a:p>
        </p:txBody>
      </p:sp>
      <p:sp>
        <p:nvSpPr>
          <p:cNvPr id="634" name="Google Shape;634;p49"/>
          <p:cNvSpPr/>
          <p:nvPr/>
        </p:nvSpPr>
        <p:spPr>
          <a:xfrm>
            <a:off x="1795075" y="1763849"/>
            <a:ext cx="398100" cy="2085300"/>
          </a:xfrm>
          <a:prstGeom prst="can">
            <a:avLst>
              <a:gd fmla="val 25000" name="adj"/>
            </a:avLst>
          </a:prstGeom>
          <a:solidFill>
            <a:srgbClr val="11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9"/>
          <p:cNvSpPr/>
          <p:nvPr/>
        </p:nvSpPr>
        <p:spPr>
          <a:xfrm>
            <a:off x="3526191" y="2798487"/>
            <a:ext cx="398100" cy="1050600"/>
          </a:xfrm>
          <a:prstGeom prst="can">
            <a:avLst>
              <a:gd fmla="val 25000" name="adj"/>
            </a:avLst>
          </a:prstGeom>
          <a:solidFill>
            <a:srgbClr val="EF00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9"/>
          <p:cNvSpPr/>
          <p:nvPr/>
        </p:nvSpPr>
        <p:spPr>
          <a:xfrm>
            <a:off x="5232283" y="1940121"/>
            <a:ext cx="398100" cy="1909200"/>
          </a:xfrm>
          <a:prstGeom prst="can">
            <a:avLst>
              <a:gd fmla="val 25000" name="adj"/>
            </a:avLst>
          </a:prstGeom>
          <a:solidFill>
            <a:srgbClr val="392F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9"/>
          <p:cNvSpPr/>
          <p:nvPr/>
        </p:nvSpPr>
        <p:spPr>
          <a:xfrm>
            <a:off x="6950874" y="2281168"/>
            <a:ext cx="398100" cy="1568100"/>
          </a:xfrm>
          <a:prstGeom prst="can">
            <a:avLst>
              <a:gd fmla="val 25000" name="adj"/>
            </a:avLst>
          </a:prstGeom>
          <a:solidFill>
            <a:srgbClr val="617E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9"/>
          <p:cNvSpPr txBox="1"/>
          <p:nvPr/>
        </p:nvSpPr>
        <p:spPr>
          <a:xfrm>
            <a:off x="3096438" y="3849275"/>
            <a:ext cx="1257600" cy="520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EARTH</a:t>
            </a:r>
            <a:endParaRPr sz="1500">
              <a:solidFill>
                <a:srgbClr val="FFFFFF"/>
              </a:solidFill>
              <a:latin typeface="Poppins"/>
              <a:ea typeface="Poppins"/>
              <a:cs typeface="Poppins"/>
              <a:sym typeface="Poppins"/>
            </a:endParaRPr>
          </a:p>
        </p:txBody>
      </p:sp>
      <p:sp>
        <p:nvSpPr>
          <p:cNvPr id="639" name="Google Shape;639;p49"/>
          <p:cNvSpPr txBox="1"/>
          <p:nvPr>
            <p:ph idx="4294967295" type="title"/>
          </p:nvPr>
        </p:nvSpPr>
        <p:spPr>
          <a:xfrm>
            <a:off x="3284850" y="2277475"/>
            <a:ext cx="880800" cy="52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rPr>
              <a:t>5</a:t>
            </a:r>
            <a:r>
              <a:rPr lang="en" sz="2000">
                <a:solidFill>
                  <a:srgbClr val="FFFFFF"/>
                </a:solidFill>
              </a:rPr>
              <a:t>0%</a:t>
            </a:r>
            <a:endParaRPr sz="2000">
              <a:solidFill>
                <a:srgbClr val="FFFFFF"/>
              </a:solidFill>
            </a:endParaRPr>
          </a:p>
        </p:txBody>
      </p:sp>
      <p:sp>
        <p:nvSpPr>
          <p:cNvPr id="640" name="Google Shape;640;p49"/>
          <p:cNvSpPr txBox="1"/>
          <p:nvPr/>
        </p:nvSpPr>
        <p:spPr>
          <a:xfrm>
            <a:off x="1233475" y="4179450"/>
            <a:ext cx="1521300" cy="6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bel"/>
                <a:ea typeface="Abel"/>
                <a:cs typeface="Abel"/>
                <a:sym typeface="Abel"/>
              </a:rPr>
              <a:t>Venus is the second planet from the Sun</a:t>
            </a:r>
            <a:endParaRPr sz="1100">
              <a:solidFill>
                <a:srgbClr val="FFFFFF"/>
              </a:solidFill>
              <a:latin typeface="Abel"/>
              <a:ea typeface="Abel"/>
              <a:cs typeface="Abel"/>
              <a:sym typeface="Abel"/>
            </a:endParaRPr>
          </a:p>
        </p:txBody>
      </p:sp>
      <p:sp>
        <p:nvSpPr>
          <p:cNvPr id="641" name="Google Shape;641;p49"/>
          <p:cNvSpPr txBox="1"/>
          <p:nvPr/>
        </p:nvSpPr>
        <p:spPr>
          <a:xfrm>
            <a:off x="2964588" y="4179450"/>
            <a:ext cx="1521300" cy="6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lt1"/>
                </a:solidFill>
                <a:latin typeface="Abel"/>
                <a:ea typeface="Abel"/>
                <a:cs typeface="Abel"/>
                <a:sym typeface="Abel"/>
              </a:rPr>
              <a:t>Earth is the planet where we live on</a:t>
            </a:r>
            <a:endParaRPr sz="1100">
              <a:solidFill>
                <a:srgbClr val="FFFFFF"/>
              </a:solidFill>
              <a:latin typeface="Abel"/>
              <a:ea typeface="Abel"/>
              <a:cs typeface="Abel"/>
              <a:sym typeface="Abel"/>
            </a:endParaRPr>
          </a:p>
        </p:txBody>
      </p:sp>
      <p:sp>
        <p:nvSpPr>
          <p:cNvPr id="642" name="Google Shape;642;p49"/>
          <p:cNvSpPr txBox="1"/>
          <p:nvPr/>
        </p:nvSpPr>
        <p:spPr>
          <a:xfrm>
            <a:off x="4670663" y="4179450"/>
            <a:ext cx="1521300" cy="6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bel"/>
                <a:ea typeface="Abel"/>
                <a:cs typeface="Abel"/>
                <a:sym typeface="Abel"/>
              </a:rPr>
              <a:t>Mercury is the closest planet to the Sun</a:t>
            </a:r>
            <a:endParaRPr sz="1100">
              <a:solidFill>
                <a:srgbClr val="FFFFFF"/>
              </a:solidFill>
              <a:latin typeface="Abel"/>
              <a:ea typeface="Abel"/>
              <a:cs typeface="Abel"/>
              <a:sym typeface="Abel"/>
            </a:endParaRPr>
          </a:p>
        </p:txBody>
      </p:sp>
      <p:sp>
        <p:nvSpPr>
          <p:cNvPr id="643" name="Google Shape;643;p49"/>
          <p:cNvSpPr txBox="1"/>
          <p:nvPr/>
        </p:nvSpPr>
        <p:spPr>
          <a:xfrm>
            <a:off x="6389263" y="4179450"/>
            <a:ext cx="1521300" cy="618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bel"/>
                <a:ea typeface="Abel"/>
                <a:cs typeface="Abel"/>
                <a:sym typeface="Abel"/>
              </a:rPr>
              <a:t>Saturn is composed of hydrogen and helium</a:t>
            </a:r>
            <a:endParaRPr sz="1100">
              <a:solidFill>
                <a:srgbClr val="FFFFFF"/>
              </a:solidFill>
              <a:latin typeface="Abel"/>
              <a:ea typeface="Abel"/>
              <a:cs typeface="Abel"/>
              <a:sym typeface="Abel"/>
            </a:endParaRPr>
          </a:p>
        </p:txBody>
      </p:sp>
      <p:sp>
        <p:nvSpPr>
          <p:cNvPr id="644" name="Google Shape;644;p49"/>
          <p:cNvSpPr txBox="1"/>
          <p:nvPr>
            <p:ph idx="4294967295" type="title"/>
          </p:nvPr>
        </p:nvSpPr>
        <p:spPr>
          <a:xfrm>
            <a:off x="6709525" y="1763850"/>
            <a:ext cx="880800" cy="52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000">
                <a:solidFill>
                  <a:srgbClr val="FFFFFF"/>
                </a:solidFill>
              </a:rPr>
              <a:t>7</a:t>
            </a:r>
            <a:r>
              <a:rPr lang="en" sz="2000">
                <a:solidFill>
                  <a:srgbClr val="FFFFFF"/>
                </a:solidFill>
              </a:rPr>
              <a:t>0%</a:t>
            </a:r>
            <a:endParaRPr sz="2000">
              <a:solidFill>
                <a:srgbClr val="FFFFFF"/>
              </a:solidFill>
            </a:endParaRPr>
          </a:p>
        </p:txBody>
      </p:sp>
      <p:sp>
        <p:nvSpPr>
          <p:cNvPr id="645" name="Google Shape;645;p49"/>
          <p:cNvSpPr/>
          <p:nvPr/>
        </p:nvSpPr>
        <p:spPr>
          <a:xfrm>
            <a:off x="1639525" y="3444450"/>
            <a:ext cx="709200" cy="138600"/>
          </a:xfrm>
          <a:prstGeom prst="arc">
            <a:avLst>
              <a:gd fmla="val 20632866" name="adj1"/>
              <a:gd fmla="val 11767855" name="adj2"/>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9"/>
          <p:cNvSpPr/>
          <p:nvPr/>
        </p:nvSpPr>
        <p:spPr>
          <a:xfrm>
            <a:off x="3370650" y="3444450"/>
            <a:ext cx="709200" cy="138600"/>
          </a:xfrm>
          <a:prstGeom prst="arc">
            <a:avLst>
              <a:gd fmla="val 20632866" name="adj1"/>
              <a:gd fmla="val 11767855" name="adj2"/>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9"/>
          <p:cNvSpPr/>
          <p:nvPr/>
        </p:nvSpPr>
        <p:spPr>
          <a:xfrm>
            <a:off x="5076725" y="3444450"/>
            <a:ext cx="709200" cy="138600"/>
          </a:xfrm>
          <a:prstGeom prst="arc">
            <a:avLst>
              <a:gd fmla="val 20632866" name="adj1"/>
              <a:gd fmla="val 11767855" name="adj2"/>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9"/>
          <p:cNvSpPr/>
          <p:nvPr/>
        </p:nvSpPr>
        <p:spPr>
          <a:xfrm>
            <a:off x="6795325" y="3444450"/>
            <a:ext cx="709200" cy="138600"/>
          </a:xfrm>
          <a:prstGeom prst="arc">
            <a:avLst>
              <a:gd fmla="val 20632866" name="adj1"/>
              <a:gd fmla="val 11767855" name="adj2"/>
            </a:avLst>
          </a:prstGeom>
          <a:no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2" name="Shape 652"/>
        <p:cNvGrpSpPr/>
        <p:nvPr/>
      </p:nvGrpSpPr>
      <p:grpSpPr>
        <a:xfrm>
          <a:off x="0" y="0"/>
          <a:ext cx="0" cy="0"/>
          <a:chOff x="0" y="0"/>
          <a:chExt cx="0" cy="0"/>
        </a:xfrm>
      </p:grpSpPr>
      <p:sp>
        <p:nvSpPr>
          <p:cNvPr id="653" name="Google Shape;653;p50"/>
          <p:cNvSpPr txBox="1"/>
          <p:nvPr>
            <p:ph type="title"/>
          </p:nvPr>
        </p:nvSpPr>
        <p:spPr>
          <a:xfrm>
            <a:off x="716575" y="1422125"/>
            <a:ext cx="7710600" cy="1666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4,498,317,465</a:t>
            </a:r>
            <a:endParaRPr/>
          </a:p>
        </p:txBody>
      </p:sp>
      <p:sp>
        <p:nvSpPr>
          <p:cNvPr id="654" name="Google Shape;654;p50"/>
          <p:cNvSpPr txBox="1"/>
          <p:nvPr>
            <p:ph idx="1" type="body"/>
          </p:nvPr>
        </p:nvSpPr>
        <p:spPr>
          <a:xfrm>
            <a:off x="1721100" y="2869900"/>
            <a:ext cx="5701800" cy="354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Big numbers catch your audience’s attention</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8" name="Shape 658"/>
        <p:cNvGrpSpPr/>
        <p:nvPr/>
      </p:nvGrpSpPr>
      <p:grpSpPr>
        <a:xfrm>
          <a:off x="0" y="0"/>
          <a:ext cx="0" cy="0"/>
          <a:chOff x="0" y="0"/>
          <a:chExt cx="0" cy="0"/>
        </a:xfrm>
      </p:grpSpPr>
      <p:sp>
        <p:nvSpPr>
          <p:cNvPr id="659" name="Google Shape;659;p51"/>
          <p:cNvSpPr txBox="1"/>
          <p:nvPr>
            <p:ph type="title"/>
          </p:nvPr>
        </p:nvSpPr>
        <p:spPr>
          <a:xfrm>
            <a:off x="1007981" y="843600"/>
            <a:ext cx="4076400" cy="6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333,000.00</a:t>
            </a:r>
            <a:endParaRPr/>
          </a:p>
        </p:txBody>
      </p:sp>
      <p:sp>
        <p:nvSpPr>
          <p:cNvPr id="660" name="Google Shape;660;p51"/>
          <p:cNvSpPr txBox="1"/>
          <p:nvPr>
            <p:ph idx="2" type="title"/>
          </p:nvPr>
        </p:nvSpPr>
        <p:spPr>
          <a:xfrm>
            <a:off x="1007974" y="1229925"/>
            <a:ext cx="40764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earths is the Sun’s mass</a:t>
            </a:r>
            <a:endParaRPr/>
          </a:p>
        </p:txBody>
      </p:sp>
      <p:sp>
        <p:nvSpPr>
          <p:cNvPr id="661" name="Google Shape;661;p51"/>
          <p:cNvSpPr txBox="1"/>
          <p:nvPr>
            <p:ph idx="3" type="title"/>
          </p:nvPr>
        </p:nvSpPr>
        <p:spPr>
          <a:xfrm>
            <a:off x="1007981" y="3421000"/>
            <a:ext cx="4076400" cy="6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662" name="Google Shape;662;p51"/>
          <p:cNvSpPr txBox="1"/>
          <p:nvPr>
            <p:ph idx="4" type="title"/>
          </p:nvPr>
        </p:nvSpPr>
        <p:spPr>
          <a:xfrm>
            <a:off x="1007974" y="3807325"/>
            <a:ext cx="40764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distance between the Earth and the Moo</a:t>
            </a:r>
            <a:r>
              <a:rPr lang="en"/>
              <a:t>n</a:t>
            </a:r>
            <a:endParaRPr/>
          </a:p>
        </p:txBody>
      </p:sp>
      <p:sp>
        <p:nvSpPr>
          <p:cNvPr id="663" name="Google Shape;663;p51"/>
          <p:cNvSpPr txBox="1"/>
          <p:nvPr>
            <p:ph idx="5" type="title"/>
          </p:nvPr>
        </p:nvSpPr>
        <p:spPr>
          <a:xfrm>
            <a:off x="1007981" y="2132300"/>
            <a:ext cx="4076400" cy="66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24h 37m 23s</a:t>
            </a:r>
            <a:endParaRPr/>
          </a:p>
        </p:txBody>
      </p:sp>
      <p:sp>
        <p:nvSpPr>
          <p:cNvPr id="664" name="Google Shape;664;p51"/>
          <p:cNvSpPr txBox="1"/>
          <p:nvPr>
            <p:ph idx="6" type="title"/>
          </p:nvPr>
        </p:nvSpPr>
        <p:spPr>
          <a:xfrm>
            <a:off x="1007974" y="2518625"/>
            <a:ext cx="40764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is Jupiter’s rotation period</a:t>
            </a:r>
            <a:endParaRPr/>
          </a:p>
        </p:txBody>
      </p:sp>
      <p:pic>
        <p:nvPicPr>
          <p:cNvPr id="665" name="Google Shape;665;p51"/>
          <p:cNvPicPr preferRelativeResize="0"/>
          <p:nvPr/>
        </p:nvPicPr>
        <p:blipFill>
          <a:blip r:embed="rId3">
            <a:alphaModFix/>
          </a:blip>
          <a:stretch>
            <a:fillRect/>
          </a:stretch>
        </p:blipFill>
        <p:spPr>
          <a:xfrm>
            <a:off x="5164700" y="1065213"/>
            <a:ext cx="2808452" cy="3013070"/>
          </a:xfrm>
          <a:prstGeom prst="rect">
            <a:avLst/>
          </a:prstGeom>
          <a:noFill/>
          <a:ln>
            <a:noFill/>
          </a:ln>
        </p:spPr>
      </p:pic>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9" name="Shape 669"/>
        <p:cNvGrpSpPr/>
        <p:nvPr/>
      </p:nvGrpSpPr>
      <p:grpSpPr>
        <a:xfrm>
          <a:off x="0" y="0"/>
          <a:ext cx="0" cy="0"/>
          <a:chOff x="0" y="0"/>
          <a:chExt cx="0" cy="0"/>
        </a:xfrm>
      </p:grpSpPr>
      <p:sp>
        <p:nvSpPr>
          <p:cNvPr id="670" name="Google Shape;670;p52"/>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REVIEWING CONCEPTS IS A GOOD IDEA</a:t>
            </a:r>
            <a:endParaRPr/>
          </a:p>
        </p:txBody>
      </p:sp>
      <p:sp>
        <p:nvSpPr>
          <p:cNvPr id="671" name="Google Shape;671;p52"/>
          <p:cNvSpPr txBox="1"/>
          <p:nvPr>
            <p:ph idx="2" type="title"/>
          </p:nvPr>
        </p:nvSpPr>
        <p:spPr>
          <a:xfrm>
            <a:off x="835600" y="1860600"/>
            <a:ext cx="2081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672" name="Google Shape;672;p52"/>
          <p:cNvSpPr txBox="1"/>
          <p:nvPr>
            <p:ph idx="1" type="subTitle"/>
          </p:nvPr>
        </p:nvSpPr>
        <p:spPr>
          <a:xfrm>
            <a:off x="835600" y="2217900"/>
            <a:ext cx="20814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673" name="Google Shape;673;p52"/>
          <p:cNvSpPr txBox="1"/>
          <p:nvPr>
            <p:ph idx="3" type="title"/>
          </p:nvPr>
        </p:nvSpPr>
        <p:spPr>
          <a:xfrm>
            <a:off x="6227045" y="1860600"/>
            <a:ext cx="2081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674" name="Google Shape;674;p52"/>
          <p:cNvSpPr txBox="1"/>
          <p:nvPr>
            <p:ph idx="4" type="subTitle"/>
          </p:nvPr>
        </p:nvSpPr>
        <p:spPr>
          <a:xfrm>
            <a:off x="6227049" y="2217900"/>
            <a:ext cx="20814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in the Solar System</a:t>
            </a:r>
            <a:endParaRPr/>
          </a:p>
        </p:txBody>
      </p:sp>
      <p:sp>
        <p:nvSpPr>
          <p:cNvPr id="675" name="Google Shape;675;p52"/>
          <p:cNvSpPr txBox="1"/>
          <p:nvPr>
            <p:ph idx="5" type="title"/>
          </p:nvPr>
        </p:nvSpPr>
        <p:spPr>
          <a:xfrm>
            <a:off x="3531335" y="1860600"/>
            <a:ext cx="2081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76" name="Google Shape;676;p52"/>
          <p:cNvSpPr txBox="1"/>
          <p:nvPr>
            <p:ph idx="6" type="subTitle"/>
          </p:nvPr>
        </p:nvSpPr>
        <p:spPr>
          <a:xfrm>
            <a:off x="3531337" y="2217900"/>
            <a:ext cx="20814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677" name="Google Shape;677;p52"/>
          <p:cNvSpPr txBox="1"/>
          <p:nvPr>
            <p:ph idx="7" type="title"/>
          </p:nvPr>
        </p:nvSpPr>
        <p:spPr>
          <a:xfrm>
            <a:off x="835600" y="3648725"/>
            <a:ext cx="2081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678" name="Google Shape;678;p52"/>
          <p:cNvSpPr txBox="1"/>
          <p:nvPr>
            <p:ph idx="8" type="subTitle"/>
          </p:nvPr>
        </p:nvSpPr>
        <p:spPr>
          <a:xfrm>
            <a:off x="835600" y="4006025"/>
            <a:ext cx="20814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the biggest planet in the Solar System</a:t>
            </a:r>
            <a:endParaRPr/>
          </a:p>
        </p:txBody>
      </p:sp>
      <p:sp>
        <p:nvSpPr>
          <p:cNvPr id="679" name="Google Shape;679;p52"/>
          <p:cNvSpPr txBox="1"/>
          <p:nvPr>
            <p:ph idx="9" type="title"/>
          </p:nvPr>
        </p:nvSpPr>
        <p:spPr>
          <a:xfrm>
            <a:off x="6227045" y="3648725"/>
            <a:ext cx="2081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680" name="Google Shape;680;p52"/>
          <p:cNvSpPr txBox="1"/>
          <p:nvPr>
            <p:ph idx="13" type="subTitle"/>
          </p:nvPr>
        </p:nvSpPr>
        <p:spPr>
          <a:xfrm>
            <a:off x="6227049" y="4006025"/>
            <a:ext cx="20814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fourth-largest planet in the Solar System</a:t>
            </a:r>
            <a:endParaRPr/>
          </a:p>
        </p:txBody>
      </p:sp>
      <p:sp>
        <p:nvSpPr>
          <p:cNvPr id="681" name="Google Shape;681;p52"/>
          <p:cNvSpPr txBox="1"/>
          <p:nvPr>
            <p:ph idx="14" type="title"/>
          </p:nvPr>
        </p:nvSpPr>
        <p:spPr>
          <a:xfrm>
            <a:off x="3531335" y="3648725"/>
            <a:ext cx="2081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682" name="Google Shape;682;p52"/>
          <p:cNvSpPr txBox="1"/>
          <p:nvPr>
            <p:ph idx="15" type="subTitle"/>
          </p:nvPr>
        </p:nvSpPr>
        <p:spPr>
          <a:xfrm>
            <a:off x="3531337" y="4006025"/>
            <a:ext cx="2081400" cy="588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mostly of hydrogen and helium</a:t>
            </a:r>
            <a:endParaRPr/>
          </a:p>
        </p:txBody>
      </p:sp>
      <p:pic>
        <p:nvPicPr>
          <p:cNvPr id="683" name="Google Shape;683;p52"/>
          <p:cNvPicPr preferRelativeResize="0"/>
          <p:nvPr/>
        </p:nvPicPr>
        <p:blipFill>
          <a:blip r:embed="rId3">
            <a:alphaModFix/>
          </a:blip>
          <a:stretch>
            <a:fillRect/>
          </a:stretch>
        </p:blipFill>
        <p:spPr>
          <a:xfrm>
            <a:off x="1646262" y="1441475"/>
            <a:ext cx="460080" cy="467878"/>
          </a:xfrm>
          <a:prstGeom prst="rect">
            <a:avLst/>
          </a:prstGeom>
          <a:noFill/>
          <a:ln>
            <a:noFill/>
          </a:ln>
        </p:spPr>
      </p:pic>
      <p:pic>
        <p:nvPicPr>
          <p:cNvPr id="684" name="Google Shape;684;p52"/>
          <p:cNvPicPr preferRelativeResize="0"/>
          <p:nvPr/>
        </p:nvPicPr>
        <p:blipFill>
          <a:blip r:embed="rId4">
            <a:alphaModFix/>
          </a:blip>
          <a:stretch>
            <a:fillRect/>
          </a:stretch>
        </p:blipFill>
        <p:spPr>
          <a:xfrm>
            <a:off x="1665207" y="3202131"/>
            <a:ext cx="422190" cy="467880"/>
          </a:xfrm>
          <a:prstGeom prst="rect">
            <a:avLst/>
          </a:prstGeom>
          <a:noFill/>
          <a:ln>
            <a:noFill/>
          </a:ln>
        </p:spPr>
      </p:pic>
      <p:pic>
        <p:nvPicPr>
          <p:cNvPr id="685" name="Google Shape;685;p52"/>
          <p:cNvPicPr preferRelativeResize="0"/>
          <p:nvPr/>
        </p:nvPicPr>
        <p:blipFill>
          <a:blip r:embed="rId5">
            <a:alphaModFix/>
          </a:blip>
          <a:stretch>
            <a:fillRect/>
          </a:stretch>
        </p:blipFill>
        <p:spPr>
          <a:xfrm>
            <a:off x="4330987" y="1441476"/>
            <a:ext cx="482079" cy="467876"/>
          </a:xfrm>
          <a:prstGeom prst="rect">
            <a:avLst/>
          </a:prstGeom>
          <a:noFill/>
          <a:ln>
            <a:noFill/>
          </a:ln>
        </p:spPr>
      </p:pic>
      <p:pic>
        <p:nvPicPr>
          <p:cNvPr id="686" name="Google Shape;686;p52"/>
          <p:cNvPicPr preferRelativeResize="0"/>
          <p:nvPr/>
        </p:nvPicPr>
        <p:blipFill>
          <a:blip r:embed="rId6">
            <a:alphaModFix/>
          </a:blip>
          <a:stretch>
            <a:fillRect/>
          </a:stretch>
        </p:blipFill>
        <p:spPr>
          <a:xfrm>
            <a:off x="6988162" y="1441475"/>
            <a:ext cx="514972" cy="467876"/>
          </a:xfrm>
          <a:prstGeom prst="rect">
            <a:avLst/>
          </a:prstGeom>
          <a:noFill/>
          <a:ln>
            <a:noFill/>
          </a:ln>
        </p:spPr>
      </p:pic>
      <p:pic>
        <p:nvPicPr>
          <p:cNvPr id="687" name="Google Shape;687;p52"/>
          <p:cNvPicPr preferRelativeResize="0"/>
          <p:nvPr/>
        </p:nvPicPr>
        <p:blipFill>
          <a:blip r:embed="rId7">
            <a:alphaModFix/>
          </a:blip>
          <a:stretch>
            <a:fillRect/>
          </a:stretch>
        </p:blipFill>
        <p:spPr>
          <a:xfrm rot="1827695">
            <a:off x="7086802" y="3156128"/>
            <a:ext cx="317692" cy="559884"/>
          </a:xfrm>
          <a:prstGeom prst="rect">
            <a:avLst/>
          </a:prstGeom>
          <a:noFill/>
          <a:ln>
            <a:noFill/>
          </a:ln>
        </p:spPr>
      </p:pic>
      <p:pic>
        <p:nvPicPr>
          <p:cNvPr id="688" name="Google Shape;688;p52"/>
          <p:cNvPicPr preferRelativeResize="0"/>
          <p:nvPr/>
        </p:nvPicPr>
        <p:blipFill>
          <a:blip r:embed="rId8">
            <a:alphaModFix/>
          </a:blip>
          <a:stretch>
            <a:fillRect/>
          </a:stretch>
        </p:blipFill>
        <p:spPr>
          <a:xfrm>
            <a:off x="4352419" y="3117522"/>
            <a:ext cx="439216" cy="583371"/>
          </a:xfrm>
          <a:prstGeom prst="rect">
            <a:avLst/>
          </a:prstGeom>
          <a:noFill/>
          <a:ln>
            <a:noFill/>
          </a:ln>
        </p:spPr>
      </p:pic>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 name="Shape 692"/>
        <p:cNvGrpSpPr/>
        <p:nvPr/>
      </p:nvGrpSpPr>
      <p:grpSpPr>
        <a:xfrm>
          <a:off x="0" y="0"/>
          <a:ext cx="0" cy="0"/>
          <a:chOff x="0" y="0"/>
          <a:chExt cx="0" cy="0"/>
        </a:xfrm>
      </p:grpSpPr>
      <p:sp>
        <p:nvSpPr>
          <p:cNvPr id="693" name="Google Shape;693;p53"/>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SERVICES</a:t>
            </a:r>
            <a:endParaRPr/>
          </a:p>
        </p:txBody>
      </p:sp>
      <p:sp>
        <p:nvSpPr>
          <p:cNvPr id="694" name="Google Shape;694;p53"/>
          <p:cNvSpPr txBox="1"/>
          <p:nvPr/>
        </p:nvSpPr>
        <p:spPr>
          <a:xfrm>
            <a:off x="1041303" y="3001175"/>
            <a:ext cx="1848000" cy="520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BASIC</a:t>
            </a:r>
            <a:endParaRPr sz="1500">
              <a:solidFill>
                <a:srgbClr val="FFFFFF"/>
              </a:solidFill>
              <a:latin typeface="Poppins"/>
              <a:ea typeface="Poppins"/>
              <a:cs typeface="Poppins"/>
              <a:sym typeface="Poppins"/>
            </a:endParaRPr>
          </a:p>
        </p:txBody>
      </p:sp>
      <p:sp>
        <p:nvSpPr>
          <p:cNvPr id="695" name="Google Shape;695;p53"/>
          <p:cNvSpPr txBox="1"/>
          <p:nvPr/>
        </p:nvSpPr>
        <p:spPr>
          <a:xfrm>
            <a:off x="1041303" y="3469325"/>
            <a:ext cx="1848000" cy="113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200">
                <a:solidFill>
                  <a:srgbClr val="FFFFFF"/>
                </a:solidFill>
                <a:latin typeface="Abel"/>
                <a:ea typeface="Abel"/>
                <a:cs typeface="Abel"/>
                <a:sym typeface="Abel"/>
              </a:rPr>
              <a:t>You can explain your product or your service</a:t>
            </a:r>
            <a:endParaRPr sz="1200">
              <a:solidFill>
                <a:srgbClr val="FFFFFF"/>
              </a:solidFill>
              <a:latin typeface="Abel"/>
              <a:ea typeface="Abel"/>
              <a:cs typeface="Abel"/>
              <a:sym typeface="Abel"/>
            </a:endParaRPr>
          </a:p>
          <a:p>
            <a:pPr indent="0" lvl="0" marL="0" rtl="0" algn="ctr">
              <a:spcBef>
                <a:spcPts val="0"/>
              </a:spcBef>
              <a:spcAft>
                <a:spcPts val="0"/>
              </a:spcAft>
              <a:buClr>
                <a:schemeClr val="dk1"/>
              </a:buClr>
              <a:buSzPts val="1100"/>
              <a:buFont typeface="Arial"/>
              <a:buNone/>
            </a:pPr>
            <a:r>
              <a:t/>
            </a:r>
            <a:endParaRPr sz="1200">
              <a:solidFill>
                <a:srgbClr val="FFFFFF"/>
              </a:solidFill>
              <a:latin typeface="Abel"/>
              <a:ea typeface="Abel"/>
              <a:cs typeface="Abel"/>
              <a:sym typeface="Abel"/>
            </a:endParaRPr>
          </a:p>
          <a:p>
            <a:pPr indent="0" lvl="0" marL="0" rtl="0" algn="ctr">
              <a:spcBef>
                <a:spcPts val="0"/>
              </a:spcBef>
              <a:spcAft>
                <a:spcPts val="0"/>
              </a:spcAft>
              <a:buClr>
                <a:schemeClr val="dk1"/>
              </a:buClr>
              <a:buSzPts val="1100"/>
              <a:buFont typeface="Arial"/>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a:p>
            <a:pPr indent="0" lvl="0" marL="0" rtl="0" algn="ctr">
              <a:spcBef>
                <a:spcPts val="0"/>
              </a:spcBef>
              <a:spcAft>
                <a:spcPts val="0"/>
              </a:spcAft>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p:txBody>
      </p:sp>
      <p:pic>
        <p:nvPicPr>
          <p:cNvPr id="696" name="Google Shape;696;p53"/>
          <p:cNvPicPr preferRelativeResize="0"/>
          <p:nvPr/>
        </p:nvPicPr>
        <p:blipFill>
          <a:blip r:embed="rId3">
            <a:alphaModFix/>
          </a:blip>
          <a:stretch>
            <a:fillRect/>
          </a:stretch>
        </p:blipFill>
        <p:spPr>
          <a:xfrm>
            <a:off x="1108249" y="1170175"/>
            <a:ext cx="1714109" cy="1831001"/>
          </a:xfrm>
          <a:prstGeom prst="rect">
            <a:avLst/>
          </a:prstGeom>
          <a:noFill/>
          <a:ln>
            <a:noFill/>
          </a:ln>
        </p:spPr>
      </p:pic>
      <p:pic>
        <p:nvPicPr>
          <p:cNvPr id="697" name="Google Shape;697;p53"/>
          <p:cNvPicPr preferRelativeResize="0"/>
          <p:nvPr/>
        </p:nvPicPr>
        <p:blipFill>
          <a:blip r:embed="rId4">
            <a:alphaModFix/>
          </a:blip>
          <a:stretch>
            <a:fillRect/>
          </a:stretch>
        </p:blipFill>
        <p:spPr>
          <a:xfrm>
            <a:off x="6401143" y="1283391"/>
            <a:ext cx="1797946" cy="1661103"/>
          </a:xfrm>
          <a:prstGeom prst="rect">
            <a:avLst/>
          </a:prstGeom>
          <a:noFill/>
          <a:ln>
            <a:noFill/>
          </a:ln>
        </p:spPr>
      </p:pic>
      <p:pic>
        <p:nvPicPr>
          <p:cNvPr id="698" name="Google Shape;698;p53"/>
          <p:cNvPicPr preferRelativeResize="0"/>
          <p:nvPr/>
        </p:nvPicPr>
        <p:blipFill>
          <a:blip r:embed="rId5">
            <a:alphaModFix/>
          </a:blip>
          <a:stretch>
            <a:fillRect/>
          </a:stretch>
        </p:blipFill>
        <p:spPr>
          <a:xfrm>
            <a:off x="3660032" y="1254689"/>
            <a:ext cx="1823951" cy="1661098"/>
          </a:xfrm>
          <a:prstGeom prst="rect">
            <a:avLst/>
          </a:prstGeom>
          <a:noFill/>
          <a:ln>
            <a:noFill/>
          </a:ln>
        </p:spPr>
      </p:pic>
      <p:sp>
        <p:nvSpPr>
          <p:cNvPr id="699" name="Google Shape;699;p53"/>
          <p:cNvSpPr txBox="1"/>
          <p:nvPr>
            <p:ph idx="4294967295" type="title"/>
          </p:nvPr>
        </p:nvSpPr>
        <p:spPr>
          <a:xfrm>
            <a:off x="1041303" y="1677988"/>
            <a:ext cx="1848000" cy="81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rgbClr val="FFFFFF"/>
                </a:solidFill>
              </a:rPr>
              <a:t>$35</a:t>
            </a:r>
            <a:endParaRPr sz="3500">
              <a:solidFill>
                <a:srgbClr val="FFFFFF"/>
              </a:solidFill>
            </a:endParaRPr>
          </a:p>
        </p:txBody>
      </p:sp>
      <p:sp>
        <p:nvSpPr>
          <p:cNvPr id="700" name="Google Shape;700;p53"/>
          <p:cNvSpPr txBox="1"/>
          <p:nvPr/>
        </p:nvSpPr>
        <p:spPr>
          <a:xfrm>
            <a:off x="3648007" y="3001175"/>
            <a:ext cx="1848000" cy="520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PRO</a:t>
            </a:r>
            <a:endParaRPr sz="1500">
              <a:solidFill>
                <a:srgbClr val="FFFFFF"/>
              </a:solidFill>
              <a:latin typeface="Poppins"/>
              <a:ea typeface="Poppins"/>
              <a:cs typeface="Poppins"/>
              <a:sym typeface="Poppins"/>
            </a:endParaRPr>
          </a:p>
        </p:txBody>
      </p:sp>
      <p:sp>
        <p:nvSpPr>
          <p:cNvPr id="701" name="Google Shape;701;p53"/>
          <p:cNvSpPr txBox="1"/>
          <p:nvPr/>
        </p:nvSpPr>
        <p:spPr>
          <a:xfrm>
            <a:off x="3648007" y="3469325"/>
            <a:ext cx="1848000" cy="113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bel"/>
                <a:ea typeface="Abel"/>
                <a:cs typeface="Abel"/>
                <a:sym typeface="Abel"/>
              </a:rPr>
              <a:t>You can explain your product or your service</a:t>
            </a:r>
            <a:endParaRPr sz="1200">
              <a:solidFill>
                <a:srgbClr val="FFFFFF"/>
              </a:solidFill>
              <a:latin typeface="Abel"/>
              <a:ea typeface="Abel"/>
              <a:cs typeface="Abel"/>
              <a:sym typeface="Abel"/>
            </a:endParaRPr>
          </a:p>
          <a:p>
            <a:pPr indent="0" lvl="0" marL="0" rtl="0" algn="ctr">
              <a:spcBef>
                <a:spcPts val="0"/>
              </a:spcBef>
              <a:spcAft>
                <a:spcPts val="0"/>
              </a:spcAft>
              <a:buNone/>
            </a:pPr>
            <a:r>
              <a:t/>
            </a:r>
            <a:endParaRPr sz="1200">
              <a:solidFill>
                <a:srgbClr val="FFFFFF"/>
              </a:solidFill>
              <a:latin typeface="Abel"/>
              <a:ea typeface="Abel"/>
              <a:cs typeface="Abel"/>
              <a:sym typeface="Abel"/>
            </a:endParaRPr>
          </a:p>
          <a:p>
            <a:pPr indent="0" lvl="0" marL="0" rtl="0" algn="ctr">
              <a:spcBef>
                <a:spcPts val="0"/>
              </a:spcBef>
              <a:spcAft>
                <a:spcPts val="0"/>
              </a:spcAft>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a:p>
            <a:pPr indent="0" lvl="0" marL="0" rtl="0" algn="ctr">
              <a:spcBef>
                <a:spcPts val="0"/>
              </a:spcBef>
              <a:spcAft>
                <a:spcPts val="0"/>
              </a:spcAft>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p:txBody>
      </p:sp>
      <p:sp>
        <p:nvSpPr>
          <p:cNvPr id="702" name="Google Shape;702;p53"/>
          <p:cNvSpPr txBox="1"/>
          <p:nvPr>
            <p:ph idx="4294967295" type="title"/>
          </p:nvPr>
        </p:nvSpPr>
        <p:spPr>
          <a:xfrm>
            <a:off x="3648007" y="1677988"/>
            <a:ext cx="1848000" cy="81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rgbClr val="FFFFFF"/>
                </a:solidFill>
              </a:rPr>
              <a:t>$60</a:t>
            </a:r>
            <a:endParaRPr sz="3500">
              <a:solidFill>
                <a:srgbClr val="FFFFFF"/>
              </a:solidFill>
            </a:endParaRPr>
          </a:p>
        </p:txBody>
      </p:sp>
      <p:sp>
        <p:nvSpPr>
          <p:cNvPr id="703" name="Google Shape;703;p53"/>
          <p:cNvSpPr txBox="1"/>
          <p:nvPr/>
        </p:nvSpPr>
        <p:spPr>
          <a:xfrm>
            <a:off x="6321657" y="3001175"/>
            <a:ext cx="1848000" cy="520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500">
                <a:solidFill>
                  <a:srgbClr val="FFFFFF"/>
                </a:solidFill>
                <a:latin typeface="Poppins"/>
                <a:ea typeface="Poppins"/>
                <a:cs typeface="Poppins"/>
                <a:sym typeface="Poppins"/>
              </a:rPr>
              <a:t>PREMIUM</a:t>
            </a:r>
            <a:endParaRPr sz="1500">
              <a:solidFill>
                <a:srgbClr val="FFFFFF"/>
              </a:solidFill>
              <a:latin typeface="Poppins"/>
              <a:ea typeface="Poppins"/>
              <a:cs typeface="Poppins"/>
              <a:sym typeface="Poppins"/>
            </a:endParaRPr>
          </a:p>
        </p:txBody>
      </p:sp>
      <p:sp>
        <p:nvSpPr>
          <p:cNvPr id="704" name="Google Shape;704;p53"/>
          <p:cNvSpPr txBox="1"/>
          <p:nvPr/>
        </p:nvSpPr>
        <p:spPr>
          <a:xfrm>
            <a:off x="6321657" y="3469325"/>
            <a:ext cx="1848000" cy="11352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bel"/>
                <a:ea typeface="Abel"/>
                <a:cs typeface="Abel"/>
                <a:sym typeface="Abel"/>
              </a:rPr>
              <a:t>You can explain your product or your service</a:t>
            </a:r>
            <a:endParaRPr sz="1200">
              <a:solidFill>
                <a:srgbClr val="FFFFFF"/>
              </a:solidFill>
              <a:latin typeface="Abel"/>
              <a:ea typeface="Abel"/>
              <a:cs typeface="Abel"/>
              <a:sym typeface="Abel"/>
            </a:endParaRPr>
          </a:p>
          <a:p>
            <a:pPr indent="0" lvl="0" marL="0" rtl="0" algn="ctr">
              <a:spcBef>
                <a:spcPts val="0"/>
              </a:spcBef>
              <a:spcAft>
                <a:spcPts val="0"/>
              </a:spcAft>
              <a:buNone/>
            </a:pPr>
            <a:r>
              <a:t/>
            </a:r>
            <a:endParaRPr sz="1200">
              <a:solidFill>
                <a:srgbClr val="FFFFFF"/>
              </a:solidFill>
              <a:latin typeface="Abel"/>
              <a:ea typeface="Abel"/>
              <a:cs typeface="Abel"/>
              <a:sym typeface="Abel"/>
            </a:endParaRPr>
          </a:p>
          <a:p>
            <a:pPr indent="0" lvl="0" marL="0" rtl="0" algn="ctr">
              <a:spcBef>
                <a:spcPts val="0"/>
              </a:spcBef>
              <a:spcAft>
                <a:spcPts val="0"/>
              </a:spcAft>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a:p>
            <a:pPr indent="0" lvl="0" marL="0" rtl="0" algn="ctr">
              <a:spcBef>
                <a:spcPts val="0"/>
              </a:spcBef>
              <a:spcAft>
                <a:spcPts val="0"/>
              </a:spcAft>
              <a:buNone/>
            </a:pPr>
            <a:r>
              <a:rPr lang="en" sz="1200">
                <a:solidFill>
                  <a:srgbClr val="FFFFFF"/>
                </a:solidFill>
                <a:latin typeface="Abel"/>
                <a:ea typeface="Abel"/>
                <a:cs typeface="Abel"/>
                <a:sym typeface="Abel"/>
              </a:rPr>
              <a:t>Characteristic</a:t>
            </a:r>
            <a:endParaRPr sz="1200">
              <a:solidFill>
                <a:srgbClr val="FFFFFF"/>
              </a:solidFill>
              <a:latin typeface="Abel"/>
              <a:ea typeface="Abel"/>
              <a:cs typeface="Abel"/>
              <a:sym typeface="Abel"/>
            </a:endParaRPr>
          </a:p>
        </p:txBody>
      </p:sp>
      <p:sp>
        <p:nvSpPr>
          <p:cNvPr id="705" name="Google Shape;705;p53"/>
          <p:cNvSpPr txBox="1"/>
          <p:nvPr>
            <p:ph idx="4294967295" type="title"/>
          </p:nvPr>
        </p:nvSpPr>
        <p:spPr>
          <a:xfrm>
            <a:off x="6321657" y="1677988"/>
            <a:ext cx="1848000" cy="81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3500">
                <a:solidFill>
                  <a:srgbClr val="FFFFFF"/>
                </a:solidFill>
              </a:rPr>
              <a:t>$85</a:t>
            </a:r>
            <a:endParaRPr sz="3500">
              <a:solidFill>
                <a:srgbClr val="FFFFFF"/>
              </a:solidFil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 name="Shape 709"/>
        <p:cNvGrpSpPr/>
        <p:nvPr/>
      </p:nvGrpSpPr>
      <p:grpSpPr>
        <a:xfrm>
          <a:off x="0" y="0"/>
          <a:ext cx="0" cy="0"/>
          <a:chOff x="0" y="0"/>
          <a:chExt cx="0" cy="0"/>
        </a:xfrm>
      </p:grpSpPr>
      <p:sp>
        <p:nvSpPr>
          <p:cNvPr id="710" name="Google Shape;710;p54"/>
          <p:cNvSpPr txBox="1"/>
          <p:nvPr>
            <p:ph type="title"/>
          </p:nvPr>
        </p:nvSpPr>
        <p:spPr>
          <a:xfrm>
            <a:off x="1155738" y="1592550"/>
            <a:ext cx="2976900" cy="755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DESKTOP SOFTWARE</a:t>
            </a:r>
            <a:endParaRPr/>
          </a:p>
        </p:txBody>
      </p:sp>
      <p:sp>
        <p:nvSpPr>
          <p:cNvPr id="711" name="Google Shape;711;p54"/>
          <p:cNvSpPr txBox="1"/>
          <p:nvPr>
            <p:ph idx="1" type="body"/>
          </p:nvPr>
        </p:nvSpPr>
        <p:spPr>
          <a:xfrm>
            <a:off x="1155813" y="2274150"/>
            <a:ext cx="2976900" cy="1276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pic>
        <p:nvPicPr>
          <p:cNvPr id="712" name="Google Shape;712;p54"/>
          <p:cNvPicPr preferRelativeResize="0"/>
          <p:nvPr/>
        </p:nvPicPr>
        <p:blipFill rotWithShape="1">
          <a:blip r:embed="rId3">
            <a:alphaModFix/>
          </a:blip>
          <a:srcRect b="0" l="0" r="0" t="0"/>
          <a:stretch/>
        </p:blipFill>
        <p:spPr>
          <a:xfrm>
            <a:off x="4773586" y="1246749"/>
            <a:ext cx="3441600" cy="1931700"/>
          </a:xfrm>
          <a:prstGeom prst="roundRect">
            <a:avLst>
              <a:gd fmla="val 1513" name="adj"/>
            </a:avLst>
          </a:prstGeom>
          <a:noFill/>
          <a:ln>
            <a:noFill/>
          </a:ln>
        </p:spPr>
      </p:pic>
      <p:grpSp>
        <p:nvGrpSpPr>
          <p:cNvPr id="713" name="Google Shape;713;p54"/>
          <p:cNvGrpSpPr/>
          <p:nvPr/>
        </p:nvGrpSpPr>
        <p:grpSpPr>
          <a:xfrm>
            <a:off x="4571991" y="1077929"/>
            <a:ext cx="3855439" cy="2987635"/>
            <a:chOff x="2072995" y="1915648"/>
            <a:chExt cx="3165905" cy="2453305"/>
          </a:xfrm>
        </p:grpSpPr>
        <p:sp>
          <p:nvSpPr>
            <p:cNvPr id="714" name="Google Shape;714;p54"/>
            <p:cNvSpPr/>
            <p:nvPr/>
          </p:nvSpPr>
          <p:spPr>
            <a:xfrm>
              <a:off x="3260349" y="4100727"/>
              <a:ext cx="784838" cy="214359"/>
            </a:xfrm>
            <a:custGeom>
              <a:rect b="b" l="l" r="r" t="t"/>
              <a:pathLst>
                <a:path extrusionOk="0" h="9884" w="20326">
                  <a:moveTo>
                    <a:pt x="2967" y="0"/>
                  </a:moveTo>
                  <a:lnTo>
                    <a:pt x="0" y="9884"/>
                  </a:lnTo>
                  <a:lnTo>
                    <a:pt x="20325" y="9884"/>
                  </a:lnTo>
                  <a:lnTo>
                    <a:pt x="17359" y="0"/>
                  </a:ln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54"/>
            <p:cNvSpPr/>
            <p:nvPr/>
          </p:nvSpPr>
          <p:spPr>
            <a:xfrm>
              <a:off x="3201455" y="4315199"/>
              <a:ext cx="902567" cy="53754"/>
            </a:xfrm>
            <a:custGeom>
              <a:rect b="b" l="l" r="r" t="t"/>
              <a:pathLst>
                <a:path extrusionOk="0" h="1541" w="23375">
                  <a:moveTo>
                    <a:pt x="492" y="0"/>
                  </a:moveTo>
                  <a:cubicBezTo>
                    <a:pt x="214" y="0"/>
                    <a:pt x="1" y="230"/>
                    <a:pt x="1" y="492"/>
                  </a:cubicBezTo>
                  <a:lnTo>
                    <a:pt x="1" y="1541"/>
                  </a:lnTo>
                  <a:lnTo>
                    <a:pt x="23375" y="1541"/>
                  </a:lnTo>
                  <a:lnTo>
                    <a:pt x="23375" y="492"/>
                  </a:lnTo>
                  <a:cubicBezTo>
                    <a:pt x="23375" y="213"/>
                    <a:pt x="23145" y="0"/>
                    <a:pt x="22883"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54"/>
            <p:cNvSpPr/>
            <p:nvPr/>
          </p:nvSpPr>
          <p:spPr>
            <a:xfrm>
              <a:off x="2072995" y="1915648"/>
              <a:ext cx="3159506" cy="2180260"/>
            </a:xfrm>
            <a:custGeom>
              <a:rect b="b" l="l" r="r" t="t"/>
              <a:pathLst>
                <a:path extrusionOk="0" h="58452" w="81826">
                  <a:moveTo>
                    <a:pt x="1574" y="1"/>
                  </a:moveTo>
                  <a:cubicBezTo>
                    <a:pt x="705" y="1"/>
                    <a:pt x="0" y="689"/>
                    <a:pt x="0" y="1558"/>
                  </a:cubicBezTo>
                  <a:lnTo>
                    <a:pt x="0" y="56895"/>
                  </a:lnTo>
                  <a:cubicBezTo>
                    <a:pt x="0" y="57764"/>
                    <a:pt x="705" y="58452"/>
                    <a:pt x="1574" y="58452"/>
                  </a:cubicBezTo>
                  <a:lnTo>
                    <a:pt x="80252" y="58452"/>
                  </a:lnTo>
                  <a:cubicBezTo>
                    <a:pt x="81121" y="58452"/>
                    <a:pt x="81826" y="57764"/>
                    <a:pt x="81826" y="56895"/>
                  </a:cubicBezTo>
                  <a:lnTo>
                    <a:pt x="81826" y="1558"/>
                  </a:lnTo>
                  <a:cubicBezTo>
                    <a:pt x="81826" y="689"/>
                    <a:pt x="81121" y="1"/>
                    <a:pt x="80252"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54"/>
            <p:cNvSpPr/>
            <p:nvPr/>
          </p:nvSpPr>
          <p:spPr>
            <a:xfrm>
              <a:off x="2240081" y="2051121"/>
              <a:ext cx="2825354" cy="1590712"/>
            </a:xfrm>
            <a:custGeom>
              <a:rect b="b" l="l" r="r" t="t"/>
              <a:pathLst>
                <a:path extrusionOk="0" h="45602" w="73172">
                  <a:moveTo>
                    <a:pt x="426" y="1"/>
                  </a:moveTo>
                  <a:cubicBezTo>
                    <a:pt x="197" y="1"/>
                    <a:pt x="0" y="181"/>
                    <a:pt x="0" y="411"/>
                  </a:cubicBezTo>
                  <a:lnTo>
                    <a:pt x="0" y="45175"/>
                  </a:lnTo>
                  <a:cubicBezTo>
                    <a:pt x="0" y="45405"/>
                    <a:pt x="197" y="45601"/>
                    <a:pt x="426" y="45601"/>
                  </a:cubicBezTo>
                  <a:lnTo>
                    <a:pt x="72745" y="45601"/>
                  </a:lnTo>
                  <a:cubicBezTo>
                    <a:pt x="72975" y="45601"/>
                    <a:pt x="73171" y="45405"/>
                    <a:pt x="73171" y="45175"/>
                  </a:cubicBezTo>
                  <a:lnTo>
                    <a:pt x="73171" y="411"/>
                  </a:lnTo>
                  <a:cubicBezTo>
                    <a:pt x="73171" y="181"/>
                    <a:pt x="72975" y="1"/>
                    <a:pt x="72745"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54"/>
            <p:cNvSpPr/>
            <p:nvPr/>
          </p:nvSpPr>
          <p:spPr>
            <a:xfrm>
              <a:off x="3627428" y="1960217"/>
              <a:ext cx="44327" cy="34778"/>
            </a:xfrm>
            <a:custGeom>
              <a:rect b="b" l="l" r="r" t="t"/>
              <a:pathLst>
                <a:path extrusionOk="0" h="997" w="1148">
                  <a:moveTo>
                    <a:pt x="656" y="1"/>
                  </a:moveTo>
                  <a:cubicBezTo>
                    <a:pt x="213" y="1"/>
                    <a:pt x="0" y="541"/>
                    <a:pt x="312" y="853"/>
                  </a:cubicBezTo>
                  <a:cubicBezTo>
                    <a:pt x="411" y="952"/>
                    <a:pt x="532" y="996"/>
                    <a:pt x="650" y="996"/>
                  </a:cubicBezTo>
                  <a:cubicBezTo>
                    <a:pt x="904" y="996"/>
                    <a:pt x="1147" y="794"/>
                    <a:pt x="1147" y="492"/>
                  </a:cubicBezTo>
                  <a:cubicBezTo>
                    <a:pt x="1147" y="230"/>
                    <a:pt x="934" y="1"/>
                    <a:pt x="656"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9" name="Google Shape;719;p54"/>
            <p:cNvCxnSpPr/>
            <p:nvPr/>
          </p:nvCxnSpPr>
          <p:spPr>
            <a:xfrm>
              <a:off x="2078100" y="3861600"/>
              <a:ext cx="3160800" cy="0"/>
            </a:xfrm>
            <a:prstGeom prst="straightConnector1">
              <a:avLst/>
            </a:prstGeom>
            <a:noFill/>
            <a:ln cap="flat" cmpd="sng" w="9525">
              <a:solidFill>
                <a:srgbClr val="FFFFFF"/>
              </a:solidFill>
              <a:prstDash val="solid"/>
              <a:round/>
              <a:headEnd len="med" w="med" type="none"/>
              <a:tailEnd len="med" w="med" type="none"/>
            </a:ln>
          </p:spPr>
        </p:cxn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3" name="Shape 723"/>
        <p:cNvGrpSpPr/>
        <p:nvPr/>
      </p:nvGrpSpPr>
      <p:grpSpPr>
        <a:xfrm>
          <a:off x="0" y="0"/>
          <a:ext cx="0" cy="0"/>
          <a:chOff x="0" y="0"/>
          <a:chExt cx="0" cy="0"/>
        </a:xfrm>
      </p:grpSpPr>
      <p:sp>
        <p:nvSpPr>
          <p:cNvPr id="724" name="Google Shape;724;p55"/>
          <p:cNvSpPr txBox="1"/>
          <p:nvPr>
            <p:ph type="title"/>
          </p:nvPr>
        </p:nvSpPr>
        <p:spPr>
          <a:xfrm>
            <a:off x="5070600" y="1592550"/>
            <a:ext cx="2858100" cy="75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TABLET APP</a:t>
            </a:r>
            <a:endParaRPr/>
          </a:p>
        </p:txBody>
      </p:sp>
      <p:sp>
        <p:nvSpPr>
          <p:cNvPr id="725" name="Google Shape;725;p55"/>
          <p:cNvSpPr txBox="1"/>
          <p:nvPr>
            <p:ph idx="1" type="body"/>
          </p:nvPr>
        </p:nvSpPr>
        <p:spPr>
          <a:xfrm>
            <a:off x="5070600" y="2274150"/>
            <a:ext cx="2858100" cy="1276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add yours and send it to the back</a:t>
            </a:r>
            <a:endParaRPr/>
          </a:p>
        </p:txBody>
      </p:sp>
      <p:pic>
        <p:nvPicPr>
          <p:cNvPr id="726" name="Google Shape;726;p55"/>
          <p:cNvPicPr preferRelativeResize="0"/>
          <p:nvPr/>
        </p:nvPicPr>
        <p:blipFill rotWithShape="1">
          <a:blip r:embed="rId3">
            <a:alphaModFix/>
          </a:blip>
          <a:srcRect b="1096" l="797" r="797" t="1018"/>
          <a:stretch/>
        </p:blipFill>
        <p:spPr>
          <a:xfrm>
            <a:off x="1635531" y="1266349"/>
            <a:ext cx="2012400" cy="2469000"/>
          </a:xfrm>
          <a:prstGeom prst="roundRect">
            <a:avLst>
              <a:gd fmla="val 1278" name="adj"/>
            </a:avLst>
          </a:prstGeom>
          <a:noFill/>
          <a:ln>
            <a:noFill/>
          </a:ln>
        </p:spPr>
      </p:pic>
      <p:grpSp>
        <p:nvGrpSpPr>
          <p:cNvPr id="727" name="Google Shape;727;p55"/>
          <p:cNvGrpSpPr/>
          <p:nvPr/>
        </p:nvGrpSpPr>
        <p:grpSpPr>
          <a:xfrm>
            <a:off x="1456542" y="1113087"/>
            <a:ext cx="2375660" cy="2917344"/>
            <a:chOff x="3580755" y="2020082"/>
            <a:chExt cx="1344840" cy="1786275"/>
          </a:xfrm>
        </p:grpSpPr>
        <p:sp>
          <p:nvSpPr>
            <p:cNvPr id="728" name="Google Shape;728;p55"/>
            <p:cNvSpPr/>
            <p:nvPr/>
          </p:nvSpPr>
          <p:spPr>
            <a:xfrm>
              <a:off x="3580755" y="2020082"/>
              <a:ext cx="1344840" cy="1786275"/>
            </a:xfrm>
            <a:custGeom>
              <a:rect b="b" l="l" r="r" t="t"/>
              <a:pathLst>
                <a:path extrusionOk="0" h="71451" w="49749">
                  <a:moveTo>
                    <a:pt x="1574" y="1"/>
                  </a:moveTo>
                  <a:cubicBezTo>
                    <a:pt x="706" y="1"/>
                    <a:pt x="1" y="706"/>
                    <a:pt x="1" y="1574"/>
                  </a:cubicBezTo>
                  <a:lnTo>
                    <a:pt x="1" y="69877"/>
                  </a:lnTo>
                  <a:cubicBezTo>
                    <a:pt x="1" y="70746"/>
                    <a:pt x="706" y="71451"/>
                    <a:pt x="1574" y="71451"/>
                  </a:cubicBezTo>
                  <a:lnTo>
                    <a:pt x="48175" y="71451"/>
                  </a:lnTo>
                  <a:cubicBezTo>
                    <a:pt x="49044" y="71451"/>
                    <a:pt x="49748" y="70746"/>
                    <a:pt x="49748" y="69877"/>
                  </a:cubicBezTo>
                  <a:lnTo>
                    <a:pt x="49748" y="1574"/>
                  </a:lnTo>
                  <a:cubicBezTo>
                    <a:pt x="49748" y="706"/>
                    <a:pt x="49044" y="1"/>
                    <a:pt x="48175"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55"/>
            <p:cNvSpPr/>
            <p:nvPr/>
          </p:nvSpPr>
          <p:spPr>
            <a:xfrm>
              <a:off x="3680303" y="2113921"/>
              <a:ext cx="1140025" cy="1511564"/>
            </a:xfrm>
            <a:custGeom>
              <a:rect b="b" l="l" r="r" t="t"/>
              <a:pathLst>
                <a:path extrusionOk="0" h="60944" w="45601">
                  <a:moveTo>
                    <a:pt x="426" y="1"/>
                  </a:moveTo>
                  <a:cubicBezTo>
                    <a:pt x="197" y="1"/>
                    <a:pt x="0" y="181"/>
                    <a:pt x="0" y="427"/>
                  </a:cubicBezTo>
                  <a:lnTo>
                    <a:pt x="0" y="60534"/>
                  </a:lnTo>
                  <a:cubicBezTo>
                    <a:pt x="0" y="60763"/>
                    <a:pt x="197" y="60943"/>
                    <a:pt x="426" y="60943"/>
                  </a:cubicBezTo>
                  <a:lnTo>
                    <a:pt x="45191" y="60943"/>
                  </a:lnTo>
                  <a:cubicBezTo>
                    <a:pt x="45421" y="60943"/>
                    <a:pt x="45601" y="60763"/>
                    <a:pt x="45601" y="60534"/>
                  </a:cubicBezTo>
                  <a:lnTo>
                    <a:pt x="45601" y="427"/>
                  </a:lnTo>
                  <a:cubicBezTo>
                    <a:pt x="45601" y="181"/>
                    <a:pt x="45421" y="1"/>
                    <a:pt x="45191"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55"/>
            <p:cNvSpPr/>
            <p:nvPr/>
          </p:nvSpPr>
          <p:spPr>
            <a:xfrm>
              <a:off x="4193750" y="2051650"/>
              <a:ext cx="28700" cy="24925"/>
            </a:xfrm>
            <a:custGeom>
              <a:rect b="b" l="l" r="r" t="t"/>
              <a:pathLst>
                <a:path extrusionOk="0" h="997" w="1148">
                  <a:moveTo>
                    <a:pt x="492" y="0"/>
                  </a:moveTo>
                  <a:cubicBezTo>
                    <a:pt x="214" y="0"/>
                    <a:pt x="0" y="230"/>
                    <a:pt x="0" y="508"/>
                  </a:cubicBezTo>
                  <a:cubicBezTo>
                    <a:pt x="0" y="798"/>
                    <a:pt x="243" y="996"/>
                    <a:pt x="496" y="996"/>
                  </a:cubicBezTo>
                  <a:cubicBezTo>
                    <a:pt x="615" y="996"/>
                    <a:pt x="737" y="952"/>
                    <a:pt x="836" y="852"/>
                  </a:cubicBezTo>
                  <a:cubicBezTo>
                    <a:pt x="1148" y="541"/>
                    <a:pt x="935" y="0"/>
                    <a:pt x="492"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55"/>
            <p:cNvSpPr/>
            <p:nvPr/>
          </p:nvSpPr>
          <p:spPr>
            <a:xfrm>
              <a:off x="4179825" y="3667150"/>
              <a:ext cx="125000" cy="106825"/>
            </a:xfrm>
            <a:custGeom>
              <a:rect b="b" l="l" r="r" t="t"/>
              <a:pathLst>
                <a:path extrusionOk="0" h="4273" w="5000">
                  <a:moveTo>
                    <a:pt x="2869" y="355"/>
                  </a:moveTo>
                  <a:cubicBezTo>
                    <a:pt x="3836" y="355"/>
                    <a:pt x="4639" y="1158"/>
                    <a:pt x="4639" y="2142"/>
                  </a:cubicBezTo>
                  <a:cubicBezTo>
                    <a:pt x="4639" y="3206"/>
                    <a:pt x="3762" y="3917"/>
                    <a:pt x="2850" y="3917"/>
                  </a:cubicBezTo>
                  <a:cubicBezTo>
                    <a:pt x="2413" y="3917"/>
                    <a:pt x="1968" y="3754"/>
                    <a:pt x="1607" y="3387"/>
                  </a:cubicBezTo>
                  <a:cubicBezTo>
                    <a:pt x="492" y="2273"/>
                    <a:pt x="1279" y="355"/>
                    <a:pt x="2869" y="355"/>
                  </a:cubicBezTo>
                  <a:close/>
                  <a:moveTo>
                    <a:pt x="2849" y="1"/>
                  </a:moveTo>
                  <a:cubicBezTo>
                    <a:pt x="2320" y="1"/>
                    <a:pt x="1781" y="197"/>
                    <a:pt x="1344" y="634"/>
                  </a:cubicBezTo>
                  <a:cubicBezTo>
                    <a:pt x="0" y="1978"/>
                    <a:pt x="967" y="4273"/>
                    <a:pt x="2869" y="4273"/>
                  </a:cubicBezTo>
                  <a:cubicBezTo>
                    <a:pt x="4049" y="4273"/>
                    <a:pt x="5000" y="3306"/>
                    <a:pt x="5000" y="2142"/>
                  </a:cubicBezTo>
                  <a:cubicBezTo>
                    <a:pt x="5000" y="847"/>
                    <a:pt x="3946" y="1"/>
                    <a:pt x="2849"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5" name="Shape 735"/>
        <p:cNvGrpSpPr/>
        <p:nvPr/>
      </p:nvGrpSpPr>
      <p:grpSpPr>
        <a:xfrm>
          <a:off x="0" y="0"/>
          <a:ext cx="0" cy="0"/>
          <a:chOff x="0" y="0"/>
          <a:chExt cx="0" cy="0"/>
        </a:xfrm>
      </p:grpSpPr>
      <p:pic>
        <p:nvPicPr>
          <p:cNvPr id="736" name="Google Shape;736;p56"/>
          <p:cNvPicPr preferRelativeResize="0"/>
          <p:nvPr/>
        </p:nvPicPr>
        <p:blipFill rotWithShape="1">
          <a:blip r:embed="rId3">
            <a:alphaModFix/>
          </a:blip>
          <a:srcRect b="0" l="-10" r="0" t="0"/>
          <a:stretch/>
        </p:blipFill>
        <p:spPr>
          <a:xfrm>
            <a:off x="5849566" y="1375491"/>
            <a:ext cx="1257600" cy="2227500"/>
          </a:xfrm>
          <a:prstGeom prst="roundRect">
            <a:avLst>
              <a:gd fmla="val 1917" name="adj"/>
            </a:avLst>
          </a:prstGeom>
          <a:noFill/>
          <a:ln>
            <a:noFill/>
          </a:ln>
        </p:spPr>
      </p:pic>
      <p:sp>
        <p:nvSpPr>
          <p:cNvPr id="737" name="Google Shape;737;p56"/>
          <p:cNvSpPr txBox="1"/>
          <p:nvPr>
            <p:ph type="title"/>
          </p:nvPr>
        </p:nvSpPr>
        <p:spPr>
          <a:xfrm>
            <a:off x="1155738" y="1592550"/>
            <a:ext cx="2976900" cy="755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MOBILE WEB</a:t>
            </a:r>
            <a:endParaRPr/>
          </a:p>
        </p:txBody>
      </p:sp>
      <p:sp>
        <p:nvSpPr>
          <p:cNvPr id="738" name="Google Shape;738;p56"/>
          <p:cNvSpPr txBox="1"/>
          <p:nvPr>
            <p:ph idx="1" type="body"/>
          </p:nvPr>
        </p:nvSpPr>
        <p:spPr>
          <a:xfrm>
            <a:off x="1155813" y="2274150"/>
            <a:ext cx="2976900" cy="12768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grpSp>
        <p:nvGrpSpPr>
          <p:cNvPr id="739" name="Google Shape;739;p56"/>
          <p:cNvGrpSpPr/>
          <p:nvPr/>
        </p:nvGrpSpPr>
        <p:grpSpPr>
          <a:xfrm>
            <a:off x="5766795" y="1228863"/>
            <a:ext cx="1465729" cy="2685751"/>
            <a:chOff x="927519" y="2635663"/>
            <a:chExt cx="977739" cy="1791456"/>
          </a:xfrm>
        </p:grpSpPr>
        <p:grpSp>
          <p:nvGrpSpPr>
            <p:cNvPr id="740" name="Google Shape;740;p56"/>
            <p:cNvGrpSpPr/>
            <p:nvPr/>
          </p:nvGrpSpPr>
          <p:grpSpPr>
            <a:xfrm>
              <a:off x="927519" y="2635663"/>
              <a:ext cx="977739" cy="1791456"/>
              <a:chOff x="6437979" y="2247508"/>
              <a:chExt cx="949630" cy="1739954"/>
            </a:xfrm>
          </p:grpSpPr>
          <p:sp>
            <p:nvSpPr>
              <p:cNvPr id="741" name="Google Shape;741;p56"/>
              <p:cNvSpPr/>
              <p:nvPr/>
            </p:nvSpPr>
            <p:spPr>
              <a:xfrm>
                <a:off x="6437979" y="2247508"/>
                <a:ext cx="949630" cy="1739954"/>
              </a:xfrm>
              <a:custGeom>
                <a:rect b="b" l="l" r="r" t="t"/>
                <a:pathLst>
                  <a:path extrusionOk="0" h="71434" w="34554">
                    <a:moveTo>
                      <a:pt x="1575" y="0"/>
                    </a:moveTo>
                    <a:cubicBezTo>
                      <a:pt x="706" y="0"/>
                      <a:pt x="1" y="689"/>
                      <a:pt x="1" y="1557"/>
                    </a:cubicBezTo>
                    <a:lnTo>
                      <a:pt x="1" y="69876"/>
                    </a:lnTo>
                    <a:cubicBezTo>
                      <a:pt x="1" y="70728"/>
                      <a:pt x="706" y="71433"/>
                      <a:pt x="1575" y="71433"/>
                    </a:cubicBezTo>
                    <a:lnTo>
                      <a:pt x="32980" y="71433"/>
                    </a:lnTo>
                    <a:cubicBezTo>
                      <a:pt x="33849" y="71433"/>
                      <a:pt x="34554" y="70728"/>
                      <a:pt x="34554" y="69876"/>
                    </a:cubicBezTo>
                    <a:lnTo>
                      <a:pt x="34554" y="1557"/>
                    </a:lnTo>
                    <a:cubicBezTo>
                      <a:pt x="34554" y="689"/>
                      <a:pt x="33849" y="0"/>
                      <a:pt x="32980"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56"/>
              <p:cNvSpPr/>
              <p:nvPr/>
            </p:nvSpPr>
            <p:spPr>
              <a:xfrm>
                <a:off x="6492612" y="2340952"/>
                <a:ext cx="813450" cy="1444678"/>
              </a:xfrm>
              <a:custGeom>
                <a:rect b="b" l="l" r="r" t="t"/>
                <a:pathLst>
                  <a:path extrusionOk="0" h="60944" w="32538">
                    <a:moveTo>
                      <a:pt x="427" y="0"/>
                    </a:moveTo>
                    <a:cubicBezTo>
                      <a:pt x="198" y="0"/>
                      <a:pt x="1" y="197"/>
                      <a:pt x="1" y="426"/>
                    </a:cubicBezTo>
                    <a:lnTo>
                      <a:pt x="1" y="60533"/>
                    </a:lnTo>
                    <a:cubicBezTo>
                      <a:pt x="1" y="60763"/>
                      <a:pt x="198" y="60943"/>
                      <a:pt x="427" y="60943"/>
                    </a:cubicBezTo>
                    <a:lnTo>
                      <a:pt x="32128" y="60943"/>
                    </a:lnTo>
                    <a:cubicBezTo>
                      <a:pt x="32357" y="60943"/>
                      <a:pt x="32538" y="60763"/>
                      <a:pt x="32538" y="60533"/>
                    </a:cubicBezTo>
                    <a:lnTo>
                      <a:pt x="32538" y="426"/>
                    </a:lnTo>
                    <a:cubicBezTo>
                      <a:pt x="32538" y="197"/>
                      <a:pt x="32357" y="0"/>
                      <a:pt x="32128"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56"/>
              <p:cNvSpPr/>
              <p:nvPr/>
            </p:nvSpPr>
            <p:spPr>
              <a:xfrm>
                <a:off x="6856100" y="3843492"/>
                <a:ext cx="96750" cy="83150"/>
              </a:xfrm>
              <a:custGeom>
                <a:rect b="b" l="l" r="r" t="t"/>
                <a:pathLst>
                  <a:path extrusionOk="0" h="3326" w="3870">
                    <a:moveTo>
                      <a:pt x="2214" y="358"/>
                    </a:moveTo>
                    <a:lnTo>
                      <a:pt x="2214" y="375"/>
                    </a:lnTo>
                    <a:cubicBezTo>
                      <a:pt x="2935" y="375"/>
                      <a:pt x="3509" y="948"/>
                      <a:pt x="3525" y="1670"/>
                    </a:cubicBezTo>
                    <a:cubicBezTo>
                      <a:pt x="3525" y="2456"/>
                      <a:pt x="2882" y="2973"/>
                      <a:pt x="2212" y="2973"/>
                    </a:cubicBezTo>
                    <a:cubicBezTo>
                      <a:pt x="1890" y="2973"/>
                      <a:pt x="1562" y="2853"/>
                      <a:pt x="1296" y="2587"/>
                    </a:cubicBezTo>
                    <a:cubicBezTo>
                      <a:pt x="476" y="1768"/>
                      <a:pt x="1066" y="358"/>
                      <a:pt x="2214" y="358"/>
                    </a:cubicBezTo>
                    <a:close/>
                    <a:moveTo>
                      <a:pt x="2197" y="1"/>
                    </a:moveTo>
                    <a:cubicBezTo>
                      <a:pt x="1793" y="1"/>
                      <a:pt x="1383" y="152"/>
                      <a:pt x="1050" y="489"/>
                    </a:cubicBezTo>
                    <a:cubicBezTo>
                      <a:pt x="1" y="1538"/>
                      <a:pt x="739" y="3325"/>
                      <a:pt x="2214" y="3325"/>
                    </a:cubicBezTo>
                    <a:cubicBezTo>
                      <a:pt x="3132" y="3325"/>
                      <a:pt x="3869" y="2587"/>
                      <a:pt x="3869" y="1670"/>
                    </a:cubicBezTo>
                    <a:cubicBezTo>
                      <a:pt x="3869" y="669"/>
                      <a:pt x="3048" y="1"/>
                      <a:pt x="2197" y="1"/>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56"/>
              <p:cNvSpPr/>
              <p:nvPr/>
            </p:nvSpPr>
            <p:spPr>
              <a:xfrm>
                <a:off x="6623350" y="3880717"/>
                <a:ext cx="82800" cy="9025"/>
              </a:xfrm>
              <a:custGeom>
                <a:rect b="b" l="l" r="r" t="t"/>
                <a:pathLst>
                  <a:path extrusionOk="0" h="361" w="3312">
                    <a:moveTo>
                      <a:pt x="1" y="0"/>
                    </a:moveTo>
                    <a:lnTo>
                      <a:pt x="1" y="361"/>
                    </a:lnTo>
                    <a:lnTo>
                      <a:pt x="3312" y="361"/>
                    </a:lnTo>
                    <a:lnTo>
                      <a:pt x="3312" y="0"/>
                    </a:ln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56"/>
              <p:cNvSpPr/>
              <p:nvPr/>
            </p:nvSpPr>
            <p:spPr>
              <a:xfrm>
                <a:off x="6767200" y="2287275"/>
                <a:ext cx="238100" cy="14350"/>
              </a:xfrm>
              <a:custGeom>
                <a:rect b="b" l="l" r="r" t="t"/>
                <a:pathLst>
                  <a:path extrusionOk="0" h="574" w="9524">
                    <a:moveTo>
                      <a:pt x="164" y="0"/>
                    </a:moveTo>
                    <a:cubicBezTo>
                      <a:pt x="82" y="0"/>
                      <a:pt x="0" y="82"/>
                      <a:pt x="0" y="164"/>
                    </a:cubicBezTo>
                    <a:lnTo>
                      <a:pt x="0" y="410"/>
                    </a:lnTo>
                    <a:cubicBezTo>
                      <a:pt x="0" y="492"/>
                      <a:pt x="82" y="574"/>
                      <a:pt x="164" y="574"/>
                    </a:cubicBezTo>
                    <a:lnTo>
                      <a:pt x="9359" y="574"/>
                    </a:lnTo>
                    <a:cubicBezTo>
                      <a:pt x="9458" y="574"/>
                      <a:pt x="9523" y="492"/>
                      <a:pt x="9523" y="410"/>
                    </a:cubicBezTo>
                    <a:lnTo>
                      <a:pt x="9523" y="164"/>
                    </a:lnTo>
                    <a:cubicBezTo>
                      <a:pt x="9523" y="82"/>
                      <a:pt x="9458" y="0"/>
                      <a:pt x="9359" y="0"/>
                    </a:cubicBezTo>
                    <a:close/>
                  </a:path>
                </a:pathLst>
              </a:custGeom>
              <a:noFill/>
              <a:ln cap="flat" cmpd="sng" w="9525">
                <a:solidFill>
                  <a:srgbClr val="F3F3F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 name="Google Shape;746;p56"/>
            <p:cNvSpPr/>
            <p:nvPr/>
          </p:nvSpPr>
          <p:spPr>
            <a:xfrm>
              <a:off x="1630548" y="4282811"/>
              <a:ext cx="56173" cy="83150"/>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 name="Shape 750"/>
        <p:cNvGrpSpPr/>
        <p:nvPr/>
      </p:nvGrpSpPr>
      <p:grpSpPr>
        <a:xfrm>
          <a:off x="0" y="0"/>
          <a:ext cx="0" cy="0"/>
          <a:chOff x="0" y="0"/>
          <a:chExt cx="0" cy="0"/>
        </a:xfrm>
      </p:grpSpPr>
      <p:sp>
        <p:nvSpPr>
          <p:cNvPr id="751" name="Google Shape;751;p57"/>
          <p:cNvSpPr txBox="1"/>
          <p:nvPr>
            <p:ph type="title"/>
          </p:nvPr>
        </p:nvSpPr>
        <p:spPr>
          <a:xfrm>
            <a:off x="4397875" y="1525613"/>
            <a:ext cx="4081800" cy="1036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752" name="Google Shape;752;p57"/>
          <p:cNvSpPr txBox="1"/>
          <p:nvPr>
            <p:ph idx="1" type="subTitle"/>
          </p:nvPr>
        </p:nvSpPr>
        <p:spPr>
          <a:xfrm>
            <a:off x="4345625" y="2409488"/>
            <a:ext cx="4081800" cy="1208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Do you have any questions?</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Clr>
                <a:schemeClr val="dk1"/>
              </a:buClr>
              <a:buSzPts val="1100"/>
              <a:buFont typeface="Arial"/>
              <a:buNone/>
            </a:pPr>
            <a:r>
              <a:rPr lang="en"/>
              <a:t>youremail@freepik.com </a:t>
            </a:r>
            <a:endParaRPr/>
          </a:p>
          <a:p>
            <a:pPr indent="0" lvl="0" marL="0" rtl="0" algn="r">
              <a:spcBef>
                <a:spcPts val="0"/>
              </a:spcBef>
              <a:spcAft>
                <a:spcPts val="0"/>
              </a:spcAft>
              <a:buClr>
                <a:schemeClr val="dk1"/>
              </a:buClr>
              <a:buSzPts val="1100"/>
              <a:buFont typeface="Arial"/>
              <a:buNone/>
            </a:pPr>
            <a:r>
              <a:rPr lang="en"/>
              <a:t>+91  620 421 838 </a:t>
            </a:r>
            <a:endParaRPr/>
          </a:p>
          <a:p>
            <a:pPr indent="0" lvl="0" marL="0" rtl="0" algn="r">
              <a:spcBef>
                <a:spcPts val="0"/>
              </a:spcBef>
              <a:spcAft>
                <a:spcPts val="0"/>
              </a:spcAft>
              <a:buNone/>
            </a:pPr>
            <a:r>
              <a:rPr lang="en"/>
              <a:t>yourcompany.com</a:t>
            </a:r>
            <a:endParaRPr/>
          </a:p>
        </p:txBody>
      </p:sp>
      <p:grpSp>
        <p:nvGrpSpPr>
          <p:cNvPr id="753" name="Google Shape;753;p57"/>
          <p:cNvGrpSpPr/>
          <p:nvPr/>
        </p:nvGrpSpPr>
        <p:grpSpPr>
          <a:xfrm>
            <a:off x="7035356" y="4048324"/>
            <a:ext cx="1292152" cy="255774"/>
            <a:chOff x="7035356" y="3698474"/>
            <a:chExt cx="1292152" cy="255774"/>
          </a:xfrm>
        </p:grpSpPr>
        <p:grpSp>
          <p:nvGrpSpPr>
            <p:cNvPr id="754" name="Google Shape;754;p57"/>
            <p:cNvGrpSpPr/>
            <p:nvPr/>
          </p:nvGrpSpPr>
          <p:grpSpPr>
            <a:xfrm>
              <a:off x="7035356" y="3698474"/>
              <a:ext cx="255731" cy="255774"/>
              <a:chOff x="3368074" y="3882537"/>
              <a:chExt cx="215298" cy="215298"/>
            </a:xfrm>
          </p:grpSpPr>
          <p:sp>
            <p:nvSpPr>
              <p:cNvPr id="755" name="Google Shape;755;p5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5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5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 name="Google Shape;758;p57"/>
            <p:cNvGrpSpPr/>
            <p:nvPr/>
          </p:nvGrpSpPr>
          <p:grpSpPr>
            <a:xfrm>
              <a:off x="7518182" y="3703696"/>
              <a:ext cx="274323" cy="245330"/>
              <a:chOff x="3824739" y="3890112"/>
              <a:chExt cx="208105" cy="186110"/>
            </a:xfrm>
          </p:grpSpPr>
          <p:sp>
            <p:nvSpPr>
              <p:cNvPr id="759" name="Google Shape;759;p57"/>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57"/>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57"/>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2" name="Google Shape;762;p57"/>
            <p:cNvSpPr/>
            <p:nvPr/>
          </p:nvSpPr>
          <p:spPr>
            <a:xfrm>
              <a:off x="8019601" y="3700632"/>
              <a:ext cx="307906" cy="251459"/>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 name="Google Shape;763;p57"/>
          <p:cNvSpPr txBox="1"/>
          <p:nvPr/>
        </p:nvSpPr>
        <p:spPr>
          <a:xfrm>
            <a:off x="716582" y="4304097"/>
            <a:ext cx="2072400" cy="283800"/>
          </a:xfrm>
          <a:prstGeom prst="rect">
            <a:avLst/>
          </a:prstGeom>
          <a:noFill/>
          <a:ln>
            <a:noFill/>
          </a:ln>
        </p:spPr>
        <p:txBody>
          <a:bodyPr anchorCtr="0" anchor="ctr" bIns="91425" lIns="91425" spcFirstLastPara="1" rIns="91425" wrap="square" tIns="91425">
            <a:noAutofit/>
          </a:bodyPr>
          <a:lstStyle/>
          <a:p>
            <a:pPr indent="0" lvl="0" marL="0" rtl="0" algn="l">
              <a:spcBef>
                <a:spcPts val="300"/>
              </a:spcBef>
              <a:spcAft>
                <a:spcPts val="0"/>
              </a:spcAft>
              <a:buNone/>
            </a:pPr>
            <a:r>
              <a:rPr lang="en" sz="1000">
                <a:solidFill>
                  <a:srgbClr val="FFFFFF"/>
                </a:solidFill>
                <a:latin typeface="Abel"/>
                <a:ea typeface="Abel"/>
                <a:cs typeface="Abel"/>
                <a:sym typeface="Abel"/>
              </a:rPr>
              <a:t>Please keep this slide for attribution.</a:t>
            </a:r>
            <a:endParaRPr sz="1000">
              <a:solidFill>
                <a:srgbClr val="FFFFFF"/>
              </a:solidFill>
              <a:latin typeface="Abel"/>
              <a:ea typeface="Abel"/>
              <a:cs typeface="Abel"/>
              <a:sym typeface="Abe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 name="Shape 145"/>
        <p:cNvGrpSpPr/>
        <p:nvPr/>
      </p:nvGrpSpPr>
      <p:grpSpPr>
        <a:xfrm>
          <a:off x="0" y="0"/>
          <a:ext cx="0" cy="0"/>
          <a:chOff x="0" y="0"/>
          <a:chExt cx="0" cy="0"/>
        </a:xfrm>
      </p:grpSpPr>
      <p:sp>
        <p:nvSpPr>
          <p:cNvPr id="146" name="Google Shape;146;p31"/>
          <p:cNvSpPr txBox="1"/>
          <p:nvPr>
            <p:ph type="title"/>
          </p:nvPr>
        </p:nvSpPr>
        <p:spPr>
          <a:xfrm>
            <a:off x="2531100" y="538975"/>
            <a:ext cx="4081800" cy="243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47" name="Google Shape;147;p31"/>
          <p:cNvSpPr txBox="1"/>
          <p:nvPr>
            <p:ph idx="1" type="subTitle"/>
          </p:nvPr>
        </p:nvSpPr>
        <p:spPr>
          <a:xfrm>
            <a:off x="2381700" y="2817725"/>
            <a:ext cx="4380600" cy="407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This </a:t>
            </a:r>
            <a:r>
              <a:rPr lang="en"/>
              <a:t>could be the part of the presentation where you can introduce yourself, write your email…</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7" name="Shape 767"/>
        <p:cNvGrpSpPr/>
        <p:nvPr/>
      </p:nvGrpSpPr>
      <p:grpSpPr>
        <a:xfrm>
          <a:off x="0" y="0"/>
          <a:ext cx="0" cy="0"/>
          <a:chOff x="0" y="0"/>
          <a:chExt cx="0" cy="0"/>
        </a:xfrm>
      </p:grpSpPr>
      <p:sp>
        <p:nvSpPr>
          <p:cNvPr id="768" name="Google Shape;768;p58"/>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769" name="Google Shape;769;p58"/>
          <p:cNvSpPr txBox="1"/>
          <p:nvPr/>
        </p:nvSpPr>
        <p:spPr>
          <a:xfrm>
            <a:off x="716575" y="1157700"/>
            <a:ext cx="5651100" cy="3446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latin typeface="Abel"/>
                <a:ea typeface="Abel"/>
                <a:cs typeface="Abel"/>
                <a:sym typeface="Abel"/>
              </a:rPr>
              <a:t>VECTORS:</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3">
                  <a:extLst>
                    <a:ext uri="{A12FA001-AC4F-418D-AE19-62706E023703}">
                      <ahyp:hlinkClr val="tx"/>
                    </a:ext>
                  </a:extLst>
                </a:hlinkClick>
              </a:rPr>
              <a:t>3D geometric shapes background</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4">
                  <a:extLst>
                    <a:ext uri="{A12FA001-AC4F-418D-AE19-62706E023703}">
                      <ahyp:hlinkClr val="tx"/>
                    </a:ext>
                  </a:extLst>
                </a:hlinkClick>
              </a:rPr>
              <a:t>3D geometric shapes background 2</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5">
                  <a:extLst>
                    <a:ext uri="{A12FA001-AC4F-418D-AE19-62706E023703}">
                      <ahyp:hlinkClr val="tx"/>
                    </a:ext>
                  </a:extLst>
                </a:hlinkClick>
              </a:rPr>
              <a:t>Gradient 3D shapes background</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6">
                  <a:extLst>
                    <a:ext uri="{A12FA001-AC4F-418D-AE19-62706E023703}">
                      <ahyp:hlinkClr val="tx"/>
                    </a:ext>
                  </a:extLst>
                </a:hlinkClick>
              </a:rPr>
              <a:t>Abstract 3D shapes background</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7">
                  <a:extLst>
                    <a:ext uri="{A12FA001-AC4F-418D-AE19-62706E023703}">
                      <ahyp:hlinkClr val="tx"/>
                    </a:ext>
                  </a:extLst>
                </a:hlinkClick>
              </a:rPr>
              <a:t>3D geometric landing page with pyramids</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8">
                  <a:extLst>
                    <a:ext uri="{A12FA001-AC4F-418D-AE19-62706E023703}">
                      <ahyp:hlinkClr val="tx"/>
                    </a:ext>
                  </a:extLst>
                </a:hlinkClick>
              </a:rPr>
              <a:t>3D gradient geometric landing page template</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9">
                  <a:extLst>
                    <a:ext uri="{A12FA001-AC4F-418D-AE19-62706E023703}">
                      <ahyp:hlinkClr val="tx"/>
                    </a:ext>
                  </a:extLst>
                </a:hlinkClick>
              </a:rPr>
              <a:t>Floating geometric shapes brochure pack</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10">
                  <a:extLst>
                    <a:ext uri="{A12FA001-AC4F-418D-AE19-62706E023703}">
                      <ahyp:hlinkClr val="tx"/>
                    </a:ext>
                  </a:extLst>
                </a:hlinkClick>
              </a:rPr>
              <a:t>Floating polygonal shapes brochure set</a:t>
            </a:r>
            <a:endParaRPr>
              <a:solidFill>
                <a:srgbClr val="FFFFFF"/>
              </a:solidFill>
              <a:latin typeface="Abel"/>
              <a:ea typeface="Abel"/>
              <a:cs typeface="Abel"/>
              <a:sym typeface="Abel"/>
            </a:endParaRPr>
          </a:p>
          <a:p>
            <a:pPr indent="0" lvl="0" marL="0" rtl="0" algn="l">
              <a:spcBef>
                <a:spcPts val="0"/>
              </a:spcBef>
              <a:spcAft>
                <a:spcPts val="0"/>
              </a:spcAft>
              <a:buNone/>
            </a:pPr>
            <a:r>
              <a:t/>
            </a:r>
            <a:endParaRPr>
              <a:solidFill>
                <a:srgbClr val="FFFFFF"/>
              </a:solidFill>
              <a:latin typeface="Abel"/>
              <a:ea typeface="Abel"/>
              <a:cs typeface="Abel"/>
              <a:sym typeface="Abel"/>
            </a:endParaRPr>
          </a:p>
          <a:p>
            <a:pPr indent="0" lvl="0" marL="0" rtl="0" algn="l">
              <a:spcBef>
                <a:spcPts val="0"/>
              </a:spcBef>
              <a:spcAft>
                <a:spcPts val="0"/>
              </a:spcAft>
              <a:buNone/>
            </a:pPr>
            <a:r>
              <a:rPr lang="en">
                <a:solidFill>
                  <a:srgbClr val="FFFFFF"/>
                </a:solidFill>
                <a:latin typeface="Abel"/>
                <a:ea typeface="Abel"/>
                <a:cs typeface="Abel"/>
                <a:sym typeface="Abel"/>
              </a:rPr>
              <a:t>PHOTOS:</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11">
                  <a:extLst>
                    <a:ext uri="{A12FA001-AC4F-418D-AE19-62706E023703}">
                      <ahyp:hlinkClr val="tx"/>
                    </a:ext>
                  </a:extLst>
                </a:hlinkClick>
              </a:rPr>
              <a:t>Water droplets on vibrant blue and pink feather</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12">
                  <a:extLst>
                    <a:ext uri="{A12FA001-AC4F-418D-AE19-62706E023703}">
                      <ahyp:hlinkClr val="tx"/>
                    </a:ext>
                  </a:extLst>
                </a:hlinkClick>
              </a:rPr>
              <a:t>Violet fiber optics lights abstract background</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13">
                  <a:extLst>
                    <a:ext uri="{A12FA001-AC4F-418D-AE19-62706E023703}">
                      <ahyp:hlinkClr val="tx"/>
                    </a:ext>
                  </a:extLst>
                </a:hlinkClick>
              </a:rPr>
              <a:t>Portrait of cheerful young woman</a:t>
            </a:r>
            <a:endParaRPr>
              <a:solidFill>
                <a:srgbClr val="FFFFFF"/>
              </a:solidFill>
              <a:latin typeface="Abel"/>
              <a:ea typeface="Abel"/>
              <a:cs typeface="Abel"/>
              <a:sym typeface="Abel"/>
            </a:endParaRPr>
          </a:p>
          <a:p>
            <a:pPr indent="-317500" lvl="0" marL="457200" rtl="0" algn="l">
              <a:spcBef>
                <a:spcPts val="0"/>
              </a:spcBef>
              <a:spcAft>
                <a:spcPts val="0"/>
              </a:spcAft>
              <a:buClr>
                <a:srgbClr val="FFFFFF"/>
              </a:buClr>
              <a:buSzPts val="1400"/>
              <a:buFont typeface="Abel"/>
              <a:buChar char="●"/>
            </a:pPr>
            <a:r>
              <a:rPr lang="en">
                <a:solidFill>
                  <a:srgbClr val="FFFFFF"/>
                </a:solidFill>
                <a:uFill>
                  <a:noFill/>
                </a:uFill>
                <a:latin typeface="Abel"/>
                <a:ea typeface="Abel"/>
                <a:cs typeface="Abel"/>
                <a:sym typeface="Abel"/>
                <a:hlinkClick r:id="rId14">
                  <a:extLst>
                    <a:ext uri="{A12FA001-AC4F-418D-AE19-62706E023703}">
                      <ahyp:hlinkClr val="tx"/>
                    </a:ext>
                  </a:extLst>
                </a:hlinkClick>
              </a:rPr>
              <a:t>Young man riding a bike</a:t>
            </a:r>
            <a:endParaRPr>
              <a:solidFill>
                <a:srgbClr val="FFFFFF"/>
              </a:solidFill>
              <a:latin typeface="Abel"/>
              <a:ea typeface="Abel"/>
              <a:cs typeface="Abel"/>
              <a:sym typeface="Abe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3" name="Shape 773"/>
        <p:cNvGrpSpPr/>
        <p:nvPr/>
      </p:nvGrpSpPr>
      <p:grpSpPr>
        <a:xfrm>
          <a:off x="0" y="0"/>
          <a:ext cx="0" cy="0"/>
          <a:chOff x="0" y="0"/>
          <a:chExt cx="0" cy="0"/>
        </a:xfrm>
      </p:grpSpPr>
      <p:sp>
        <p:nvSpPr>
          <p:cNvPr id="774" name="Google Shape;774;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775" name="Google Shape;775;p5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76" name="Google Shape;776;p5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80" name="Shape 780"/>
        <p:cNvGrpSpPr/>
        <p:nvPr/>
      </p:nvGrpSpPr>
      <p:grpSpPr>
        <a:xfrm>
          <a:off x="0" y="0"/>
          <a:ext cx="0" cy="0"/>
          <a:chOff x="0" y="0"/>
          <a:chExt cx="0" cy="0"/>
        </a:xfrm>
      </p:grpSpPr>
      <p:sp>
        <p:nvSpPr>
          <p:cNvPr id="781" name="Google Shape;781;p6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782" name="Google Shape;782;p6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783" name="Google Shape;783;p6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b="1" lang="en">
                <a:solidFill>
                  <a:srgbClr val="EFEFEF"/>
                </a:solidFill>
                <a:latin typeface="Arial"/>
                <a:ea typeface="Arial"/>
                <a:cs typeface="Arial"/>
                <a:sym typeface="Arial"/>
              </a:rPr>
              <a:t>Poppins</a:t>
            </a:r>
            <a:endParaRPr b="1">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EFEFEF"/>
                </a:solidFill>
                <a:latin typeface="Arial"/>
                <a:ea typeface="Arial"/>
                <a:cs typeface="Arial"/>
                <a:sym typeface="Arial"/>
              </a:rPr>
              <a:t>(https://fonts.google.com/specimen/Poppins)</a:t>
            </a:r>
            <a:endParaRPr>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t/>
            </a:r>
            <a:endParaRPr b="1">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rgbClr val="EFEFEF"/>
                </a:solidFill>
                <a:latin typeface="Arial"/>
                <a:ea typeface="Arial"/>
                <a:cs typeface="Arial"/>
                <a:sym typeface="Arial"/>
              </a:rPr>
              <a:t>Abel</a:t>
            </a:r>
            <a:endParaRPr b="1">
              <a:solidFill>
                <a:srgbClr val="EFEFE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EFEFEF"/>
                </a:solidFill>
                <a:latin typeface="Arial"/>
                <a:ea typeface="Arial"/>
                <a:cs typeface="Arial"/>
                <a:sym typeface="Arial"/>
              </a:rPr>
              <a:t>(https://fonts.google.com/specimen/Abel)</a:t>
            </a:r>
            <a:endParaRPr>
              <a:solidFill>
                <a:srgbClr val="EFEFEF"/>
              </a:solidFill>
              <a:latin typeface="Arial"/>
              <a:ea typeface="Arial"/>
              <a:cs typeface="Arial"/>
              <a:sym typeface="Arial"/>
            </a:endParaRPr>
          </a:p>
        </p:txBody>
      </p:sp>
      <p:grpSp>
        <p:nvGrpSpPr>
          <p:cNvPr id="784" name="Google Shape;784;p60"/>
          <p:cNvGrpSpPr/>
          <p:nvPr/>
        </p:nvGrpSpPr>
        <p:grpSpPr>
          <a:xfrm>
            <a:off x="2072400" y="3498875"/>
            <a:ext cx="5038700" cy="754200"/>
            <a:chOff x="3114475" y="3498875"/>
            <a:chExt cx="5038700" cy="754200"/>
          </a:xfrm>
        </p:grpSpPr>
        <p:sp>
          <p:nvSpPr>
            <p:cNvPr id="785" name="Google Shape;785;p60"/>
            <p:cNvSpPr/>
            <p:nvPr/>
          </p:nvSpPr>
          <p:spPr>
            <a:xfrm>
              <a:off x="4176300" y="3498875"/>
              <a:ext cx="791400" cy="754200"/>
            </a:xfrm>
            <a:prstGeom prst="roundRect">
              <a:avLst>
                <a:gd fmla="val 16667" name="adj"/>
              </a:avLst>
            </a:prstGeom>
            <a:solidFill>
              <a:srgbClr val="EF00D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60"/>
            <p:cNvSpPr/>
            <p:nvPr/>
          </p:nvSpPr>
          <p:spPr>
            <a:xfrm>
              <a:off x="5238120" y="3498875"/>
              <a:ext cx="791400" cy="754200"/>
            </a:xfrm>
            <a:prstGeom prst="roundRect">
              <a:avLst>
                <a:gd fmla="val 16667" name="adj"/>
              </a:avLst>
            </a:prstGeom>
            <a:solidFill>
              <a:srgbClr val="781FC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60"/>
            <p:cNvSpPr/>
            <p:nvPr/>
          </p:nvSpPr>
          <p:spPr>
            <a:xfrm>
              <a:off x="3114475" y="3498875"/>
              <a:ext cx="791400" cy="754200"/>
            </a:xfrm>
            <a:prstGeom prst="roundRect">
              <a:avLst>
                <a:gd fmla="val 16667" name="adj"/>
              </a:avLst>
            </a:prstGeom>
            <a:solidFill>
              <a:srgbClr val="11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60"/>
            <p:cNvSpPr txBox="1"/>
            <p:nvPr/>
          </p:nvSpPr>
          <p:spPr>
            <a:xfrm>
              <a:off x="41763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#ef00de</a:t>
              </a:r>
              <a:endParaRPr sz="1000">
                <a:solidFill>
                  <a:srgbClr val="FFFFFF"/>
                </a:solidFill>
              </a:endParaRPr>
            </a:p>
          </p:txBody>
        </p:sp>
        <p:sp>
          <p:nvSpPr>
            <p:cNvPr id="789" name="Google Shape;789;p60"/>
            <p:cNvSpPr txBox="1"/>
            <p:nvPr/>
          </p:nvSpPr>
          <p:spPr>
            <a:xfrm>
              <a:off x="52381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#781fc2</a:t>
              </a:r>
              <a:endParaRPr sz="1000">
                <a:solidFill>
                  <a:srgbClr val="FFFFFF"/>
                </a:solidFill>
              </a:endParaRPr>
            </a:p>
          </p:txBody>
        </p:sp>
        <p:sp>
          <p:nvSpPr>
            <p:cNvPr id="790" name="Google Shape;790;p60"/>
            <p:cNvSpPr txBox="1"/>
            <p:nvPr/>
          </p:nvSpPr>
          <p:spPr>
            <a:xfrm>
              <a:off x="31144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#11ffff</a:t>
              </a:r>
              <a:endParaRPr sz="1000"/>
            </a:p>
          </p:txBody>
        </p:sp>
        <p:sp>
          <p:nvSpPr>
            <p:cNvPr id="791" name="Google Shape;791;p60"/>
            <p:cNvSpPr/>
            <p:nvPr/>
          </p:nvSpPr>
          <p:spPr>
            <a:xfrm>
              <a:off x="6299945" y="3498875"/>
              <a:ext cx="791400" cy="754200"/>
            </a:xfrm>
            <a:prstGeom prst="roundRect">
              <a:avLst>
                <a:gd fmla="val 16667" name="adj"/>
              </a:avLst>
            </a:prstGeom>
            <a:solidFill>
              <a:srgbClr val="617E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60"/>
            <p:cNvSpPr txBox="1"/>
            <p:nvPr/>
          </p:nvSpPr>
          <p:spPr>
            <a:xfrm>
              <a:off x="62999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#617eff</a:t>
              </a:r>
              <a:endParaRPr sz="1000">
                <a:solidFill>
                  <a:srgbClr val="FFFFFF"/>
                </a:solidFill>
              </a:endParaRPr>
            </a:p>
          </p:txBody>
        </p:sp>
        <p:sp>
          <p:nvSpPr>
            <p:cNvPr id="793" name="Google Shape;793;p60"/>
            <p:cNvSpPr/>
            <p:nvPr/>
          </p:nvSpPr>
          <p:spPr>
            <a:xfrm>
              <a:off x="7361770" y="3498875"/>
              <a:ext cx="791400" cy="754200"/>
            </a:xfrm>
            <a:prstGeom prst="roundRect">
              <a:avLst>
                <a:gd fmla="val 16667" name="adj"/>
              </a:avLst>
            </a:prstGeom>
            <a:solidFill>
              <a:srgbClr val="392FB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60"/>
            <p:cNvSpPr txBox="1"/>
            <p:nvPr/>
          </p:nvSpPr>
          <p:spPr>
            <a:xfrm>
              <a:off x="73617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#392fb4</a:t>
              </a:r>
              <a:endParaRPr sz="1000">
                <a:solidFill>
                  <a:srgbClr val="FFFFFF"/>
                </a:solidFill>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8" name="Shape 798"/>
        <p:cNvGrpSpPr/>
        <p:nvPr/>
      </p:nvGrpSpPr>
      <p:grpSpPr>
        <a:xfrm>
          <a:off x="0" y="0"/>
          <a:ext cx="0" cy="0"/>
          <a:chOff x="0" y="0"/>
          <a:chExt cx="0" cy="0"/>
        </a:xfrm>
      </p:grpSpPr>
      <p:sp>
        <p:nvSpPr>
          <p:cNvPr id="799" name="Google Shape;799;p61"/>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800" name="Google Shape;800;p61"/>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801" name="Google Shape;801;p61"/>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802" name="Google Shape;802;p61"/>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803" name="Google Shape;803;p61"/>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804" name="Google Shape;804;p61"/>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805" name="Google Shape;805;p61"/>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806" name="Google Shape;806;p61"/>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807" name="Google Shape;807;p61"/>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808" name="Google Shape;808;p61"/>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809" name="Google Shape;809;p61"/>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810" name="Google Shape;810;p61"/>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4" name="Shape 814"/>
        <p:cNvGrpSpPr/>
        <p:nvPr/>
      </p:nvGrpSpPr>
      <p:grpSpPr>
        <a:xfrm>
          <a:off x="0" y="0"/>
          <a:ext cx="0" cy="0"/>
          <a:chOff x="0" y="0"/>
          <a:chExt cx="0" cy="0"/>
        </a:xfrm>
      </p:grpSpPr>
      <p:sp>
        <p:nvSpPr>
          <p:cNvPr id="815" name="Google Shape;815;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816" name="Google Shape;816;p62"/>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a:t>
            </a:r>
            <a:r>
              <a:rPr lang="en">
                <a:solidFill>
                  <a:srgbClr val="FFFFFF"/>
                </a:solidFill>
                <a:latin typeface="Arial"/>
                <a:ea typeface="Arial"/>
                <a:cs typeface="Arial"/>
                <a:sym typeface="Arial"/>
              </a:rPr>
              <a:t> without losing </a:t>
            </a:r>
            <a:r>
              <a:rPr lang="en" sz="1100">
                <a:solidFill>
                  <a:srgbClr val="FFFFFF"/>
                </a:solidFill>
                <a:latin typeface="Arial"/>
                <a:ea typeface="Arial"/>
                <a:cs typeface="Arial"/>
                <a:sym typeface="Arial"/>
              </a:rPr>
              <a:t>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817" name="Google Shape;817;p62"/>
          <p:cNvGrpSpPr/>
          <p:nvPr/>
        </p:nvGrpSpPr>
        <p:grpSpPr>
          <a:xfrm>
            <a:off x="5156078" y="3085736"/>
            <a:ext cx="474294" cy="551291"/>
            <a:chOff x="4727025" y="1332775"/>
            <a:chExt cx="59900" cy="69625"/>
          </a:xfrm>
        </p:grpSpPr>
        <p:sp>
          <p:nvSpPr>
            <p:cNvPr id="818" name="Google Shape;818;p62"/>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62"/>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 name="Google Shape;820;p62"/>
          <p:cNvGrpSpPr/>
          <p:nvPr/>
        </p:nvGrpSpPr>
        <p:grpSpPr>
          <a:xfrm>
            <a:off x="5769734" y="2314340"/>
            <a:ext cx="555653" cy="557031"/>
            <a:chOff x="4820425" y="1329900"/>
            <a:chExt cx="70175" cy="70350"/>
          </a:xfrm>
        </p:grpSpPr>
        <p:sp>
          <p:nvSpPr>
            <p:cNvPr id="821" name="Google Shape;821;p62"/>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62"/>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62"/>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62"/>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 name="Google Shape;825;p62"/>
          <p:cNvGrpSpPr/>
          <p:nvPr/>
        </p:nvGrpSpPr>
        <p:grpSpPr>
          <a:xfrm>
            <a:off x="6396103" y="2318845"/>
            <a:ext cx="582574" cy="533871"/>
            <a:chOff x="4903200" y="1331525"/>
            <a:chExt cx="73575" cy="67425"/>
          </a:xfrm>
        </p:grpSpPr>
        <p:sp>
          <p:nvSpPr>
            <p:cNvPr id="826" name="Google Shape;826;p62"/>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62"/>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 name="Google Shape;828;p62"/>
          <p:cNvGrpSpPr/>
          <p:nvPr/>
        </p:nvGrpSpPr>
        <p:grpSpPr>
          <a:xfrm>
            <a:off x="5755581" y="3078709"/>
            <a:ext cx="583960" cy="565345"/>
            <a:chOff x="4815575" y="1416800"/>
            <a:chExt cx="73750" cy="71400"/>
          </a:xfrm>
        </p:grpSpPr>
        <p:sp>
          <p:nvSpPr>
            <p:cNvPr id="829" name="Google Shape;829;p62"/>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62"/>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62"/>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 name="Google Shape;832;p62"/>
          <p:cNvGrpSpPr/>
          <p:nvPr/>
        </p:nvGrpSpPr>
        <p:grpSpPr>
          <a:xfrm>
            <a:off x="6390362" y="3108896"/>
            <a:ext cx="589898" cy="504970"/>
            <a:chOff x="4902475" y="1418875"/>
            <a:chExt cx="74500" cy="63775"/>
          </a:xfrm>
        </p:grpSpPr>
        <p:sp>
          <p:nvSpPr>
            <p:cNvPr id="833" name="Google Shape;833;p62"/>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62"/>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 name="Google Shape;835;p62"/>
          <p:cNvGrpSpPr/>
          <p:nvPr/>
        </p:nvGrpSpPr>
        <p:grpSpPr>
          <a:xfrm>
            <a:off x="5765577" y="3826000"/>
            <a:ext cx="563967" cy="567127"/>
            <a:chOff x="4818100" y="1507675"/>
            <a:chExt cx="71225" cy="71625"/>
          </a:xfrm>
        </p:grpSpPr>
        <p:sp>
          <p:nvSpPr>
            <p:cNvPr id="836" name="Google Shape;836;p62"/>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62"/>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62"/>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62"/>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 name="Google Shape;840;p62"/>
          <p:cNvGrpSpPr/>
          <p:nvPr/>
        </p:nvGrpSpPr>
        <p:grpSpPr>
          <a:xfrm>
            <a:off x="5079075" y="3829461"/>
            <a:ext cx="628301" cy="588505"/>
            <a:chOff x="4721450" y="1509475"/>
            <a:chExt cx="79350" cy="74325"/>
          </a:xfrm>
        </p:grpSpPr>
        <p:sp>
          <p:nvSpPr>
            <p:cNvPr id="841" name="Google Shape;841;p62"/>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62"/>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62"/>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62"/>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62"/>
          <p:cNvGrpSpPr/>
          <p:nvPr/>
        </p:nvGrpSpPr>
        <p:grpSpPr>
          <a:xfrm>
            <a:off x="6424608" y="3814027"/>
            <a:ext cx="557038" cy="562772"/>
            <a:chOff x="4906800" y="1507500"/>
            <a:chExt cx="70350" cy="71075"/>
          </a:xfrm>
        </p:grpSpPr>
        <p:sp>
          <p:nvSpPr>
            <p:cNvPr id="846" name="Google Shape;846;p62"/>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62"/>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62"/>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62"/>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62"/>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 name="Google Shape;851;p62"/>
          <p:cNvGrpSpPr/>
          <p:nvPr/>
        </p:nvGrpSpPr>
        <p:grpSpPr>
          <a:xfrm>
            <a:off x="4462216" y="2340963"/>
            <a:ext cx="517934" cy="517934"/>
            <a:chOff x="3736598" y="2170606"/>
            <a:chExt cx="404889" cy="404889"/>
          </a:xfrm>
        </p:grpSpPr>
        <p:sp>
          <p:nvSpPr>
            <p:cNvPr id="852" name="Google Shape;852;p62"/>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62"/>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62"/>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62"/>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 name="Google Shape;856;p62"/>
          <p:cNvGrpSpPr/>
          <p:nvPr/>
        </p:nvGrpSpPr>
        <p:grpSpPr>
          <a:xfrm>
            <a:off x="3729277" y="2341061"/>
            <a:ext cx="586986" cy="517740"/>
            <a:chOff x="3161917" y="2170682"/>
            <a:chExt cx="458870" cy="404737"/>
          </a:xfrm>
        </p:grpSpPr>
        <p:sp>
          <p:nvSpPr>
            <p:cNvPr id="857" name="Google Shape;857;p62"/>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62"/>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62"/>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 name="Google Shape;860;p62"/>
          <p:cNvGrpSpPr/>
          <p:nvPr/>
        </p:nvGrpSpPr>
        <p:grpSpPr>
          <a:xfrm>
            <a:off x="3752299" y="3102400"/>
            <a:ext cx="540943" cy="517963"/>
            <a:chOff x="3179914" y="2889488"/>
            <a:chExt cx="422876" cy="404911"/>
          </a:xfrm>
        </p:grpSpPr>
        <p:sp>
          <p:nvSpPr>
            <p:cNvPr id="861" name="Google Shape;861;p62"/>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62"/>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62"/>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62"/>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62"/>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62"/>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62"/>
          <p:cNvGrpSpPr/>
          <p:nvPr/>
        </p:nvGrpSpPr>
        <p:grpSpPr>
          <a:xfrm>
            <a:off x="4453093" y="3102358"/>
            <a:ext cx="536180" cy="518047"/>
            <a:chOff x="3729467" y="2889422"/>
            <a:chExt cx="419153" cy="404977"/>
          </a:xfrm>
        </p:grpSpPr>
        <p:sp>
          <p:nvSpPr>
            <p:cNvPr id="868" name="Google Shape;868;p62"/>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62"/>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62"/>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62"/>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62"/>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62"/>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62"/>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 name="Google Shape;875;p62"/>
          <p:cNvGrpSpPr/>
          <p:nvPr/>
        </p:nvGrpSpPr>
        <p:grpSpPr>
          <a:xfrm>
            <a:off x="1990126" y="3445787"/>
            <a:ext cx="965351" cy="134611"/>
            <a:chOff x="4411970" y="2962952"/>
            <a:chExt cx="706544" cy="104212"/>
          </a:xfrm>
        </p:grpSpPr>
        <p:sp>
          <p:nvSpPr>
            <p:cNvPr id="876" name="Google Shape;876;p62"/>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62"/>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62"/>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62"/>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 name="Google Shape;880;p62"/>
          <p:cNvGrpSpPr/>
          <p:nvPr/>
        </p:nvGrpSpPr>
        <p:grpSpPr>
          <a:xfrm>
            <a:off x="1990126" y="3041077"/>
            <a:ext cx="960158" cy="289172"/>
            <a:chOff x="4411970" y="2726085"/>
            <a:chExt cx="643107" cy="193659"/>
          </a:xfrm>
        </p:grpSpPr>
        <p:sp>
          <p:nvSpPr>
            <p:cNvPr id="881" name="Google Shape;881;p62"/>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62"/>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62"/>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 name="Google Shape;884;p62"/>
          <p:cNvGrpSpPr/>
          <p:nvPr/>
        </p:nvGrpSpPr>
        <p:grpSpPr>
          <a:xfrm>
            <a:off x="998624" y="3295400"/>
            <a:ext cx="811503" cy="252584"/>
            <a:chOff x="4411970" y="4340222"/>
            <a:chExt cx="779467" cy="242683"/>
          </a:xfrm>
        </p:grpSpPr>
        <p:sp>
          <p:nvSpPr>
            <p:cNvPr id="885" name="Google Shape;885;p62"/>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62"/>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62"/>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 name="Google Shape;888;p62"/>
          <p:cNvGrpSpPr/>
          <p:nvPr/>
        </p:nvGrpSpPr>
        <p:grpSpPr>
          <a:xfrm>
            <a:off x="1990126" y="2709308"/>
            <a:ext cx="965160" cy="216230"/>
            <a:chOff x="4411970" y="2468674"/>
            <a:chExt cx="747317" cy="167425"/>
          </a:xfrm>
        </p:grpSpPr>
        <p:sp>
          <p:nvSpPr>
            <p:cNvPr id="889" name="Google Shape;889;p62"/>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62"/>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 name="Google Shape;891;p62"/>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 name="Google Shape;892;p62"/>
          <p:cNvGrpSpPr/>
          <p:nvPr/>
        </p:nvGrpSpPr>
        <p:grpSpPr>
          <a:xfrm>
            <a:off x="997692" y="2334687"/>
            <a:ext cx="1959041" cy="208784"/>
            <a:chOff x="6336019" y="3733725"/>
            <a:chExt cx="2566206" cy="351310"/>
          </a:xfrm>
        </p:grpSpPr>
        <p:sp>
          <p:nvSpPr>
            <p:cNvPr id="893" name="Google Shape;893;p62"/>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62"/>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62"/>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62"/>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 name="Google Shape;897;p62"/>
          <p:cNvGrpSpPr/>
          <p:nvPr/>
        </p:nvGrpSpPr>
        <p:grpSpPr>
          <a:xfrm>
            <a:off x="1990126" y="3950602"/>
            <a:ext cx="946551" cy="153200"/>
            <a:chOff x="4404545" y="3301592"/>
            <a:chExt cx="782403" cy="129272"/>
          </a:xfrm>
        </p:grpSpPr>
        <p:sp>
          <p:nvSpPr>
            <p:cNvPr id="898" name="Google Shape;898;p62"/>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62"/>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 name="Google Shape;900;p62"/>
          <p:cNvGrpSpPr/>
          <p:nvPr/>
        </p:nvGrpSpPr>
        <p:grpSpPr>
          <a:xfrm>
            <a:off x="1990126" y="3695937"/>
            <a:ext cx="962257" cy="139127"/>
            <a:chOff x="4411970" y="3131459"/>
            <a:chExt cx="710520" cy="117397"/>
          </a:xfrm>
        </p:grpSpPr>
        <p:sp>
          <p:nvSpPr>
            <p:cNvPr id="901" name="Google Shape;901;p62"/>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62"/>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903" name="Google Shape;903;p62"/>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 name="Google Shape;904;p62"/>
          <p:cNvGrpSpPr/>
          <p:nvPr/>
        </p:nvGrpSpPr>
        <p:grpSpPr>
          <a:xfrm>
            <a:off x="990271" y="3621603"/>
            <a:ext cx="823838" cy="458988"/>
            <a:chOff x="4411970" y="1801825"/>
            <a:chExt cx="734586" cy="409262"/>
          </a:xfrm>
        </p:grpSpPr>
        <p:sp>
          <p:nvSpPr>
            <p:cNvPr id="905" name="Google Shape;905;p62"/>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62"/>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62"/>
          <p:cNvGrpSpPr/>
          <p:nvPr/>
        </p:nvGrpSpPr>
        <p:grpSpPr>
          <a:xfrm>
            <a:off x="3095243" y="2339173"/>
            <a:ext cx="521514" cy="521514"/>
            <a:chOff x="5681300" y="2527788"/>
            <a:chExt cx="805800" cy="805800"/>
          </a:xfrm>
        </p:grpSpPr>
        <p:sp>
          <p:nvSpPr>
            <p:cNvPr id="908" name="Google Shape;908;p62"/>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62"/>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62"/>
          <p:cNvGrpSpPr/>
          <p:nvPr/>
        </p:nvGrpSpPr>
        <p:grpSpPr>
          <a:xfrm>
            <a:off x="3089483" y="3094865"/>
            <a:ext cx="533033" cy="533033"/>
            <a:chOff x="4049800" y="640400"/>
            <a:chExt cx="858900" cy="858900"/>
          </a:xfrm>
        </p:grpSpPr>
        <p:sp>
          <p:nvSpPr>
            <p:cNvPr id="911" name="Google Shape;911;p62"/>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62"/>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 name="Google Shape;913;p62"/>
          <p:cNvGrpSpPr/>
          <p:nvPr/>
        </p:nvGrpSpPr>
        <p:grpSpPr>
          <a:xfrm>
            <a:off x="3014966" y="3772543"/>
            <a:ext cx="682068" cy="682068"/>
            <a:chOff x="5080188" y="927900"/>
            <a:chExt cx="961200" cy="961200"/>
          </a:xfrm>
        </p:grpSpPr>
        <p:sp>
          <p:nvSpPr>
            <p:cNvPr id="914" name="Google Shape;914;p62"/>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62"/>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62"/>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62"/>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62"/>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62"/>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62"/>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62"/>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 name="Google Shape;922;p62"/>
          <p:cNvGrpSpPr/>
          <p:nvPr/>
        </p:nvGrpSpPr>
        <p:grpSpPr>
          <a:xfrm>
            <a:off x="4478465" y="3869234"/>
            <a:ext cx="505650" cy="504006"/>
            <a:chOff x="6039282" y="1042577"/>
            <a:chExt cx="734315" cy="731929"/>
          </a:xfrm>
        </p:grpSpPr>
        <p:sp>
          <p:nvSpPr>
            <p:cNvPr id="923" name="Google Shape;923;p62"/>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62"/>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62"/>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62"/>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62"/>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62"/>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62"/>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62"/>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62"/>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62"/>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62"/>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62"/>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62"/>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62"/>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62"/>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62"/>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62"/>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62"/>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62"/>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62"/>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62"/>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 name="Google Shape;944;p62"/>
          <p:cNvGrpSpPr/>
          <p:nvPr/>
        </p:nvGrpSpPr>
        <p:grpSpPr>
          <a:xfrm>
            <a:off x="5091067" y="2298862"/>
            <a:ext cx="567744" cy="602136"/>
            <a:chOff x="1825800" y="1651625"/>
            <a:chExt cx="539989" cy="571775"/>
          </a:xfrm>
        </p:grpSpPr>
        <p:sp>
          <p:nvSpPr>
            <p:cNvPr id="945" name="Google Shape;945;p62"/>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62"/>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62"/>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62"/>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 name="Google Shape;949;p62"/>
          <p:cNvGrpSpPr/>
          <p:nvPr/>
        </p:nvGrpSpPr>
        <p:grpSpPr>
          <a:xfrm>
            <a:off x="3765995" y="3855579"/>
            <a:ext cx="508123" cy="507955"/>
            <a:chOff x="1897577" y="2802432"/>
            <a:chExt cx="492176" cy="492014"/>
          </a:xfrm>
        </p:grpSpPr>
        <p:sp>
          <p:nvSpPr>
            <p:cNvPr id="950" name="Google Shape;950;p62"/>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62"/>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62"/>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62"/>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62"/>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62"/>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62"/>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62"/>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62"/>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62"/>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62"/>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62"/>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 name="Google Shape;962;p62"/>
          <p:cNvGrpSpPr/>
          <p:nvPr/>
        </p:nvGrpSpPr>
        <p:grpSpPr>
          <a:xfrm>
            <a:off x="997525" y="4169123"/>
            <a:ext cx="809227" cy="200842"/>
            <a:chOff x="2013045" y="4813233"/>
            <a:chExt cx="921986" cy="228854"/>
          </a:xfrm>
        </p:grpSpPr>
        <p:sp>
          <p:nvSpPr>
            <p:cNvPr id="963" name="Google Shape;963;p62"/>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62"/>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 name="Google Shape;965;p62"/>
          <p:cNvGrpSpPr/>
          <p:nvPr/>
        </p:nvGrpSpPr>
        <p:grpSpPr>
          <a:xfrm>
            <a:off x="1005985" y="2656004"/>
            <a:ext cx="792421" cy="269941"/>
            <a:chOff x="1046767" y="4756633"/>
            <a:chExt cx="859646" cy="292841"/>
          </a:xfrm>
        </p:grpSpPr>
        <p:sp>
          <p:nvSpPr>
            <p:cNvPr id="966" name="Google Shape;966;p62"/>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62"/>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62"/>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9" name="Google Shape;969;p62"/>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62"/>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62"/>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62"/>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 name="Google Shape;973;p62"/>
          <p:cNvGrpSpPr/>
          <p:nvPr/>
        </p:nvGrpSpPr>
        <p:grpSpPr>
          <a:xfrm>
            <a:off x="7141841" y="2550562"/>
            <a:ext cx="166473" cy="141497"/>
            <a:chOff x="4660325" y="1866850"/>
            <a:chExt cx="68350" cy="58100"/>
          </a:xfrm>
        </p:grpSpPr>
        <p:sp>
          <p:nvSpPr>
            <p:cNvPr id="974" name="Google Shape;974;p62"/>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62"/>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 name="Google Shape;976;p62"/>
          <p:cNvGrpSpPr/>
          <p:nvPr/>
        </p:nvGrpSpPr>
        <p:grpSpPr>
          <a:xfrm>
            <a:off x="7451186" y="2576286"/>
            <a:ext cx="162515" cy="90049"/>
            <a:chOff x="4791775" y="1877500"/>
            <a:chExt cx="66725" cy="36975"/>
          </a:xfrm>
        </p:grpSpPr>
        <p:sp>
          <p:nvSpPr>
            <p:cNvPr id="977" name="Google Shape;977;p62"/>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62"/>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 name="Google Shape;979;p62"/>
          <p:cNvGrpSpPr/>
          <p:nvPr/>
        </p:nvGrpSpPr>
        <p:grpSpPr>
          <a:xfrm>
            <a:off x="7772899" y="2576286"/>
            <a:ext cx="144979" cy="90049"/>
            <a:chOff x="4923925" y="1877500"/>
            <a:chExt cx="59525" cy="36975"/>
          </a:xfrm>
        </p:grpSpPr>
        <p:sp>
          <p:nvSpPr>
            <p:cNvPr id="980" name="Google Shape;980;p62"/>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62"/>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 name="Google Shape;982;p62"/>
          <p:cNvGrpSpPr/>
          <p:nvPr/>
        </p:nvGrpSpPr>
        <p:grpSpPr>
          <a:xfrm>
            <a:off x="8067390" y="2558477"/>
            <a:ext cx="141447" cy="125667"/>
            <a:chOff x="5058450" y="1870100"/>
            <a:chExt cx="58075" cy="51600"/>
          </a:xfrm>
        </p:grpSpPr>
        <p:sp>
          <p:nvSpPr>
            <p:cNvPr id="983" name="Google Shape;983;p62"/>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62"/>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 name="Google Shape;985;p62"/>
          <p:cNvGrpSpPr/>
          <p:nvPr/>
        </p:nvGrpSpPr>
        <p:grpSpPr>
          <a:xfrm>
            <a:off x="7481905" y="2980885"/>
            <a:ext cx="101077" cy="107645"/>
            <a:chOff x="4811425" y="2065025"/>
            <a:chExt cx="41500" cy="44200"/>
          </a:xfrm>
        </p:grpSpPr>
        <p:sp>
          <p:nvSpPr>
            <p:cNvPr id="986" name="Google Shape;986;p62"/>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62"/>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 name="Google Shape;988;p62"/>
          <p:cNvGrpSpPr/>
          <p:nvPr/>
        </p:nvGrpSpPr>
        <p:grpSpPr>
          <a:xfrm>
            <a:off x="7774342" y="2981098"/>
            <a:ext cx="120867" cy="107218"/>
            <a:chOff x="4929875" y="2065025"/>
            <a:chExt cx="49625" cy="44025"/>
          </a:xfrm>
        </p:grpSpPr>
        <p:sp>
          <p:nvSpPr>
            <p:cNvPr id="989" name="Google Shape;989;p62"/>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62"/>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 name="Google Shape;991;p62"/>
          <p:cNvGrpSpPr/>
          <p:nvPr/>
        </p:nvGrpSpPr>
        <p:grpSpPr>
          <a:xfrm>
            <a:off x="8103011" y="2984112"/>
            <a:ext cx="70206" cy="101191"/>
            <a:chOff x="5083925" y="2066350"/>
            <a:chExt cx="28825" cy="41550"/>
          </a:xfrm>
        </p:grpSpPr>
        <p:sp>
          <p:nvSpPr>
            <p:cNvPr id="992" name="Google Shape;992;p62"/>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62"/>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 name="Google Shape;994;p62"/>
          <p:cNvGrpSpPr/>
          <p:nvPr/>
        </p:nvGrpSpPr>
        <p:grpSpPr>
          <a:xfrm>
            <a:off x="7134565" y="2999759"/>
            <a:ext cx="181026" cy="69896"/>
            <a:chOff x="4659775" y="2072775"/>
            <a:chExt cx="74325" cy="28700"/>
          </a:xfrm>
        </p:grpSpPr>
        <p:sp>
          <p:nvSpPr>
            <p:cNvPr id="995" name="Google Shape;995;p62"/>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62"/>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62"/>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 name="Google Shape;998;p62"/>
          <p:cNvGrpSpPr/>
          <p:nvPr/>
        </p:nvGrpSpPr>
        <p:grpSpPr>
          <a:xfrm>
            <a:off x="8054421" y="2790324"/>
            <a:ext cx="167387" cy="89197"/>
            <a:chOff x="4662475" y="1976500"/>
            <a:chExt cx="68725" cy="36625"/>
          </a:xfrm>
        </p:grpSpPr>
        <p:sp>
          <p:nvSpPr>
            <p:cNvPr id="999" name="Google Shape;999;p62"/>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62"/>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62"/>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 name="Google Shape;1002;p62"/>
          <p:cNvGrpSpPr/>
          <p:nvPr/>
        </p:nvGrpSpPr>
        <p:grpSpPr>
          <a:xfrm>
            <a:off x="7751326" y="2793764"/>
            <a:ext cx="166899" cy="82317"/>
            <a:chOff x="4920150" y="1977875"/>
            <a:chExt cx="68525" cy="33800"/>
          </a:xfrm>
        </p:grpSpPr>
        <p:sp>
          <p:nvSpPr>
            <p:cNvPr id="1003" name="Google Shape;1003;p62"/>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62"/>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62"/>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 name="Google Shape;1006;p62"/>
          <p:cNvGrpSpPr/>
          <p:nvPr/>
        </p:nvGrpSpPr>
        <p:grpSpPr>
          <a:xfrm>
            <a:off x="7162483" y="3197682"/>
            <a:ext cx="125190" cy="127859"/>
            <a:chOff x="4676550" y="2160575"/>
            <a:chExt cx="51400" cy="52500"/>
          </a:xfrm>
        </p:grpSpPr>
        <p:sp>
          <p:nvSpPr>
            <p:cNvPr id="1007" name="Google Shape;1007;p62"/>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62"/>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62"/>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 name="Google Shape;1010;p62"/>
          <p:cNvGrpSpPr/>
          <p:nvPr/>
        </p:nvGrpSpPr>
        <p:grpSpPr>
          <a:xfrm>
            <a:off x="7459741" y="3204714"/>
            <a:ext cx="145405" cy="113794"/>
            <a:chOff x="4768325" y="2163475"/>
            <a:chExt cx="59700" cy="46725"/>
          </a:xfrm>
        </p:grpSpPr>
        <p:sp>
          <p:nvSpPr>
            <p:cNvPr id="1011" name="Google Shape;1011;p62"/>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62"/>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 name="Google Shape;1013;p62"/>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62"/>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62"/>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62"/>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62"/>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62"/>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 name="Google Shape;1019;p62"/>
          <p:cNvGrpSpPr/>
          <p:nvPr/>
        </p:nvGrpSpPr>
        <p:grpSpPr>
          <a:xfrm>
            <a:off x="7476059" y="3459808"/>
            <a:ext cx="112768" cy="106853"/>
            <a:chOff x="4768575" y="2253950"/>
            <a:chExt cx="46300" cy="43875"/>
          </a:xfrm>
        </p:grpSpPr>
        <p:sp>
          <p:nvSpPr>
            <p:cNvPr id="1020" name="Google Shape;1020;p62"/>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62"/>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 name="Google Shape;1022;p62"/>
          <p:cNvGrpSpPr/>
          <p:nvPr/>
        </p:nvGrpSpPr>
        <p:grpSpPr>
          <a:xfrm>
            <a:off x="7775682" y="3948834"/>
            <a:ext cx="118187" cy="146246"/>
            <a:chOff x="4960900" y="2433225"/>
            <a:chExt cx="48525" cy="60050"/>
          </a:xfrm>
        </p:grpSpPr>
        <p:sp>
          <p:nvSpPr>
            <p:cNvPr id="1023" name="Google Shape;1023;p62"/>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62"/>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62"/>
          <p:cNvGrpSpPr/>
          <p:nvPr/>
        </p:nvGrpSpPr>
        <p:grpSpPr>
          <a:xfrm>
            <a:off x="7464247" y="4212895"/>
            <a:ext cx="136394" cy="143810"/>
            <a:chOff x="4854075" y="2527625"/>
            <a:chExt cx="56000" cy="59050"/>
          </a:xfrm>
        </p:grpSpPr>
        <p:sp>
          <p:nvSpPr>
            <p:cNvPr id="1026" name="Google Shape;1026;p62"/>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62"/>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 name="Google Shape;1028;p62"/>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62"/>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62"/>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 name="Google Shape;1031;p62"/>
          <p:cNvGrpSpPr/>
          <p:nvPr/>
        </p:nvGrpSpPr>
        <p:grpSpPr>
          <a:xfrm>
            <a:off x="8088458" y="3676639"/>
            <a:ext cx="99312" cy="160797"/>
            <a:chOff x="5059700" y="2334775"/>
            <a:chExt cx="40775" cy="66025"/>
          </a:xfrm>
        </p:grpSpPr>
        <p:sp>
          <p:nvSpPr>
            <p:cNvPr id="1032" name="Google Shape;1032;p62"/>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62"/>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62"/>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62"/>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62"/>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62"/>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62"/>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62"/>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62"/>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62"/>
          <p:cNvGrpSpPr/>
          <p:nvPr/>
        </p:nvGrpSpPr>
        <p:grpSpPr>
          <a:xfrm>
            <a:off x="8045622" y="3941771"/>
            <a:ext cx="184984" cy="160371"/>
            <a:chOff x="5037700" y="2430325"/>
            <a:chExt cx="75950" cy="65850"/>
          </a:xfrm>
        </p:grpSpPr>
        <p:sp>
          <p:nvSpPr>
            <p:cNvPr id="1042" name="Google Shape;1042;p62"/>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62"/>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62"/>
          <p:cNvGrpSpPr/>
          <p:nvPr/>
        </p:nvGrpSpPr>
        <p:grpSpPr>
          <a:xfrm>
            <a:off x="7465128" y="3708223"/>
            <a:ext cx="173014" cy="97629"/>
            <a:chOff x="4756975" y="2341800"/>
            <a:chExt cx="91975" cy="51925"/>
          </a:xfrm>
        </p:grpSpPr>
        <p:sp>
          <p:nvSpPr>
            <p:cNvPr id="1045" name="Google Shape;1045;p62"/>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62"/>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62"/>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62"/>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62"/>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62"/>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62"/>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62"/>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62"/>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62"/>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62"/>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62"/>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62"/>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62"/>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62"/>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62"/>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62"/>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62"/>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62"/>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62"/>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 name="Google Shape;1065;p62"/>
          <p:cNvGrpSpPr/>
          <p:nvPr/>
        </p:nvGrpSpPr>
        <p:grpSpPr>
          <a:xfrm>
            <a:off x="7732065" y="4196920"/>
            <a:ext cx="212497" cy="175761"/>
            <a:chOff x="4943575" y="2516350"/>
            <a:chExt cx="98675" cy="81700"/>
          </a:xfrm>
        </p:grpSpPr>
        <p:sp>
          <p:nvSpPr>
            <p:cNvPr id="1066" name="Google Shape;1066;p62"/>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62"/>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62"/>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62"/>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62"/>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62"/>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62"/>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62"/>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62"/>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62"/>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62"/>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62"/>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62"/>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62"/>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62"/>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62"/>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62"/>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62"/>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62"/>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62"/>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62"/>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62"/>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62"/>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62"/>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62"/>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62"/>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62"/>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62"/>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62"/>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62"/>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62"/>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62"/>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62"/>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62"/>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62"/>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62"/>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62"/>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62"/>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62"/>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62"/>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62"/>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62"/>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62"/>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62"/>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62"/>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62"/>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62"/>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62"/>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62"/>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62"/>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62"/>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62"/>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62"/>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62"/>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62"/>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62"/>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62"/>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62"/>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62"/>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62"/>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62"/>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62"/>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62"/>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62"/>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62"/>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62"/>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62"/>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62"/>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62"/>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62"/>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62"/>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62"/>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62"/>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62"/>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62"/>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62"/>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62"/>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62"/>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 name="Google Shape;1144;p62"/>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62"/>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62"/>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62"/>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1" name="Shape 1151"/>
        <p:cNvGrpSpPr/>
        <p:nvPr/>
      </p:nvGrpSpPr>
      <p:grpSpPr>
        <a:xfrm>
          <a:off x="0" y="0"/>
          <a:ext cx="0" cy="0"/>
          <a:chOff x="0" y="0"/>
          <a:chExt cx="0" cy="0"/>
        </a:xfrm>
      </p:grpSpPr>
      <p:grpSp>
        <p:nvGrpSpPr>
          <p:cNvPr id="1152" name="Google Shape;1152;p63"/>
          <p:cNvGrpSpPr/>
          <p:nvPr/>
        </p:nvGrpSpPr>
        <p:grpSpPr>
          <a:xfrm>
            <a:off x="3642951" y="1176740"/>
            <a:ext cx="2078182" cy="1366558"/>
            <a:chOff x="235800" y="830650"/>
            <a:chExt cx="6978450" cy="4588844"/>
          </a:xfrm>
        </p:grpSpPr>
        <p:sp>
          <p:nvSpPr>
            <p:cNvPr id="1153" name="Google Shape;1153;p63"/>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63"/>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63"/>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63"/>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63"/>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63"/>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63"/>
          <p:cNvGrpSpPr/>
          <p:nvPr/>
        </p:nvGrpSpPr>
        <p:grpSpPr>
          <a:xfrm>
            <a:off x="738454" y="3007842"/>
            <a:ext cx="2622876" cy="1333540"/>
            <a:chOff x="238125" y="1038125"/>
            <a:chExt cx="7146800" cy="3633625"/>
          </a:xfrm>
        </p:grpSpPr>
        <p:sp>
          <p:nvSpPr>
            <p:cNvPr id="1160" name="Google Shape;1160;p63"/>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63"/>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63"/>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63"/>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63"/>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63"/>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63"/>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63"/>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63"/>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63"/>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63"/>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63"/>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63"/>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63"/>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63"/>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63"/>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63"/>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63"/>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63"/>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63"/>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63"/>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63"/>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63"/>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63"/>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63"/>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63"/>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63"/>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63"/>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63"/>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63"/>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63"/>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63"/>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63"/>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63"/>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63"/>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63"/>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63"/>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63"/>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63"/>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63"/>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63"/>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63"/>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63"/>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63"/>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63"/>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63"/>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63"/>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63"/>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63"/>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63"/>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63"/>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63"/>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63"/>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63"/>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63"/>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63"/>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63"/>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63"/>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63"/>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63"/>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63"/>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63"/>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63"/>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63"/>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63"/>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63"/>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63"/>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63"/>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63"/>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63"/>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63"/>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63"/>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63"/>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63"/>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63"/>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63"/>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63"/>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63"/>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63"/>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63"/>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63"/>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63"/>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63"/>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63"/>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63"/>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63"/>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63"/>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63"/>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63"/>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63"/>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63"/>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63"/>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63"/>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63"/>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63"/>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63"/>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63"/>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63"/>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63"/>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63"/>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63"/>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63"/>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63"/>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63"/>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63"/>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63"/>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63"/>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63"/>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63"/>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63"/>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63"/>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63"/>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63"/>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63"/>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63"/>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63"/>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63"/>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63"/>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63"/>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63"/>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63"/>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63"/>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63"/>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63"/>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63"/>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63"/>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63"/>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63"/>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63"/>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63"/>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63"/>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63"/>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63"/>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63"/>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63"/>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63"/>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63"/>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63"/>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63"/>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63"/>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63"/>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63"/>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63"/>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63"/>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63"/>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63"/>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63"/>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63"/>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3"/>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3"/>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3"/>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3"/>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63"/>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63"/>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63"/>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3"/>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3"/>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3"/>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3"/>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3"/>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3"/>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3"/>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3"/>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3"/>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3"/>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3"/>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3"/>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3"/>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3"/>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3"/>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3"/>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3"/>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3"/>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3"/>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3"/>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3"/>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3"/>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3"/>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3"/>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3"/>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3"/>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3"/>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3"/>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3"/>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3"/>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3"/>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3"/>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3"/>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3"/>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3"/>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3"/>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3"/>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3"/>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3"/>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3"/>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3"/>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3"/>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3"/>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3"/>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3"/>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3"/>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3"/>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3"/>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3"/>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3"/>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3"/>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3"/>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3"/>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3"/>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3"/>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3"/>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3"/>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3"/>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3"/>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3"/>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3"/>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3"/>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3"/>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3"/>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3"/>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3"/>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3"/>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3"/>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3"/>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3"/>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3"/>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3"/>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3"/>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3"/>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3"/>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3"/>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3"/>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3"/>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63"/>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63"/>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3"/>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3"/>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3"/>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3"/>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3"/>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3"/>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3"/>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3"/>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3"/>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3"/>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3"/>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3"/>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3"/>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3"/>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3"/>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3"/>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3"/>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3"/>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3"/>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3"/>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3"/>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3"/>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3"/>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3"/>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3"/>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3"/>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3"/>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3"/>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3"/>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3"/>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3"/>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3"/>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3"/>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3"/>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3"/>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3"/>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3"/>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3"/>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3"/>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3"/>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3"/>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3"/>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3"/>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3"/>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3"/>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3"/>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3"/>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3"/>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3"/>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3"/>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3"/>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3"/>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3"/>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3"/>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3"/>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3"/>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3"/>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3"/>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3"/>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3"/>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3"/>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3"/>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3"/>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3"/>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3"/>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3"/>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3"/>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3"/>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3"/>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3"/>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3"/>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3"/>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3"/>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3"/>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3"/>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3"/>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3"/>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3"/>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63"/>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63"/>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3"/>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3"/>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3"/>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3"/>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63"/>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63"/>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3"/>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3"/>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3"/>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3"/>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63"/>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63"/>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63"/>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63"/>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63"/>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63"/>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63"/>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63"/>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63"/>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63"/>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63"/>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63"/>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63"/>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63"/>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63"/>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63"/>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63"/>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63"/>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63"/>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63"/>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63"/>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63"/>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63"/>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63"/>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63"/>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63"/>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63"/>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63"/>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63"/>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63"/>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63"/>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63"/>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63"/>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63"/>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63"/>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63"/>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63"/>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63"/>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63"/>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63"/>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63"/>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63"/>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63"/>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63"/>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63"/>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63"/>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63"/>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63"/>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63"/>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63"/>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63"/>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63"/>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63"/>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63"/>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63"/>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63"/>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63"/>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63"/>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63"/>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63"/>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63"/>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63"/>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63"/>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63"/>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63"/>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63"/>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63"/>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63"/>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63"/>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63"/>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63"/>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63"/>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63"/>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63"/>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63"/>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63"/>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63"/>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63"/>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63"/>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63"/>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63"/>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63"/>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63"/>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63"/>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63"/>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63"/>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63"/>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63"/>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63"/>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63"/>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63"/>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63"/>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63"/>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63"/>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63"/>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63"/>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63"/>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63"/>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63"/>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63"/>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63"/>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63"/>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63"/>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63"/>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63"/>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63"/>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63"/>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63"/>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63"/>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63"/>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63"/>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63"/>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63"/>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63"/>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63"/>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63"/>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63"/>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63"/>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63"/>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63"/>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63"/>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63"/>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63"/>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63"/>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63"/>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63"/>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63"/>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63"/>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63"/>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63"/>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63"/>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63"/>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63"/>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63"/>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63"/>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63"/>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63"/>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63"/>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63"/>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63"/>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63"/>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63"/>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63"/>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63"/>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63"/>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63"/>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63"/>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63"/>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63"/>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63"/>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63"/>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63"/>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63"/>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63"/>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63"/>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63"/>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63"/>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63"/>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63"/>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63"/>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63"/>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63"/>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63"/>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63"/>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63"/>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63"/>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63"/>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63"/>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63"/>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63"/>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63"/>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63"/>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63"/>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63"/>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63"/>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63"/>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63"/>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63"/>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63"/>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63"/>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63"/>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63"/>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63"/>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63"/>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63"/>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63"/>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63"/>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63"/>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63"/>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63"/>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63"/>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63"/>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63"/>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63"/>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63"/>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63"/>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63"/>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63"/>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63"/>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63"/>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63"/>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63"/>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63"/>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63"/>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63"/>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63"/>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63"/>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63"/>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63"/>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63"/>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63"/>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63"/>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63"/>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63"/>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63"/>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63"/>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63"/>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63"/>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63"/>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63"/>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63"/>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63"/>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63"/>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63"/>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63"/>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63"/>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63"/>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63"/>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63"/>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63"/>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63"/>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63"/>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63"/>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63"/>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63"/>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63"/>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63"/>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63"/>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63"/>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63"/>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63"/>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63"/>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63"/>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63"/>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63"/>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63"/>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63"/>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63"/>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63"/>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63"/>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63"/>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63"/>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63"/>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63"/>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63"/>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63"/>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63"/>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63"/>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63"/>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63"/>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63"/>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63"/>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63"/>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63"/>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63"/>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63"/>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63"/>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63"/>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63"/>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63"/>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63"/>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63"/>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63"/>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63"/>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63"/>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63"/>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63"/>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63"/>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63"/>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63"/>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63"/>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63"/>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63"/>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63"/>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63"/>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63"/>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63"/>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63"/>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63"/>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63"/>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63"/>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63"/>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63"/>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63"/>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63"/>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63"/>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63"/>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63"/>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63"/>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63"/>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63"/>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63"/>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63"/>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63"/>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63"/>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63"/>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63"/>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63"/>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63"/>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63"/>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63"/>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63"/>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63"/>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63"/>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63"/>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63"/>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63"/>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63"/>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63"/>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63"/>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63"/>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63"/>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63"/>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63"/>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63"/>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63"/>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63"/>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63"/>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63"/>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63"/>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63"/>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63"/>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63"/>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63"/>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63"/>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63"/>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63"/>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63"/>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63"/>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63"/>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63"/>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63"/>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63"/>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63"/>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63"/>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63"/>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63"/>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63"/>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63"/>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63"/>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63"/>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63"/>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63"/>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63"/>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63"/>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63"/>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63"/>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63"/>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63"/>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63"/>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63"/>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63"/>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63"/>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63"/>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63"/>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63"/>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63"/>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63"/>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63"/>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63"/>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63"/>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63"/>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63"/>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63"/>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63"/>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63"/>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63"/>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63"/>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63"/>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63"/>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63"/>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63"/>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63"/>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63"/>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63"/>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63"/>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63"/>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63"/>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63"/>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63"/>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63"/>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63"/>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63"/>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63"/>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63"/>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63"/>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63"/>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63"/>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63"/>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63"/>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63"/>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63"/>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63"/>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63"/>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63"/>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63"/>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63"/>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63"/>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63"/>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63"/>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63"/>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63"/>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63"/>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63"/>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63"/>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63"/>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63"/>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63"/>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63"/>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63"/>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63"/>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63"/>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63"/>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63"/>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63"/>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63"/>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63"/>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63"/>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63"/>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63"/>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63"/>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63"/>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63"/>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63"/>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63"/>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63"/>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63"/>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63"/>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63"/>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63"/>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63"/>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63"/>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63"/>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63"/>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63"/>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63"/>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63"/>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63"/>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63"/>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63"/>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63"/>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63"/>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63"/>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63"/>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63"/>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63"/>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63"/>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63"/>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63"/>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63"/>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63"/>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63"/>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63"/>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63"/>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63"/>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63"/>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63"/>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63"/>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63"/>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63"/>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63"/>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63"/>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63"/>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63"/>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63"/>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63"/>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63"/>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63"/>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63"/>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63"/>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63"/>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63"/>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63"/>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63"/>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63"/>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63"/>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63"/>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63"/>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63"/>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63"/>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63"/>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63"/>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63"/>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63"/>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63"/>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63"/>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63"/>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63"/>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63"/>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63"/>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63"/>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63"/>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63"/>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63"/>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63"/>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63"/>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63"/>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63"/>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63"/>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63"/>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63"/>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63"/>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63"/>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63"/>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63"/>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63"/>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63"/>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63"/>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63"/>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63"/>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63"/>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63"/>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63"/>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63"/>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63"/>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63"/>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63"/>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63"/>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63"/>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63"/>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63"/>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63"/>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63"/>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63"/>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63"/>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63"/>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63"/>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63"/>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63"/>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63"/>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63"/>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63"/>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63"/>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63"/>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63"/>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63"/>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63"/>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63"/>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63"/>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63"/>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63"/>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63"/>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63"/>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63"/>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63"/>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63"/>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63"/>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63"/>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63"/>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63"/>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63"/>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63"/>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63"/>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63"/>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63"/>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63"/>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63"/>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63"/>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63"/>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63"/>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63"/>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63"/>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63"/>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63"/>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63"/>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63"/>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63"/>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63"/>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63"/>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63"/>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63"/>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63"/>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63"/>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63"/>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63"/>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63"/>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3"/>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3"/>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63"/>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63"/>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3"/>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3"/>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3"/>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63"/>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3"/>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3"/>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3"/>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3"/>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3"/>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3"/>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3"/>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3"/>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3"/>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3"/>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3"/>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3"/>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3"/>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3"/>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3"/>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3"/>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3"/>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3"/>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3"/>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3"/>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3"/>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3"/>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3"/>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3"/>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63"/>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63"/>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3"/>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3"/>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3"/>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3"/>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3"/>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3"/>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3"/>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3"/>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3"/>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3"/>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3"/>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3"/>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3"/>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3"/>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3"/>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3"/>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3"/>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3"/>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3"/>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3"/>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3"/>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3"/>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63"/>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63"/>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63"/>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63"/>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63"/>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63"/>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63"/>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63"/>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63"/>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63"/>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63"/>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63"/>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63"/>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63"/>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63"/>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63"/>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63"/>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63"/>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63"/>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63"/>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63"/>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63"/>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63"/>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63"/>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63"/>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63"/>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63"/>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63"/>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63"/>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63"/>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63"/>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63"/>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63"/>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63"/>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63"/>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63"/>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63"/>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63"/>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63"/>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63"/>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63"/>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63"/>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63"/>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63"/>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63"/>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63"/>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63"/>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63"/>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63"/>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63"/>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63"/>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63"/>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63"/>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63"/>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63"/>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63"/>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63"/>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63"/>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63"/>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63"/>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63"/>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63"/>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63"/>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63"/>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63"/>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63"/>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63"/>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63"/>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63"/>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63"/>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63"/>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63"/>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63"/>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63"/>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63"/>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63"/>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63"/>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63"/>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63"/>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63"/>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63"/>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63"/>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63"/>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63"/>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63"/>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63"/>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63"/>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63"/>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63"/>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63"/>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63"/>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63"/>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63"/>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63"/>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63"/>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63"/>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63"/>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63"/>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63"/>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63"/>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63"/>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63"/>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63"/>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63"/>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63"/>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63"/>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63"/>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63"/>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63"/>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63"/>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63"/>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63"/>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63"/>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63"/>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63"/>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63"/>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63"/>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63"/>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63"/>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63"/>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63"/>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63"/>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63"/>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3"/>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3"/>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3"/>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63"/>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63"/>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63"/>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63"/>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63"/>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63"/>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63"/>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3"/>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3"/>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3"/>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3"/>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3"/>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3"/>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3"/>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3"/>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63"/>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63"/>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3"/>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3"/>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63"/>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63"/>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3"/>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3"/>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63"/>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63"/>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3"/>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3"/>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3"/>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3"/>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3"/>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3"/>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3"/>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3"/>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63"/>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63"/>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3"/>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3"/>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3"/>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3"/>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3"/>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3"/>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3"/>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3"/>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63"/>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63"/>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3"/>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3"/>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3"/>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3"/>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3"/>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3"/>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3"/>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3"/>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63"/>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63"/>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63"/>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63"/>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63"/>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63"/>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63"/>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63"/>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3"/>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3"/>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3"/>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3"/>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3"/>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3"/>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3"/>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3"/>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63"/>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63"/>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3"/>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3"/>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63"/>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63"/>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3"/>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3"/>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63"/>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63"/>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3"/>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3"/>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3"/>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3"/>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3"/>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3"/>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3"/>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3"/>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63"/>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63"/>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3"/>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3"/>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63"/>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63"/>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3"/>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3"/>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3"/>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3"/>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3"/>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3"/>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3"/>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3"/>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63"/>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63"/>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63"/>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63"/>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3"/>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63"/>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63"/>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3"/>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3"/>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3"/>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3"/>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3"/>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3"/>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3"/>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3"/>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63"/>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63"/>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3"/>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3"/>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3"/>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3"/>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3"/>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3"/>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3"/>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3"/>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3"/>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3"/>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3"/>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63"/>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63"/>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3"/>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3"/>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3"/>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3"/>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63"/>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63"/>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63"/>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63"/>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63"/>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63"/>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3"/>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3"/>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3"/>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3"/>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63"/>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63"/>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63"/>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63"/>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63"/>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63"/>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63"/>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63"/>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63"/>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3"/>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3"/>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3"/>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3"/>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3"/>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3"/>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3"/>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3"/>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63"/>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63"/>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3"/>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3"/>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63"/>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63"/>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3"/>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3"/>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63"/>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63"/>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3"/>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3"/>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3"/>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3"/>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3"/>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3"/>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3"/>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3"/>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63"/>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63"/>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3"/>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3"/>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3"/>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3"/>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3"/>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3"/>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3"/>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3"/>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63"/>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63"/>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3"/>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3"/>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3"/>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3"/>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3"/>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3"/>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3"/>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3"/>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63"/>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63"/>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3"/>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3"/>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63"/>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63"/>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63"/>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63"/>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63"/>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63"/>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63"/>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63"/>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63"/>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63"/>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63"/>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63"/>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63"/>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63"/>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63"/>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63"/>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63"/>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63"/>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63"/>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3"/>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3"/>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3"/>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3"/>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3"/>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3"/>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3"/>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3"/>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63"/>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63"/>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3"/>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3"/>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63"/>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63"/>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3"/>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3"/>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3"/>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3"/>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3"/>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3"/>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3"/>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3"/>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63"/>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63"/>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3"/>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3"/>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63"/>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63"/>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3"/>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3"/>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63"/>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63"/>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3"/>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3"/>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3"/>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3"/>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3"/>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3"/>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3"/>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3"/>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63"/>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63"/>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63"/>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63"/>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63"/>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63"/>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63"/>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3"/>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3"/>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3"/>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3"/>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3"/>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3"/>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3"/>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3"/>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63"/>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63"/>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3"/>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3"/>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63"/>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63"/>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3"/>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3"/>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3"/>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3"/>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3"/>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3"/>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3"/>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3"/>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63"/>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63"/>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3"/>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3"/>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63"/>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63"/>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3"/>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3"/>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3"/>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3"/>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3"/>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3"/>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3"/>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3"/>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63"/>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63"/>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3"/>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3"/>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3"/>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3"/>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3"/>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3"/>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3"/>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3"/>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3"/>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3"/>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3"/>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3"/>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3"/>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3"/>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3"/>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3"/>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3"/>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3"/>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3"/>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3"/>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3"/>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3"/>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3"/>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3"/>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3"/>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3"/>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3"/>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3"/>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3"/>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3"/>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3"/>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3"/>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3"/>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3"/>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3"/>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3"/>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3"/>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3"/>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3"/>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3"/>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3"/>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3"/>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3"/>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3"/>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3"/>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3"/>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3"/>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3"/>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3"/>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3"/>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3"/>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3"/>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3"/>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3"/>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3"/>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3"/>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3"/>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3"/>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3"/>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3"/>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3"/>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3"/>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3"/>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3"/>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3"/>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3"/>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3"/>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3"/>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3"/>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3"/>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3"/>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3"/>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3"/>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3"/>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3"/>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3"/>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3"/>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3"/>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3"/>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3"/>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3"/>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3"/>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3"/>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3"/>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3"/>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3"/>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3"/>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3"/>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3"/>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3"/>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3"/>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3"/>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3"/>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3"/>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3"/>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3"/>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63"/>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3"/>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3"/>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3"/>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3"/>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3"/>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3"/>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3"/>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3"/>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3"/>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3"/>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3"/>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3"/>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3"/>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3"/>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3"/>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3"/>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3"/>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3"/>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3"/>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3"/>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3"/>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3"/>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3"/>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3"/>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3"/>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3"/>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3"/>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3"/>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3"/>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3"/>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3"/>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3"/>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3"/>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3"/>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3"/>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3"/>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3"/>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3"/>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3"/>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3"/>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3"/>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3"/>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3"/>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3"/>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3"/>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3"/>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3"/>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3"/>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3"/>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3"/>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3"/>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3"/>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3"/>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3"/>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3"/>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3"/>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3"/>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3"/>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3"/>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3"/>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3"/>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3"/>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3"/>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3"/>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3"/>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3"/>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3"/>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3"/>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3"/>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3"/>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3"/>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3"/>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3"/>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3"/>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 name="Google Shape;2732;p63"/>
          <p:cNvGrpSpPr/>
          <p:nvPr/>
        </p:nvGrpSpPr>
        <p:grpSpPr>
          <a:xfrm>
            <a:off x="5961311" y="1231136"/>
            <a:ext cx="2435960" cy="1297725"/>
            <a:chOff x="233350" y="949250"/>
            <a:chExt cx="7137300" cy="3802300"/>
          </a:xfrm>
        </p:grpSpPr>
        <p:sp>
          <p:nvSpPr>
            <p:cNvPr id="2733" name="Google Shape;2733;p63"/>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3"/>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3"/>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3"/>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3"/>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3"/>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3"/>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3"/>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3"/>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3"/>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63"/>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63"/>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3"/>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3"/>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3"/>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3"/>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3"/>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3"/>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3"/>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3"/>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3"/>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3"/>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3"/>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3"/>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3"/>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63"/>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63"/>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3"/>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3"/>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3"/>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3"/>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3"/>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3"/>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3"/>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3"/>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3"/>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3"/>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3"/>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63"/>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63"/>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3"/>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3"/>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3"/>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3"/>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3"/>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3"/>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3"/>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3"/>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3"/>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3"/>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3"/>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4" name="Google Shape;2784;p63"/>
          <p:cNvGrpSpPr/>
          <p:nvPr/>
        </p:nvGrpSpPr>
        <p:grpSpPr>
          <a:xfrm>
            <a:off x="7714435" y="3194726"/>
            <a:ext cx="104231" cy="320340"/>
            <a:chOff x="7564426" y="3224343"/>
            <a:chExt cx="119985" cy="368801"/>
          </a:xfrm>
        </p:grpSpPr>
        <p:sp>
          <p:nvSpPr>
            <p:cNvPr id="2785" name="Google Shape;2785;p63"/>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3"/>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 name="Google Shape;2787;p63"/>
          <p:cNvGrpSpPr/>
          <p:nvPr/>
        </p:nvGrpSpPr>
        <p:grpSpPr>
          <a:xfrm>
            <a:off x="7413923" y="3188827"/>
            <a:ext cx="189489" cy="332132"/>
            <a:chOff x="8370831" y="3202002"/>
            <a:chExt cx="218129" cy="382376"/>
          </a:xfrm>
        </p:grpSpPr>
        <p:sp>
          <p:nvSpPr>
            <p:cNvPr id="2788" name="Google Shape;2788;p63"/>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3"/>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0" name="Google Shape;2790;p63"/>
          <p:cNvGrpSpPr/>
          <p:nvPr/>
        </p:nvGrpSpPr>
        <p:grpSpPr>
          <a:xfrm>
            <a:off x="8137312" y="3599959"/>
            <a:ext cx="309429" cy="267000"/>
            <a:chOff x="6742064" y="3750480"/>
            <a:chExt cx="399315" cy="344560"/>
          </a:xfrm>
        </p:grpSpPr>
        <p:sp>
          <p:nvSpPr>
            <p:cNvPr id="2791" name="Google Shape;2791;p63"/>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3"/>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3" name="Google Shape;2793;p63"/>
          <p:cNvGrpSpPr/>
          <p:nvPr/>
        </p:nvGrpSpPr>
        <p:grpSpPr>
          <a:xfrm>
            <a:off x="7676331" y="3951006"/>
            <a:ext cx="180437" cy="281608"/>
            <a:chOff x="7248525" y="3739696"/>
            <a:chExt cx="230531" cy="359790"/>
          </a:xfrm>
        </p:grpSpPr>
        <p:sp>
          <p:nvSpPr>
            <p:cNvPr id="2794" name="Google Shape;2794;p63"/>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3"/>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 name="Google Shape;2796;p63"/>
          <p:cNvGrpSpPr/>
          <p:nvPr/>
        </p:nvGrpSpPr>
        <p:grpSpPr>
          <a:xfrm>
            <a:off x="7922251" y="3594231"/>
            <a:ext cx="162896" cy="278710"/>
            <a:chOff x="7601242" y="3729267"/>
            <a:chExt cx="222566" cy="380803"/>
          </a:xfrm>
        </p:grpSpPr>
        <p:sp>
          <p:nvSpPr>
            <p:cNvPr id="2797" name="Google Shape;2797;p63"/>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63"/>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9" name="Google Shape;2799;p63"/>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0" name="Google Shape;2800;p63"/>
          <p:cNvGrpSpPr/>
          <p:nvPr/>
        </p:nvGrpSpPr>
        <p:grpSpPr>
          <a:xfrm>
            <a:off x="7411896" y="3595371"/>
            <a:ext cx="193543" cy="275990"/>
            <a:chOff x="8304647" y="3738687"/>
            <a:chExt cx="225076" cy="320956"/>
          </a:xfrm>
        </p:grpSpPr>
        <p:sp>
          <p:nvSpPr>
            <p:cNvPr id="2801" name="Google Shape;2801;p63"/>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63"/>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63"/>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4" name="Google Shape;2804;p63"/>
          <p:cNvGrpSpPr/>
          <p:nvPr/>
        </p:nvGrpSpPr>
        <p:grpSpPr>
          <a:xfrm>
            <a:off x="7684389" y="3595371"/>
            <a:ext cx="178492" cy="275990"/>
            <a:chOff x="8615101" y="3738687"/>
            <a:chExt cx="207573" cy="320956"/>
          </a:xfrm>
        </p:grpSpPr>
        <p:sp>
          <p:nvSpPr>
            <p:cNvPr id="2805" name="Google Shape;2805;p63"/>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3"/>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3"/>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08" name="Google Shape;2808;p63"/>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9" name="Google Shape;2809;p63"/>
          <p:cNvGrpSpPr/>
          <p:nvPr/>
        </p:nvGrpSpPr>
        <p:grpSpPr>
          <a:xfrm>
            <a:off x="7909920" y="3998032"/>
            <a:ext cx="187557" cy="187557"/>
            <a:chOff x="8565775" y="671075"/>
            <a:chExt cx="441000" cy="441000"/>
          </a:xfrm>
        </p:grpSpPr>
        <p:sp>
          <p:nvSpPr>
            <p:cNvPr id="2810" name="Google Shape;2810;p63"/>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3"/>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2" name="Google Shape;2812;p63"/>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3"/>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4" name="Google Shape;2814;p63"/>
          <p:cNvGrpSpPr/>
          <p:nvPr/>
        </p:nvGrpSpPr>
        <p:grpSpPr>
          <a:xfrm>
            <a:off x="3561370" y="3009282"/>
            <a:ext cx="2241344" cy="1330656"/>
            <a:chOff x="230250" y="739925"/>
            <a:chExt cx="7124425" cy="4229675"/>
          </a:xfrm>
        </p:grpSpPr>
        <p:sp>
          <p:nvSpPr>
            <p:cNvPr id="2815" name="Google Shape;2815;p63"/>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3"/>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3"/>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3"/>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3"/>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3"/>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3"/>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3"/>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3"/>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3"/>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3"/>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3"/>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3"/>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3"/>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3"/>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3"/>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3"/>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3"/>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3"/>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3"/>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3"/>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3"/>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3"/>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3"/>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3"/>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3"/>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3"/>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3"/>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3"/>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3"/>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3"/>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3"/>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3"/>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3"/>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3"/>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3"/>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3"/>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3"/>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3"/>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3"/>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3"/>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3"/>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3"/>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3"/>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3"/>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3"/>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3"/>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3"/>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3"/>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3"/>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3"/>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3"/>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3"/>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3"/>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3"/>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3"/>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3"/>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3"/>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3"/>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3"/>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3"/>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3"/>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3"/>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3"/>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3"/>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3"/>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3"/>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3"/>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3"/>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3"/>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3"/>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3"/>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3"/>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3"/>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3"/>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3"/>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3"/>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3"/>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3"/>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3"/>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3"/>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3"/>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3"/>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3"/>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3"/>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3"/>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3"/>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3"/>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3"/>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3"/>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3"/>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3"/>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3"/>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3"/>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3"/>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3"/>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3"/>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3"/>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3"/>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3"/>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3"/>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3"/>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3"/>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3"/>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3"/>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3"/>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3"/>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3"/>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3"/>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3"/>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3"/>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3"/>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3"/>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3"/>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3"/>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3"/>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3"/>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3"/>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3"/>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3"/>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3"/>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3"/>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3"/>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3"/>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3"/>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3"/>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3"/>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3"/>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3"/>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3"/>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3"/>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3"/>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3"/>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63"/>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63"/>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3"/>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3"/>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3"/>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3"/>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3"/>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3"/>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3"/>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3"/>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3"/>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3"/>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3"/>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3"/>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3"/>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3"/>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3"/>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3"/>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3"/>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3"/>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3"/>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3"/>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3"/>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3"/>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3"/>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3"/>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3"/>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3"/>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3"/>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3"/>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3"/>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3"/>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3"/>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3"/>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3"/>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3"/>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3"/>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3"/>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3"/>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3"/>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3"/>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3"/>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3"/>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3"/>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3"/>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3"/>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3"/>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3"/>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3"/>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3"/>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3"/>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3"/>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3"/>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3"/>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3"/>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3"/>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3"/>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3"/>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3"/>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3"/>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3"/>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3"/>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3"/>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3"/>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3"/>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3"/>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3"/>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3"/>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3"/>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3"/>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3"/>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3"/>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3"/>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3"/>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3"/>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3"/>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3"/>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3"/>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3"/>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63"/>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63"/>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3"/>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3"/>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3"/>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63"/>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3"/>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3"/>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3"/>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3"/>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3"/>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3"/>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3"/>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3"/>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3"/>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3"/>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3"/>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3"/>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3"/>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3"/>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3"/>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3"/>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3"/>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3"/>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3"/>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3"/>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3"/>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3"/>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3"/>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3"/>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3"/>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3"/>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3"/>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3"/>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3"/>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3"/>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3"/>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3"/>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3"/>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3"/>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3"/>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3"/>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3"/>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3"/>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3"/>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3"/>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3"/>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3"/>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3"/>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3"/>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3"/>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3"/>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3"/>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3"/>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3"/>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3"/>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3"/>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3"/>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3"/>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3"/>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3"/>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3"/>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3"/>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3"/>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3"/>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3"/>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3"/>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3"/>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3"/>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3"/>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3"/>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3"/>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3"/>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3"/>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3"/>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3"/>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3"/>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3"/>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3"/>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3"/>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3"/>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3"/>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3"/>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3"/>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3"/>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3"/>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3"/>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3"/>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3"/>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3"/>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3"/>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3"/>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3"/>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3"/>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3"/>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3"/>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3"/>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3"/>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3"/>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3"/>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3"/>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3"/>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3"/>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3"/>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3"/>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3"/>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3"/>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3"/>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3"/>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3"/>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3"/>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3"/>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3"/>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3"/>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3"/>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3"/>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3"/>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3"/>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3"/>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3"/>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3"/>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3"/>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3"/>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3"/>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3"/>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3"/>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3"/>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3"/>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3"/>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3"/>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3"/>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3"/>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3"/>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3"/>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3"/>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3"/>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3"/>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3"/>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3"/>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3"/>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3"/>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3"/>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3"/>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3"/>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3"/>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3"/>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3"/>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3"/>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3"/>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3"/>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3"/>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3"/>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3"/>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3"/>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3"/>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3"/>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3"/>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3"/>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3"/>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3"/>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3"/>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3"/>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3"/>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3"/>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3"/>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3"/>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3"/>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3"/>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3"/>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3"/>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3"/>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3"/>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3"/>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3"/>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3"/>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3"/>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3"/>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3"/>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3"/>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3"/>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3"/>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3"/>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3"/>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3"/>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3"/>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3"/>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3"/>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3"/>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3"/>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3"/>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3"/>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3"/>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3"/>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3"/>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3"/>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3"/>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3"/>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3"/>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3"/>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3"/>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3"/>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3"/>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3"/>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3"/>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3"/>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3"/>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3"/>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3"/>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3"/>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3"/>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3"/>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3"/>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3"/>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3"/>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3"/>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3"/>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3"/>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3"/>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3"/>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3"/>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3"/>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3"/>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3"/>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3"/>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3"/>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3"/>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3"/>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3"/>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3"/>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3"/>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3"/>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3"/>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3"/>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3"/>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3"/>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3"/>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3"/>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3"/>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3"/>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3"/>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3"/>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3"/>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3"/>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3"/>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3"/>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3"/>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3"/>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3"/>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3"/>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3"/>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3"/>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3"/>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3"/>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3"/>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3"/>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3"/>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3"/>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3"/>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3"/>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3"/>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3"/>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3"/>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3"/>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3"/>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3"/>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3"/>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3"/>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3"/>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3"/>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3"/>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3"/>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3"/>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3"/>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3"/>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3"/>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3"/>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3"/>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3"/>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3"/>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3"/>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3"/>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3"/>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3"/>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3"/>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3"/>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3"/>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3"/>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3"/>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3"/>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3"/>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3"/>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3"/>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3"/>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3"/>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3"/>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3"/>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3"/>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3"/>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3"/>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3"/>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3"/>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3"/>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3"/>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3"/>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3"/>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3"/>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3"/>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3"/>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3"/>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3"/>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3"/>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3"/>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3"/>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3"/>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3"/>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3"/>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3"/>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3"/>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3"/>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3"/>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3"/>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3"/>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3"/>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3"/>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3"/>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3"/>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3"/>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3"/>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3"/>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3"/>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3"/>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3"/>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3"/>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3"/>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3"/>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3"/>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3"/>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3"/>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3"/>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3"/>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3"/>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3"/>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3"/>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3"/>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3"/>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3"/>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3"/>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3"/>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3"/>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3"/>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3"/>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3"/>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3"/>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3"/>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3"/>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3"/>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3"/>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3"/>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3"/>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3"/>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3"/>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3"/>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3"/>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63"/>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3"/>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3"/>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3"/>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3"/>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3"/>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3"/>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3"/>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3"/>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3"/>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3"/>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3"/>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3"/>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3" name="Google Shape;3403;p63"/>
          <p:cNvGrpSpPr/>
          <p:nvPr/>
        </p:nvGrpSpPr>
        <p:grpSpPr>
          <a:xfrm>
            <a:off x="6064392" y="3070557"/>
            <a:ext cx="587865" cy="517731"/>
            <a:chOff x="6000718" y="3070557"/>
            <a:chExt cx="587865" cy="517731"/>
          </a:xfrm>
        </p:grpSpPr>
        <p:sp>
          <p:nvSpPr>
            <p:cNvPr id="3404" name="Google Shape;3404;p63"/>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3"/>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3"/>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3"/>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3"/>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3"/>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3"/>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3"/>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3"/>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3"/>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4" name="Google Shape;3414;p63"/>
          <p:cNvGrpSpPr/>
          <p:nvPr/>
        </p:nvGrpSpPr>
        <p:grpSpPr>
          <a:xfrm>
            <a:off x="6079197" y="3714217"/>
            <a:ext cx="557665" cy="516387"/>
            <a:chOff x="6015523" y="3714217"/>
            <a:chExt cx="557665" cy="516387"/>
          </a:xfrm>
        </p:grpSpPr>
        <p:grpSp>
          <p:nvGrpSpPr>
            <p:cNvPr id="3415" name="Google Shape;3415;p63"/>
            <p:cNvGrpSpPr/>
            <p:nvPr/>
          </p:nvGrpSpPr>
          <p:grpSpPr>
            <a:xfrm>
              <a:off x="6036094" y="3716980"/>
              <a:ext cx="529822" cy="510480"/>
              <a:chOff x="3148311" y="-545634"/>
              <a:chExt cx="1006118" cy="969572"/>
            </a:xfrm>
          </p:grpSpPr>
          <p:sp>
            <p:nvSpPr>
              <p:cNvPr id="3416" name="Google Shape;3416;p63"/>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3"/>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3"/>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3"/>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3"/>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3"/>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3"/>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3"/>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3"/>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3"/>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6" name="Google Shape;3426;p63"/>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7" name="Google Shape;3427;p63"/>
          <p:cNvGrpSpPr/>
          <p:nvPr/>
        </p:nvGrpSpPr>
        <p:grpSpPr>
          <a:xfrm>
            <a:off x="6707979" y="3073628"/>
            <a:ext cx="576302" cy="511871"/>
            <a:chOff x="6644304" y="3073628"/>
            <a:chExt cx="576302" cy="511871"/>
          </a:xfrm>
        </p:grpSpPr>
        <p:grpSp>
          <p:nvGrpSpPr>
            <p:cNvPr id="3428" name="Google Shape;3428;p63"/>
            <p:cNvGrpSpPr/>
            <p:nvPr/>
          </p:nvGrpSpPr>
          <p:grpSpPr>
            <a:xfrm>
              <a:off x="6712169" y="3073651"/>
              <a:ext cx="481611" cy="506713"/>
              <a:chOff x="1833536" y="-546641"/>
              <a:chExt cx="914567" cy="962419"/>
            </a:xfrm>
          </p:grpSpPr>
          <p:grpSp>
            <p:nvGrpSpPr>
              <p:cNvPr id="3429" name="Google Shape;3429;p63"/>
              <p:cNvGrpSpPr/>
              <p:nvPr/>
            </p:nvGrpSpPr>
            <p:grpSpPr>
              <a:xfrm>
                <a:off x="1833536" y="-524249"/>
                <a:ext cx="914567" cy="940027"/>
                <a:chOff x="1833536" y="-524249"/>
                <a:chExt cx="914567" cy="940027"/>
              </a:xfrm>
            </p:grpSpPr>
            <p:sp>
              <p:nvSpPr>
                <p:cNvPr id="3430" name="Google Shape;3430;p63"/>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3"/>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3"/>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3"/>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3"/>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5" name="Google Shape;3435;p63"/>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3"/>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3"/>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3"/>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39" name="Google Shape;3439;p63"/>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0" name="Google Shape;3440;p63"/>
          <p:cNvGrpSpPr/>
          <p:nvPr/>
        </p:nvGrpSpPr>
        <p:grpSpPr>
          <a:xfrm>
            <a:off x="6715725" y="3714143"/>
            <a:ext cx="560636" cy="516497"/>
            <a:chOff x="6652051" y="3714143"/>
            <a:chExt cx="560636" cy="516497"/>
          </a:xfrm>
        </p:grpSpPr>
        <p:grpSp>
          <p:nvGrpSpPr>
            <p:cNvPr id="3441" name="Google Shape;3441;p63"/>
            <p:cNvGrpSpPr/>
            <p:nvPr/>
          </p:nvGrpSpPr>
          <p:grpSpPr>
            <a:xfrm>
              <a:off x="6669657" y="3716715"/>
              <a:ext cx="466768" cy="464314"/>
              <a:chOff x="3139766" y="765669"/>
              <a:chExt cx="886380" cy="881888"/>
            </a:xfrm>
          </p:grpSpPr>
          <p:grpSp>
            <p:nvGrpSpPr>
              <p:cNvPr id="3442" name="Google Shape;3442;p63"/>
              <p:cNvGrpSpPr/>
              <p:nvPr/>
            </p:nvGrpSpPr>
            <p:grpSpPr>
              <a:xfrm>
                <a:off x="3139766" y="765669"/>
                <a:ext cx="886380" cy="881888"/>
                <a:chOff x="3139766" y="765669"/>
                <a:chExt cx="886380" cy="881888"/>
              </a:xfrm>
            </p:grpSpPr>
            <p:sp>
              <p:nvSpPr>
                <p:cNvPr id="3443" name="Google Shape;3443;p63"/>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3"/>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3"/>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3"/>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3"/>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3"/>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3"/>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3"/>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3"/>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2" name="Google Shape;3452;p63"/>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3"/>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3"/>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3"/>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6" name="Google Shape;3456;p63"/>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57" name="Google Shape;3457;p63"/>
          <p:cNvGrpSpPr/>
          <p:nvPr/>
        </p:nvGrpSpPr>
        <p:grpSpPr>
          <a:xfrm>
            <a:off x="726609" y="1192826"/>
            <a:ext cx="2665073" cy="1317140"/>
            <a:chOff x="793334" y="1192826"/>
            <a:chExt cx="2665073" cy="1317140"/>
          </a:xfrm>
        </p:grpSpPr>
        <p:sp>
          <p:nvSpPr>
            <p:cNvPr id="3458" name="Google Shape;3458;p63"/>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3"/>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3"/>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3"/>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3"/>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3"/>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3"/>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3"/>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3"/>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3"/>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3"/>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3"/>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3"/>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3"/>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3"/>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3"/>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3"/>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3"/>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3"/>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3"/>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3"/>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3"/>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3"/>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3"/>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3"/>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3"/>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3"/>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3"/>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3"/>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3"/>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3"/>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3"/>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3"/>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3"/>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3"/>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3"/>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3"/>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3"/>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3"/>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3"/>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3"/>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3"/>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3"/>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3"/>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3"/>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3"/>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3"/>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3"/>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3"/>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3"/>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3"/>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3"/>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3"/>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3"/>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3"/>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3"/>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3"/>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3"/>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3"/>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3"/>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3"/>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3"/>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3"/>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3"/>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3"/>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3"/>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3"/>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3"/>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3"/>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3"/>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3"/>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3"/>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3"/>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3"/>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3"/>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3"/>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3"/>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3"/>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3"/>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3"/>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3"/>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3"/>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3"/>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3"/>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3"/>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3"/>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3"/>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3"/>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3"/>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3"/>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3"/>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3"/>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3"/>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3"/>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3"/>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3"/>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3"/>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3"/>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3"/>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3"/>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3"/>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3"/>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3"/>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3"/>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3"/>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3"/>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3"/>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3"/>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3"/>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3"/>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3"/>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3"/>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3"/>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3"/>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3"/>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3"/>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3"/>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3"/>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3"/>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3"/>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3"/>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3"/>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3"/>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3"/>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3"/>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3"/>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3"/>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3"/>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3"/>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3"/>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3"/>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3"/>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3"/>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3"/>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3"/>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3"/>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3"/>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3"/>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3"/>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3"/>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3"/>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3"/>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3"/>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3"/>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3"/>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3"/>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3"/>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3"/>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3"/>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3"/>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3"/>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3"/>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3"/>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3"/>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3"/>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3"/>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3"/>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3"/>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3"/>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3"/>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3"/>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3"/>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3"/>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3"/>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3"/>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3"/>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3"/>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3"/>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3"/>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3"/>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3"/>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3"/>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3"/>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3"/>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3"/>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3"/>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3"/>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3"/>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3"/>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3"/>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3"/>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3"/>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3"/>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3"/>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3"/>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3"/>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3"/>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3"/>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3"/>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3"/>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3"/>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3"/>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3"/>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3"/>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3"/>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3"/>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3"/>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3"/>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3"/>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3"/>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3"/>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3"/>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3"/>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3"/>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3"/>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3"/>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3"/>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3"/>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3"/>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3"/>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3"/>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3"/>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3"/>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3"/>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3"/>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3"/>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3"/>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3"/>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3"/>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3"/>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3"/>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3"/>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3"/>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3"/>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3"/>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3"/>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3"/>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3"/>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3"/>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3"/>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3"/>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3"/>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3"/>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3"/>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3"/>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3"/>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3"/>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3"/>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3"/>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3"/>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3"/>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3"/>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3"/>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3"/>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3"/>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3"/>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3"/>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3"/>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3"/>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3"/>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3"/>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3"/>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3"/>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3"/>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3"/>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3"/>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3"/>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3"/>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3"/>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3"/>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3"/>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3"/>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3"/>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3"/>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3"/>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3"/>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3"/>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3"/>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3"/>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3"/>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3"/>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3"/>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3"/>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3"/>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3"/>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3"/>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3"/>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3"/>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3"/>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3"/>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3"/>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3"/>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3"/>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3"/>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3"/>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3"/>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3"/>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3"/>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3"/>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3"/>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3"/>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3"/>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3"/>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3"/>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3"/>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3"/>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3"/>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3"/>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3"/>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3"/>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3"/>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3"/>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3"/>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3"/>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3"/>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3"/>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3"/>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3"/>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3"/>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3"/>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3"/>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3"/>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3"/>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3"/>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3"/>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3"/>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3"/>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3"/>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3"/>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3"/>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3"/>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3"/>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3"/>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3"/>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3"/>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3"/>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3"/>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3"/>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3"/>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3"/>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3"/>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3"/>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3"/>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3"/>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3"/>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3"/>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3"/>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3"/>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3"/>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3"/>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3"/>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3"/>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3"/>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3"/>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3"/>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3"/>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3"/>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3"/>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3"/>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3"/>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3"/>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3"/>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3"/>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3"/>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3"/>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3"/>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3"/>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3"/>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3"/>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3"/>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3"/>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3"/>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3"/>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3"/>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3"/>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3"/>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3"/>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3"/>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3"/>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3"/>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3"/>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3"/>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3"/>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3"/>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3"/>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3"/>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3"/>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3"/>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3"/>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3"/>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3"/>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3"/>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3"/>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3"/>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3"/>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3"/>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3"/>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3"/>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3"/>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3"/>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3"/>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3"/>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3"/>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3"/>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3"/>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3"/>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3"/>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3"/>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3"/>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3"/>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3"/>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3"/>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3"/>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3"/>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3"/>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3"/>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3"/>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3"/>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3"/>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3"/>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3"/>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3"/>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3"/>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3"/>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3"/>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3"/>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3"/>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3"/>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3"/>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3"/>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3"/>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3"/>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3"/>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3"/>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3"/>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3"/>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3"/>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3"/>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3"/>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3"/>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3"/>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3"/>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3"/>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3"/>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3"/>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3"/>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3"/>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3"/>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3"/>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3"/>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3"/>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3"/>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3"/>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3"/>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3"/>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3"/>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3"/>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3"/>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3"/>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3"/>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3"/>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3"/>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3"/>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3"/>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3"/>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3"/>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3"/>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3"/>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3"/>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3"/>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3"/>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3"/>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3"/>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3"/>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3"/>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3"/>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3"/>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3"/>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3"/>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3"/>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3"/>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3"/>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3"/>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3"/>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3"/>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3"/>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3"/>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3"/>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3"/>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3"/>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3"/>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3"/>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3"/>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3"/>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3"/>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3"/>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3"/>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3"/>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3"/>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3"/>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3"/>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3"/>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3"/>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3"/>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3"/>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3"/>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3"/>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3"/>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3"/>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3"/>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3"/>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3"/>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3"/>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3"/>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3"/>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3"/>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3"/>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3"/>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3"/>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3"/>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3"/>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3"/>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3"/>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3"/>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3"/>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3"/>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3"/>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3"/>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3"/>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3"/>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3"/>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3"/>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3"/>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3"/>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3"/>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3"/>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3"/>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3"/>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3"/>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3"/>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3"/>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3"/>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3"/>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3"/>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3"/>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3"/>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3"/>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3"/>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3"/>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3"/>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3"/>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3"/>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3"/>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3"/>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3"/>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3"/>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3"/>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3"/>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3"/>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3"/>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3"/>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3"/>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3"/>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3"/>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3"/>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3"/>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3"/>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3"/>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3"/>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3"/>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3"/>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3"/>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3"/>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3"/>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3"/>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3"/>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3"/>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3"/>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3"/>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3"/>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3"/>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3"/>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3"/>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3"/>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3"/>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3"/>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3"/>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3"/>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3"/>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3"/>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3"/>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3"/>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3"/>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3"/>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3"/>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3"/>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3"/>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3"/>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3"/>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3"/>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3"/>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3"/>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3"/>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3"/>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3"/>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3"/>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3"/>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3"/>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3"/>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3"/>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3"/>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3"/>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3"/>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3"/>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3"/>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3"/>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3"/>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3"/>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3"/>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3"/>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3"/>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3"/>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3"/>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3"/>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3"/>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3"/>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3"/>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3"/>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3"/>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3"/>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3"/>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3"/>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3"/>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3"/>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3"/>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3"/>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3"/>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3"/>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3"/>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3"/>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3"/>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3"/>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3"/>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3"/>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3"/>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3"/>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3"/>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3"/>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3"/>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3"/>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3"/>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3"/>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3"/>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3"/>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3"/>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3"/>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3"/>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3"/>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3"/>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3"/>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3"/>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3"/>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3"/>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3"/>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3"/>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3"/>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3"/>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3"/>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3"/>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3"/>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3"/>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3"/>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3"/>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3"/>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3"/>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3"/>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3"/>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3"/>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3"/>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3"/>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3"/>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3"/>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3"/>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3"/>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3"/>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3"/>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3"/>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3"/>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3"/>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3"/>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3"/>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3"/>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3"/>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3"/>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3"/>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3"/>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3"/>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3"/>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3"/>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3"/>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3"/>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3"/>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3"/>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3"/>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3"/>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3"/>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3"/>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3"/>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3"/>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3"/>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3"/>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3"/>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3"/>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3"/>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3"/>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3"/>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3"/>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3"/>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3"/>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3"/>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3"/>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3"/>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3"/>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3"/>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3"/>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3"/>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3"/>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3"/>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3"/>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3"/>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3"/>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3"/>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3"/>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3"/>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3"/>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3"/>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3"/>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3"/>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3"/>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3"/>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3"/>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3"/>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3"/>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3"/>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3"/>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3"/>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3"/>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3"/>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3"/>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3"/>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3"/>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3"/>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3"/>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3"/>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3"/>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3"/>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3"/>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3"/>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3"/>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3"/>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3"/>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3"/>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3"/>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3"/>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3"/>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3"/>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3"/>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3"/>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3"/>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3"/>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3"/>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3"/>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3"/>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3"/>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3"/>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3"/>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3"/>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3"/>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3"/>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3"/>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3"/>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3"/>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3"/>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3"/>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3"/>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3"/>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3"/>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3"/>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3"/>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3"/>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3"/>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3"/>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3"/>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3"/>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3"/>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3"/>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3"/>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3"/>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3"/>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3"/>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3"/>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3"/>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3"/>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3"/>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3"/>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3"/>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3"/>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3"/>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3"/>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3"/>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3"/>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3"/>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3"/>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3"/>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3"/>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3"/>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3"/>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3"/>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3"/>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3"/>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3"/>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3"/>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3"/>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3"/>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3"/>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3"/>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3"/>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3"/>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3"/>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3"/>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3"/>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3"/>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3"/>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3"/>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3"/>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3"/>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3"/>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3"/>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3"/>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3"/>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3"/>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3"/>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3"/>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3"/>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3"/>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3"/>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3"/>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3"/>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3"/>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3"/>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3"/>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3"/>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3"/>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3"/>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3"/>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3"/>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3"/>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3"/>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3"/>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3"/>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3"/>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3"/>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3"/>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3"/>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3"/>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3"/>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3"/>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3"/>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3"/>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3"/>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3"/>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3"/>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3"/>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3"/>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3"/>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3"/>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3"/>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3"/>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3"/>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3"/>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3"/>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3"/>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3"/>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3"/>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3"/>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3"/>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3"/>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3"/>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3"/>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3"/>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3"/>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3"/>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3"/>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3"/>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3"/>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3"/>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3"/>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3"/>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3"/>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3"/>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3"/>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3"/>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3"/>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3"/>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3"/>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3"/>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3"/>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3"/>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3"/>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3"/>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3"/>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3"/>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3"/>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3"/>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3"/>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3"/>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3"/>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3"/>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3"/>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3"/>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3"/>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3"/>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3"/>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3"/>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3"/>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3"/>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3"/>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3"/>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3"/>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3"/>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3"/>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3"/>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3"/>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3"/>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3"/>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3"/>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3"/>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3"/>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3"/>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3"/>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3"/>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3"/>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3"/>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3"/>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3"/>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3"/>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3"/>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3"/>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3"/>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3"/>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3"/>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3"/>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3"/>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3"/>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3"/>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3"/>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3"/>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3"/>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3"/>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3"/>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3"/>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3"/>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3"/>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3"/>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3"/>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3"/>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3"/>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3"/>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3"/>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3"/>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3"/>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3"/>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3"/>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3"/>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3"/>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3"/>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3"/>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3"/>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3"/>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3"/>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3"/>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3"/>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3"/>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3"/>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3"/>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3"/>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3"/>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3"/>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3"/>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3"/>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3"/>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3"/>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3"/>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3"/>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3"/>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3"/>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3"/>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3"/>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3"/>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3"/>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3"/>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3"/>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3"/>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3"/>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3"/>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3"/>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3"/>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3"/>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3"/>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3"/>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3"/>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3"/>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3"/>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3"/>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3"/>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3"/>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3"/>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3"/>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3"/>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3"/>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3"/>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3"/>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3"/>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3"/>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3"/>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3"/>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3"/>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3"/>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3"/>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3"/>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3"/>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3"/>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3"/>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3"/>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3"/>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3"/>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3"/>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3"/>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3"/>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3"/>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3"/>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3"/>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3"/>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3"/>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3"/>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3"/>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3"/>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3"/>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3"/>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3"/>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3"/>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3"/>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3"/>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3"/>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3"/>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3"/>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3"/>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3"/>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3"/>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3"/>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3"/>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3"/>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3"/>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3"/>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3"/>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3"/>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3"/>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3"/>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3"/>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3"/>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3"/>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3"/>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3"/>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3"/>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3"/>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3"/>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3"/>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3"/>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3"/>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3"/>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3"/>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3"/>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3"/>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3"/>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3"/>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3"/>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3"/>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3"/>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3"/>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3"/>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3"/>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3"/>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3"/>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3"/>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3"/>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3"/>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3"/>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3"/>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3"/>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3"/>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3"/>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3"/>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3"/>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3"/>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3"/>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3"/>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3"/>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3"/>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3"/>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3"/>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3"/>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3"/>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3"/>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3"/>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3"/>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3"/>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3"/>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3"/>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3"/>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3"/>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3"/>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3"/>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3"/>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3"/>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3"/>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3"/>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3"/>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3"/>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3"/>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3"/>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3"/>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3"/>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3"/>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3"/>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3"/>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3"/>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3"/>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3"/>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3"/>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3"/>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3"/>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3"/>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3"/>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3"/>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3"/>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3"/>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3"/>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3"/>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3"/>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3"/>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3"/>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3"/>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3"/>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3"/>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3"/>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3"/>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3"/>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3"/>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3"/>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3"/>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3"/>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3"/>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3"/>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3"/>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3"/>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3"/>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3"/>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3"/>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3"/>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3"/>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3"/>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3"/>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3"/>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3"/>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3"/>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3"/>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3"/>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3"/>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3"/>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3"/>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3"/>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3"/>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3"/>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3"/>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3"/>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3"/>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3"/>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3"/>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3"/>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3"/>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3"/>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3"/>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3"/>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3"/>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3"/>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3"/>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3"/>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3"/>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3"/>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3"/>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3"/>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3"/>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3"/>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3"/>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3"/>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3"/>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3"/>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3"/>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3"/>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3"/>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3"/>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3"/>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3"/>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3"/>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3"/>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3"/>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3"/>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3"/>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3"/>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3"/>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3"/>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3"/>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3"/>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3"/>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3"/>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3"/>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3"/>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3"/>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3"/>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3"/>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3"/>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3"/>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3"/>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3"/>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3"/>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3"/>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3"/>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3"/>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3"/>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3"/>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3"/>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3"/>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3"/>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3"/>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3"/>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3"/>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3"/>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3"/>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3"/>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3"/>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3"/>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3"/>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3"/>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3"/>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3"/>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3"/>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3"/>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3"/>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3"/>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3"/>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3"/>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3"/>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3"/>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3"/>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3"/>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3"/>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3"/>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3"/>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3"/>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3"/>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3"/>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3"/>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3"/>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3"/>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3"/>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3"/>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3"/>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3"/>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3"/>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3"/>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3"/>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3"/>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3"/>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3"/>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3"/>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3"/>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3"/>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3"/>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3"/>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3"/>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3"/>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3"/>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3"/>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3"/>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3"/>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3"/>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3"/>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3"/>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3"/>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3"/>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3"/>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3"/>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3"/>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3"/>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3"/>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3"/>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3"/>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3"/>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3"/>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3"/>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3"/>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3"/>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3"/>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3"/>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3"/>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3"/>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3"/>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3"/>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3"/>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3"/>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3"/>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3"/>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3"/>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3"/>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3"/>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3"/>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3"/>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3"/>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3"/>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3"/>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3"/>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3"/>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3"/>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3"/>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3"/>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3"/>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3"/>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3"/>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3"/>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3"/>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3"/>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3"/>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3"/>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3"/>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3"/>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3"/>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3"/>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3"/>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3"/>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3"/>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3"/>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3"/>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3"/>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3"/>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3"/>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3"/>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3"/>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3"/>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3"/>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3"/>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3"/>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3"/>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3"/>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3"/>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3"/>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3"/>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3"/>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3"/>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3"/>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3"/>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3"/>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3"/>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3"/>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3"/>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3"/>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3"/>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3"/>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3"/>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3"/>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3"/>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3"/>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3"/>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3"/>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3"/>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3"/>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3"/>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3"/>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3"/>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3"/>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3"/>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3"/>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3"/>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3"/>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3"/>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3"/>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3"/>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3"/>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3"/>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3"/>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3"/>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3"/>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3"/>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3"/>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3"/>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3"/>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3"/>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3"/>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3"/>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3"/>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3"/>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3"/>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3"/>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3"/>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3"/>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3"/>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3"/>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3"/>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3"/>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3"/>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3"/>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3"/>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3"/>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3"/>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3"/>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3"/>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3"/>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3"/>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3"/>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3"/>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3"/>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3"/>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3"/>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3"/>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3"/>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3"/>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3"/>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3"/>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3"/>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3"/>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3"/>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3"/>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3"/>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3"/>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3"/>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3"/>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3"/>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3"/>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3"/>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3"/>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3"/>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3"/>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3"/>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3"/>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3"/>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3"/>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3"/>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3"/>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3"/>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3"/>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3"/>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3"/>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3"/>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3"/>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3"/>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3"/>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3"/>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3"/>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3"/>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3"/>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3"/>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3"/>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3"/>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3"/>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3"/>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3"/>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3"/>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3"/>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3"/>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3"/>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3"/>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3"/>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3"/>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3"/>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3"/>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3"/>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3"/>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3"/>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3"/>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3"/>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3"/>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3"/>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3"/>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3"/>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3"/>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3"/>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3"/>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3"/>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3"/>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3"/>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3"/>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3"/>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3"/>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3"/>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3"/>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3"/>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3"/>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3"/>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3"/>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3"/>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3"/>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3"/>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3"/>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3"/>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3"/>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3"/>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3"/>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3"/>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3"/>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3"/>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3"/>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63"/>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3"/>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3"/>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3"/>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3"/>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3"/>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3"/>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3"/>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3"/>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3"/>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3"/>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3"/>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3"/>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3"/>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3"/>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3"/>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3"/>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3"/>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3"/>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3"/>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3"/>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3"/>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3"/>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3"/>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3"/>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3"/>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3"/>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3"/>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3"/>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3"/>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3"/>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3"/>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3"/>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3"/>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3"/>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3"/>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3"/>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3"/>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3"/>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3"/>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3"/>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3"/>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3"/>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3"/>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3"/>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3"/>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3"/>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3"/>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3"/>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3"/>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3"/>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3"/>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3"/>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3"/>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3"/>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3"/>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3"/>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3"/>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3"/>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3"/>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63"/>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3"/>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3"/>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3"/>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3"/>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3"/>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3"/>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3"/>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3"/>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3"/>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3"/>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3"/>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3"/>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3"/>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3"/>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3"/>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3"/>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3"/>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3"/>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3"/>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3"/>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3"/>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3"/>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3"/>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3"/>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3"/>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3"/>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3"/>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3"/>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3"/>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3"/>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3"/>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3"/>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3"/>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3"/>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3"/>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3"/>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3"/>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3"/>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3"/>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3"/>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3"/>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3"/>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3"/>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3"/>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3"/>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3"/>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3"/>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3"/>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3"/>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3"/>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3"/>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3"/>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3"/>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3"/>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3"/>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3"/>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3"/>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3"/>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3"/>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3"/>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3"/>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3"/>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3"/>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3"/>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3"/>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3"/>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3"/>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3"/>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3"/>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3"/>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3"/>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3"/>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3"/>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3"/>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3"/>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3"/>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3"/>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63"/>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63"/>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3"/>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3"/>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3"/>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63"/>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3"/>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3"/>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3"/>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3"/>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63"/>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3"/>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3"/>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63"/>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63"/>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3"/>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63"/>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63"/>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3"/>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3"/>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3"/>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3"/>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3"/>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3"/>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3"/>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3"/>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3"/>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3"/>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63"/>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3"/>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3"/>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63"/>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3"/>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3"/>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63"/>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3"/>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63"/>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3"/>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3"/>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63"/>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3"/>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3"/>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63"/>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3"/>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3"/>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63"/>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3"/>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3"/>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63"/>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3"/>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3"/>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3"/>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3"/>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3"/>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3"/>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3"/>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63"/>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63"/>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3"/>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3"/>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3"/>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3"/>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3"/>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3"/>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3"/>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3"/>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3"/>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63"/>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3"/>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3"/>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3"/>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3"/>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3"/>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3"/>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3"/>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3"/>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3"/>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3"/>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3"/>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3"/>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3"/>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3"/>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3"/>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3"/>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3"/>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3"/>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3"/>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3"/>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3"/>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63"/>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63"/>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3"/>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3"/>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3"/>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3"/>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3"/>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3"/>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3"/>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3"/>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3"/>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3"/>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3"/>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3"/>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3"/>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3"/>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63"/>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63"/>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3"/>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63"/>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63"/>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3"/>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63"/>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63"/>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3"/>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3"/>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3"/>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3"/>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63"/>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63"/>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3"/>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63"/>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63"/>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3"/>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3"/>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3"/>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3"/>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3"/>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63"/>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3"/>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3"/>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63"/>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3"/>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3"/>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63"/>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63"/>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3"/>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3"/>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3"/>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3"/>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3"/>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3"/>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3"/>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3"/>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3"/>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3"/>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3"/>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3"/>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3"/>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3"/>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3"/>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3"/>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63"/>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63"/>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3"/>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63"/>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3"/>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3"/>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63"/>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63"/>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3"/>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3"/>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3"/>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3"/>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3"/>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3"/>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3"/>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3"/>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3"/>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3"/>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3"/>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3"/>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3"/>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3"/>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3"/>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3"/>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3"/>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3"/>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3"/>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3"/>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3"/>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3"/>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3"/>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3"/>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3"/>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3"/>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3"/>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3"/>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3"/>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3"/>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3"/>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3"/>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3"/>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3"/>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3"/>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3"/>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63"/>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63"/>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3"/>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3"/>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63"/>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3"/>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3"/>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3"/>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3"/>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3"/>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3"/>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3"/>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3"/>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3"/>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3"/>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3"/>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3"/>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3"/>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3"/>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3"/>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3"/>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3"/>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3"/>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3"/>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3"/>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3"/>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3"/>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3"/>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3"/>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3"/>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3"/>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3"/>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3"/>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3"/>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3"/>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3"/>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3"/>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3"/>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3"/>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3"/>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3"/>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3"/>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3"/>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3"/>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3"/>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3"/>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3"/>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3"/>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3"/>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3"/>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3"/>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3"/>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63"/>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3"/>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63"/>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63"/>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3"/>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3"/>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3"/>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3"/>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3"/>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3"/>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3"/>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3"/>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3"/>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3"/>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3"/>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3"/>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3"/>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3"/>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3"/>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3"/>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3"/>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3"/>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3"/>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3"/>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3"/>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3"/>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3"/>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3"/>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3"/>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3"/>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3"/>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3"/>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3"/>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3"/>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3"/>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3"/>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3"/>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3"/>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3"/>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3"/>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3"/>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3"/>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3"/>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3"/>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3"/>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3"/>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3"/>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3"/>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3"/>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3"/>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3"/>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3"/>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3"/>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3"/>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3"/>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3"/>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3"/>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3"/>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3"/>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3"/>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3"/>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3"/>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3"/>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3"/>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3"/>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3"/>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3"/>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3"/>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3"/>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3"/>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3"/>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3"/>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3"/>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3"/>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3"/>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3"/>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3"/>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63"/>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63"/>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3"/>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63"/>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3"/>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3"/>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3"/>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3"/>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3"/>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3"/>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3"/>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3"/>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63"/>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3"/>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3"/>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3"/>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3"/>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3"/>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3"/>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3"/>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3"/>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3"/>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63"/>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3"/>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3"/>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3"/>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3"/>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3"/>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63"/>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3"/>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3"/>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3"/>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3"/>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3"/>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3"/>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3"/>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3"/>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3"/>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3"/>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63"/>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3"/>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3"/>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3"/>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3"/>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3"/>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63"/>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63"/>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3"/>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3"/>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3"/>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3"/>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3"/>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3"/>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3"/>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3"/>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3"/>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3"/>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3"/>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3"/>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3"/>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3"/>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3"/>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3"/>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3"/>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3"/>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3"/>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3"/>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3"/>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3"/>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3"/>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3"/>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3"/>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3"/>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3"/>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3"/>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3"/>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3"/>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3"/>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3"/>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3"/>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3"/>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3"/>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3"/>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3"/>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3"/>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3"/>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3"/>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3"/>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3"/>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3"/>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3"/>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3"/>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3"/>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3"/>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3"/>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3"/>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3"/>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3"/>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3"/>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3"/>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3"/>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3"/>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3"/>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3"/>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3"/>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3"/>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3"/>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3"/>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3"/>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3"/>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3"/>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3"/>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3"/>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3"/>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3"/>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3"/>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3"/>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3"/>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3"/>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3"/>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3"/>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3"/>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3"/>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3"/>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3"/>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3"/>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3"/>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3"/>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3"/>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3"/>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3"/>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3"/>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3"/>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3"/>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3"/>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3"/>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3"/>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3"/>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3"/>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3"/>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3"/>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3"/>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3"/>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3"/>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3"/>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3"/>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3"/>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3"/>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3"/>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3"/>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3"/>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3"/>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3"/>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3"/>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3"/>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3"/>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3"/>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3"/>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3"/>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3"/>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3"/>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3"/>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3"/>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3"/>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3"/>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3"/>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3"/>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3"/>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3"/>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3"/>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3"/>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3"/>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3"/>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3"/>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3"/>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3"/>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3"/>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3"/>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3"/>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3"/>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3"/>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3"/>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3"/>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3"/>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3"/>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3"/>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3"/>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3"/>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3"/>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3"/>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3"/>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3"/>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3"/>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3"/>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3"/>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3"/>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3"/>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3"/>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3"/>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3"/>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3"/>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3"/>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3"/>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3"/>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3"/>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3"/>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3"/>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3"/>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3"/>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3"/>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3"/>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3"/>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3"/>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3"/>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3"/>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3"/>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3"/>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3"/>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3"/>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3"/>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3"/>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3"/>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3"/>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3"/>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3"/>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3"/>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3"/>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3"/>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3"/>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3"/>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3"/>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3"/>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3"/>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3"/>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3"/>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3"/>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3"/>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3"/>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3"/>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3"/>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3"/>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3"/>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3"/>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3"/>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3"/>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3"/>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3"/>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3"/>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3"/>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3"/>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3"/>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3"/>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3"/>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3"/>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3"/>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3"/>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3"/>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3"/>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3"/>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3"/>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3"/>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3"/>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3"/>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3"/>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3"/>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3"/>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3"/>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3"/>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3"/>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3"/>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3"/>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3"/>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3"/>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3"/>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3"/>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3"/>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3"/>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3"/>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3"/>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3"/>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3"/>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3"/>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3"/>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3"/>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3"/>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3"/>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3"/>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3"/>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3"/>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3"/>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3"/>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3"/>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3"/>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3"/>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3"/>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3"/>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3"/>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3"/>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3"/>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3"/>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3"/>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3"/>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3"/>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3"/>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3"/>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3"/>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3"/>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3"/>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3"/>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3"/>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3"/>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3"/>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3"/>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3"/>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3"/>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3"/>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3"/>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3"/>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3"/>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3"/>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3"/>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3"/>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3"/>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3"/>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3"/>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3"/>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3"/>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3"/>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3"/>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3"/>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3"/>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3"/>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3"/>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3"/>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3"/>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3"/>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3"/>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3"/>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3"/>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3"/>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3"/>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3"/>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3"/>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3"/>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3"/>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3"/>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3"/>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3"/>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3"/>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3"/>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3"/>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3"/>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3"/>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3"/>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3"/>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3"/>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3"/>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3"/>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3"/>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3"/>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3"/>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3"/>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3"/>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3"/>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3"/>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3"/>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3"/>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3"/>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3"/>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3"/>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3"/>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3"/>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3"/>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3"/>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3"/>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3"/>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3"/>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3"/>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3"/>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3"/>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3"/>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3"/>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3"/>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3"/>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3"/>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3"/>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3"/>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3"/>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3"/>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3"/>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3"/>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3"/>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3"/>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3"/>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3"/>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3"/>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3"/>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3"/>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3"/>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3"/>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3"/>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3"/>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3"/>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3"/>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3"/>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3"/>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3"/>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3"/>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3"/>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3"/>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3"/>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3"/>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3"/>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3"/>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3"/>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3"/>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3"/>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3"/>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3"/>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3"/>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3"/>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3"/>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3"/>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3"/>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3"/>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3"/>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3"/>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3"/>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3"/>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3"/>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3"/>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3"/>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3"/>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3"/>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3"/>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3"/>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3"/>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3"/>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3"/>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3"/>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3"/>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3"/>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3"/>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3"/>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3"/>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3"/>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3"/>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3"/>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3"/>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3"/>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3"/>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3"/>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3"/>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3"/>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3"/>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3"/>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3"/>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3"/>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3"/>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3"/>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3"/>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3"/>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3"/>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3"/>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3"/>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3"/>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3"/>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3"/>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3"/>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3"/>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3"/>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3"/>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3"/>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3"/>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3"/>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3"/>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3"/>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3"/>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3"/>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3"/>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3"/>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3"/>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3"/>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3"/>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3"/>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3"/>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3"/>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3"/>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3"/>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3"/>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3"/>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3"/>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3"/>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3"/>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3"/>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3"/>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3"/>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3"/>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3"/>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3"/>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3"/>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3"/>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3"/>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3"/>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3"/>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3"/>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3"/>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3"/>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3"/>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3"/>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3"/>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3"/>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3"/>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3"/>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3"/>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3"/>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3"/>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3"/>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3"/>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3"/>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3"/>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3"/>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3"/>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3"/>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3"/>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3"/>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3"/>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3"/>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3"/>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3"/>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3"/>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3"/>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3"/>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3"/>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3"/>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3"/>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3"/>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3"/>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3"/>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3"/>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3"/>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3"/>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3"/>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3"/>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3"/>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3"/>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3"/>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3"/>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3"/>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3"/>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3"/>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3"/>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3"/>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3"/>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3"/>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3"/>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3"/>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3"/>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3"/>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3"/>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3"/>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3"/>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3"/>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3"/>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3"/>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3"/>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3"/>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3"/>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3"/>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3"/>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3"/>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3"/>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3"/>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3"/>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3"/>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3"/>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3"/>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3"/>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3"/>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3"/>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3"/>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3"/>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3"/>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3"/>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3"/>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3"/>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3"/>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3"/>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3"/>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3"/>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3"/>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3"/>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3"/>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3"/>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3"/>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3"/>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3"/>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3"/>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3"/>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3"/>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3"/>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3"/>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3"/>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3"/>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3"/>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3"/>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3"/>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3"/>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3"/>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3"/>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3"/>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3"/>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3"/>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3"/>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3"/>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3"/>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3"/>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3"/>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3"/>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3"/>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3"/>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3"/>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3"/>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3"/>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3"/>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3"/>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3"/>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3"/>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3"/>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3"/>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3"/>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3"/>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3"/>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3"/>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3"/>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3"/>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3"/>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3"/>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3"/>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3"/>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3"/>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3"/>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3"/>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3"/>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3"/>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3"/>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3"/>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3"/>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3"/>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3"/>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3"/>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3"/>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3"/>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3"/>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3"/>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3"/>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3"/>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3"/>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3"/>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3"/>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3"/>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3"/>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3"/>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3"/>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3"/>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3"/>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3"/>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3"/>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3"/>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3"/>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3"/>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3"/>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3"/>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3"/>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3"/>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3"/>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3"/>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3"/>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3"/>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3"/>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3"/>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3"/>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3"/>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3"/>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3"/>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3"/>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3"/>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3"/>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3"/>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3"/>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3"/>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3"/>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3"/>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3"/>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3"/>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3"/>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3"/>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3"/>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3"/>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3"/>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3"/>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3"/>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3"/>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3"/>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3"/>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3"/>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3"/>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3"/>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3"/>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3"/>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3"/>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3"/>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3"/>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3"/>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3"/>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3"/>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3"/>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3"/>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3"/>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3"/>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3"/>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3"/>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3"/>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3"/>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3"/>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3"/>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3"/>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3"/>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3"/>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3"/>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3"/>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3"/>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3"/>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3"/>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3"/>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3"/>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3"/>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3"/>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3"/>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3"/>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3"/>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3"/>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3"/>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3"/>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3"/>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3"/>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3"/>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3"/>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3"/>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3"/>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3"/>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3"/>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3"/>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3"/>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3"/>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3"/>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3"/>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3"/>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3"/>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3"/>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3"/>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3"/>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3"/>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3"/>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3"/>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3"/>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3"/>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3"/>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3"/>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3"/>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3"/>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3"/>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3"/>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3"/>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3"/>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3"/>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3"/>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3"/>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3"/>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3"/>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3"/>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3"/>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3"/>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3"/>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3"/>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3"/>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3"/>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3"/>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3"/>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3"/>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3"/>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3"/>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3"/>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3"/>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3"/>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3"/>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3"/>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3"/>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3"/>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3"/>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3"/>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3"/>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3"/>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3"/>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3"/>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3"/>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3"/>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3"/>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3"/>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3"/>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3"/>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3"/>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3"/>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3"/>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3"/>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3"/>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3"/>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3"/>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3"/>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3"/>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3"/>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3"/>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3"/>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3"/>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3"/>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3"/>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3"/>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3"/>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3"/>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3"/>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3"/>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3"/>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3"/>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3"/>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3"/>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3"/>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3"/>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3"/>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3"/>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3"/>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3"/>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3"/>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3"/>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3"/>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3"/>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3"/>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3"/>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3"/>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3"/>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3"/>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3"/>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3"/>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3"/>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3"/>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3"/>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3"/>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3"/>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3"/>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3"/>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3"/>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3"/>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3"/>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3"/>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3"/>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3"/>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3"/>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3"/>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3"/>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3"/>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3"/>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3"/>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3"/>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3"/>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3"/>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3"/>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3"/>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3"/>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3"/>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3"/>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3"/>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3"/>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3"/>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3"/>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3"/>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3"/>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3"/>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3"/>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3"/>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3"/>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3"/>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3"/>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3"/>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3"/>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3"/>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3"/>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3"/>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3"/>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3"/>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3"/>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3"/>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3"/>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3"/>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3"/>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3"/>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3"/>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3"/>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3"/>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3"/>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3"/>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3"/>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3"/>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3"/>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3"/>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3"/>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3"/>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3"/>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3"/>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3"/>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3"/>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3"/>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3"/>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3"/>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3"/>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3"/>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3"/>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3"/>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3"/>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3"/>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3"/>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3"/>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3"/>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3"/>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3"/>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3"/>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3"/>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3"/>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3"/>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3"/>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3"/>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3"/>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3"/>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3"/>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3"/>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3"/>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3"/>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3"/>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3"/>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3"/>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3"/>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3"/>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3"/>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3"/>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3"/>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3"/>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3"/>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3"/>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3"/>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3"/>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3"/>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3"/>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3"/>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3"/>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3"/>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3"/>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3"/>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3"/>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3"/>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3"/>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3"/>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3"/>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3"/>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3"/>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3"/>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3"/>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3"/>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3"/>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3"/>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3"/>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3"/>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3"/>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3"/>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3"/>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3"/>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3"/>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3"/>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3"/>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3"/>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3"/>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3"/>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3"/>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3"/>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3"/>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3"/>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3"/>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3"/>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3"/>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3"/>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3"/>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3"/>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3"/>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3"/>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3"/>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3"/>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3"/>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3"/>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3"/>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3"/>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3"/>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3"/>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3"/>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3"/>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3"/>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3"/>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3"/>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3"/>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3"/>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3"/>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3"/>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3"/>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3"/>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3"/>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3"/>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3"/>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3"/>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3"/>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3"/>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3"/>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3"/>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3"/>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3"/>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3"/>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3"/>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3"/>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3"/>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3"/>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3"/>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3"/>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3"/>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3"/>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3"/>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3"/>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3"/>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3"/>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3"/>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3"/>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3"/>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3"/>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3"/>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3"/>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3"/>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3"/>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3"/>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3"/>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3"/>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3"/>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3"/>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3"/>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3"/>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3"/>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3"/>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3"/>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3"/>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3"/>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3"/>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3"/>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3"/>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3"/>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3"/>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3"/>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3"/>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3"/>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3"/>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3"/>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3"/>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3"/>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3"/>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3"/>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3"/>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3"/>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3"/>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3"/>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3"/>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3"/>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3"/>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3"/>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3"/>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3"/>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3"/>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3"/>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3"/>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3"/>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3"/>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3"/>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3"/>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3"/>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3"/>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3"/>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3"/>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3"/>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3"/>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3"/>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3"/>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3"/>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3"/>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3"/>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3"/>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3"/>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3"/>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3"/>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3"/>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3"/>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3"/>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3"/>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3"/>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3"/>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3"/>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3"/>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3"/>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3"/>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3"/>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3"/>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3"/>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3"/>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3"/>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3"/>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3"/>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3"/>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3"/>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3"/>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3"/>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3"/>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3"/>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3"/>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3"/>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3"/>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3"/>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3"/>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3"/>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3"/>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3"/>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3"/>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3"/>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3"/>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3"/>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3"/>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3"/>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3"/>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3"/>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3"/>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3"/>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3"/>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3"/>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3"/>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3"/>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3"/>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3"/>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3"/>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3"/>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3"/>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3"/>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3"/>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3"/>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3"/>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3"/>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3"/>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3"/>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3"/>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3"/>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3"/>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3"/>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3"/>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3"/>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3"/>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3"/>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3"/>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3"/>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3"/>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3"/>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3"/>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3"/>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3"/>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3"/>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3"/>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3"/>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3"/>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3"/>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3"/>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3"/>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3"/>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3"/>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3"/>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3"/>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3"/>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3"/>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3"/>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3"/>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3"/>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3"/>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3"/>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3"/>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3"/>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3"/>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3"/>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3"/>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3"/>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3"/>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3"/>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3"/>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3"/>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3"/>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3"/>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3"/>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3"/>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3"/>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3"/>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3"/>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3"/>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3"/>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3"/>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3"/>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3"/>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3"/>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3"/>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3"/>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3"/>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3"/>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3"/>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3"/>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3"/>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3"/>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3"/>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3"/>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3"/>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3"/>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3"/>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3"/>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3"/>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3"/>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3"/>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3"/>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3"/>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3"/>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3"/>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3"/>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3"/>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3"/>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3"/>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3"/>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3"/>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3"/>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3"/>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3"/>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3"/>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3"/>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3"/>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3"/>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3"/>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3"/>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3"/>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3"/>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3"/>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3"/>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3"/>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3"/>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3"/>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3"/>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3"/>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3"/>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3"/>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3"/>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3"/>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3"/>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3"/>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3"/>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3"/>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3"/>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3"/>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3"/>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3"/>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3"/>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3"/>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3"/>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3"/>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3"/>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3"/>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3"/>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3"/>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3"/>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3"/>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3"/>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3"/>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3"/>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3"/>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3"/>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3"/>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3"/>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3"/>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3"/>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3"/>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3"/>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3"/>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3"/>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3"/>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3"/>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3"/>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3"/>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3"/>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3"/>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3"/>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3"/>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3"/>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3"/>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3"/>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3"/>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3"/>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3"/>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3"/>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3"/>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3"/>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3"/>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3"/>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3"/>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3"/>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3"/>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3"/>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3"/>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3"/>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3"/>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3"/>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3"/>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3"/>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3"/>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3"/>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3"/>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3"/>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3"/>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3"/>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3"/>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3"/>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3"/>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3"/>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3"/>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3"/>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3"/>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3"/>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3"/>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3"/>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3"/>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3"/>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3"/>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3"/>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3"/>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3"/>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3"/>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3"/>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3"/>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3"/>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3"/>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3"/>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3"/>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3"/>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3"/>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3"/>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3"/>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3"/>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3"/>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3"/>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3"/>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3"/>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3"/>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3"/>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3"/>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3"/>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3"/>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3"/>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3"/>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3"/>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3"/>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3"/>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3"/>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3"/>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3"/>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3"/>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3"/>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3"/>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3"/>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3"/>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3"/>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3"/>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3"/>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3"/>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3"/>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3"/>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3"/>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3"/>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3"/>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3"/>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3"/>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3"/>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3"/>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3"/>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3"/>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3"/>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3"/>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3"/>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3"/>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3"/>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3"/>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3"/>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3"/>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3"/>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3"/>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3"/>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3"/>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3"/>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3"/>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3"/>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3"/>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3"/>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3"/>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3"/>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3"/>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3"/>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3"/>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3"/>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3"/>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3"/>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3"/>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3"/>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3"/>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3"/>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3"/>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3"/>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3"/>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3"/>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3"/>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3"/>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3"/>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3"/>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3"/>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3"/>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3"/>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3"/>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3"/>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3"/>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3"/>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3"/>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3"/>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3"/>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3"/>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3"/>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3"/>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3"/>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3"/>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3"/>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3"/>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3"/>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3"/>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3"/>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3"/>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3"/>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3"/>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3"/>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3"/>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3"/>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3"/>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3"/>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3"/>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3"/>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3"/>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3"/>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3"/>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3"/>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3"/>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3"/>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3"/>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3"/>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3"/>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3"/>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3"/>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3"/>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3"/>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3"/>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3"/>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3"/>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3"/>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3"/>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3"/>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3"/>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3"/>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3"/>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3"/>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3"/>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3"/>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3"/>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3"/>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3"/>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3"/>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3"/>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3"/>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3"/>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3"/>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3"/>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3"/>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3"/>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3"/>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3"/>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3"/>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3"/>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3"/>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3"/>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3"/>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3"/>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3"/>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3"/>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3"/>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3"/>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3"/>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3"/>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3"/>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3"/>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3"/>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3"/>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3"/>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3"/>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3"/>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3"/>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3"/>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3"/>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3"/>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3"/>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3"/>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3"/>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3"/>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3"/>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3"/>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3"/>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3"/>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3"/>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3"/>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3"/>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3"/>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3"/>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3"/>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3"/>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3"/>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3"/>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3"/>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3"/>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3"/>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3"/>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3"/>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3"/>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3"/>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3"/>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3"/>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3"/>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3"/>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3"/>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3"/>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3"/>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3"/>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3"/>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3"/>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3"/>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3"/>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3"/>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3"/>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3"/>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3"/>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3"/>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3"/>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3"/>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3"/>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3"/>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3"/>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3"/>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3"/>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3"/>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3"/>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3"/>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3"/>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3"/>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3"/>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3"/>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3"/>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3"/>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3"/>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3"/>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3"/>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3"/>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3"/>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3"/>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3"/>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3"/>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3"/>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3"/>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3"/>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3"/>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3"/>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3"/>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3"/>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3"/>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3"/>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3"/>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3"/>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3"/>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3"/>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3"/>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3"/>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3"/>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3"/>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3"/>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3"/>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3"/>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3"/>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3"/>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3"/>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3"/>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3"/>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3"/>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3"/>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3"/>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3"/>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3"/>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3"/>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3"/>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3"/>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3"/>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3"/>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3"/>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3"/>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3"/>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3"/>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3"/>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3"/>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3"/>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3"/>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3"/>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3"/>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3"/>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3"/>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3"/>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3"/>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3"/>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3"/>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3"/>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3"/>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3"/>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3"/>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3"/>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3"/>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3"/>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3"/>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3"/>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3"/>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3"/>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3"/>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3"/>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3"/>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3"/>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3"/>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3"/>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3"/>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3"/>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3"/>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3"/>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3"/>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3"/>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3"/>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3"/>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3"/>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3"/>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3"/>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3"/>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3"/>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3"/>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3"/>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3"/>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3"/>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3"/>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3"/>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3"/>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3"/>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3"/>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3"/>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3"/>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3"/>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3"/>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3"/>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3"/>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3"/>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3"/>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3"/>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3"/>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3"/>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3"/>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3"/>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3"/>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3"/>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3"/>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3"/>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3"/>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3"/>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3"/>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3"/>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3"/>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3"/>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3"/>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3"/>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3"/>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3"/>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3"/>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3"/>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3"/>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3"/>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3"/>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3"/>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3"/>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3"/>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3"/>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3"/>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3"/>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3"/>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3"/>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3"/>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3"/>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3"/>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3"/>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3"/>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3"/>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3"/>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3"/>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3"/>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3"/>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3"/>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3"/>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3"/>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3"/>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3"/>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3"/>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3"/>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3"/>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3"/>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3"/>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3"/>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3"/>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3"/>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3"/>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3"/>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3"/>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3"/>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3"/>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3"/>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3"/>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3"/>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3"/>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3"/>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3"/>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3"/>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3"/>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3"/>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3"/>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3"/>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3"/>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3"/>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3"/>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3"/>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3"/>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3"/>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3"/>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3"/>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3"/>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3"/>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3"/>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3"/>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3"/>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3"/>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3"/>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3"/>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3"/>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3"/>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3"/>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3"/>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3"/>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3"/>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3"/>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3"/>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3"/>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3"/>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3"/>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3"/>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3"/>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3"/>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3"/>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3"/>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3"/>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3"/>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3"/>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3"/>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3"/>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3"/>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3"/>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3"/>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3"/>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3"/>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3"/>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3"/>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3"/>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3"/>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3"/>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3"/>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3"/>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3"/>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3"/>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3"/>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3"/>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3"/>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3"/>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3"/>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3"/>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3"/>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3"/>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3"/>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3"/>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3"/>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3"/>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3"/>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3"/>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3"/>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3"/>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3"/>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3"/>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3"/>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3"/>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3"/>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3"/>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3"/>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3"/>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3"/>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3"/>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3"/>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3"/>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3"/>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3"/>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3"/>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3"/>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3"/>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3"/>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3"/>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3"/>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3"/>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3"/>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3"/>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3"/>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3"/>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3"/>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3"/>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3"/>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3"/>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3"/>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3"/>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3"/>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3"/>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3"/>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3"/>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3"/>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3"/>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3"/>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3"/>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3"/>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3"/>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3"/>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3"/>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3"/>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3"/>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3"/>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3"/>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3"/>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3"/>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3"/>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3"/>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3"/>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3"/>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3"/>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3"/>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3"/>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3"/>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3"/>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3"/>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3"/>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3"/>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3"/>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3"/>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3"/>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3"/>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3"/>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3"/>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3"/>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3"/>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3"/>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3"/>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3"/>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3"/>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3"/>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3"/>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3"/>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3"/>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3"/>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3"/>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3"/>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3"/>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3"/>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3"/>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3"/>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3"/>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3"/>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3"/>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3"/>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3"/>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3"/>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3"/>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3"/>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3"/>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3"/>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3"/>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3"/>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3"/>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3"/>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3"/>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3"/>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3"/>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3"/>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3"/>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3"/>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3"/>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3"/>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3"/>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3"/>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3"/>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3"/>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3"/>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3"/>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3"/>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3"/>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3"/>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3"/>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3"/>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3"/>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3"/>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3"/>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3"/>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3"/>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3"/>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3"/>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3"/>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3"/>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3"/>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3"/>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3"/>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3"/>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3"/>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3"/>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3"/>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3"/>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3"/>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3"/>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3"/>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3"/>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3"/>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3"/>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3"/>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3"/>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3"/>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3"/>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3"/>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3"/>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3"/>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3"/>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3"/>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3"/>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3"/>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3"/>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3"/>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3"/>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3"/>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3"/>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3"/>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3"/>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3"/>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3"/>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3"/>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3"/>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28" name="Shape 7428"/>
        <p:cNvGrpSpPr/>
        <p:nvPr/>
      </p:nvGrpSpPr>
      <p:grpSpPr>
        <a:xfrm>
          <a:off x="0" y="0"/>
          <a:ext cx="0" cy="0"/>
          <a:chOff x="0" y="0"/>
          <a:chExt cx="0" cy="0"/>
        </a:xfrm>
      </p:grpSpPr>
      <p:grpSp>
        <p:nvGrpSpPr>
          <p:cNvPr id="7429" name="Google Shape;7429;p64"/>
          <p:cNvGrpSpPr/>
          <p:nvPr/>
        </p:nvGrpSpPr>
        <p:grpSpPr>
          <a:xfrm>
            <a:off x="2126623" y="3607908"/>
            <a:ext cx="1102891" cy="760337"/>
            <a:chOff x="4967783" y="2151471"/>
            <a:chExt cx="3920692" cy="2702940"/>
          </a:xfrm>
        </p:grpSpPr>
        <p:grpSp>
          <p:nvGrpSpPr>
            <p:cNvPr id="7430" name="Google Shape;7430;p64"/>
            <p:cNvGrpSpPr/>
            <p:nvPr/>
          </p:nvGrpSpPr>
          <p:grpSpPr>
            <a:xfrm>
              <a:off x="5045709" y="2252109"/>
              <a:ext cx="3761071" cy="2501708"/>
              <a:chOff x="2691784" y="1805334"/>
              <a:chExt cx="3761071" cy="2501708"/>
            </a:xfrm>
          </p:grpSpPr>
          <p:sp>
            <p:nvSpPr>
              <p:cNvPr id="7431" name="Google Shape;7431;p64"/>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4"/>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4"/>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4"/>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4"/>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4"/>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4"/>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8" name="Google Shape;7438;p64"/>
            <p:cNvGrpSpPr/>
            <p:nvPr/>
          </p:nvGrpSpPr>
          <p:grpSpPr>
            <a:xfrm>
              <a:off x="4967783" y="2151471"/>
              <a:ext cx="3920692" cy="2702940"/>
              <a:chOff x="2613858" y="1704696"/>
              <a:chExt cx="3920692" cy="2702940"/>
            </a:xfrm>
          </p:grpSpPr>
          <p:sp>
            <p:nvSpPr>
              <p:cNvPr id="7439" name="Google Shape;7439;p64"/>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4"/>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4"/>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4"/>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4"/>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44" name="Google Shape;7444;p64"/>
          <p:cNvGrpSpPr/>
          <p:nvPr/>
        </p:nvGrpSpPr>
        <p:grpSpPr>
          <a:xfrm>
            <a:off x="3530532" y="1496185"/>
            <a:ext cx="1561911" cy="708580"/>
            <a:chOff x="3530532" y="1496185"/>
            <a:chExt cx="1561911" cy="708580"/>
          </a:xfrm>
        </p:grpSpPr>
        <p:grpSp>
          <p:nvGrpSpPr>
            <p:cNvPr id="7445" name="Google Shape;7445;p64"/>
            <p:cNvGrpSpPr/>
            <p:nvPr/>
          </p:nvGrpSpPr>
          <p:grpSpPr>
            <a:xfrm>
              <a:off x="3720318" y="1857562"/>
              <a:ext cx="1372125" cy="54"/>
              <a:chOff x="3720318" y="1857562"/>
              <a:chExt cx="1372125" cy="54"/>
            </a:xfrm>
          </p:grpSpPr>
          <p:cxnSp>
            <p:nvCxnSpPr>
              <p:cNvPr id="7446" name="Google Shape;7446;p64"/>
              <p:cNvCxnSpPr>
                <a:endCxn id="7447"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48" name="Google Shape;7448;p64"/>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49" name="Google Shape;7449;p64"/>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7450" name="Google Shape;7450;p64"/>
              <p:cNvCxnSpPr>
                <a:stCxn id="7447"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7451" name="Google Shape;7451;p64"/>
            <p:cNvGrpSpPr/>
            <p:nvPr/>
          </p:nvGrpSpPr>
          <p:grpSpPr>
            <a:xfrm>
              <a:off x="3567462" y="1496185"/>
              <a:ext cx="286500" cy="272914"/>
              <a:chOff x="3567462" y="1496185"/>
              <a:chExt cx="286500" cy="272914"/>
            </a:xfrm>
          </p:grpSpPr>
          <p:cxnSp>
            <p:nvCxnSpPr>
              <p:cNvPr id="7452" name="Google Shape;7452;p64"/>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53" name="Google Shape;7453;p64"/>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4" name="Google Shape;7454;p64"/>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4"/>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56" name="Google Shape;7456;p64"/>
            <p:cNvGrpSpPr/>
            <p:nvPr/>
          </p:nvGrpSpPr>
          <p:grpSpPr>
            <a:xfrm>
              <a:off x="3929014" y="1960574"/>
              <a:ext cx="286500" cy="242342"/>
              <a:chOff x="3929014" y="1960574"/>
              <a:chExt cx="286500" cy="242342"/>
            </a:xfrm>
          </p:grpSpPr>
          <p:cxnSp>
            <p:nvCxnSpPr>
              <p:cNvPr id="7457" name="Google Shape;7457;p64"/>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7458" name="Google Shape;7458;p64"/>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9" name="Google Shape;7459;p64"/>
            <p:cNvGrpSpPr/>
            <p:nvPr/>
          </p:nvGrpSpPr>
          <p:grpSpPr>
            <a:xfrm>
              <a:off x="4290828" y="1496185"/>
              <a:ext cx="286500" cy="272914"/>
              <a:chOff x="4290828" y="1496185"/>
              <a:chExt cx="286500" cy="272914"/>
            </a:xfrm>
          </p:grpSpPr>
          <p:cxnSp>
            <p:nvCxnSpPr>
              <p:cNvPr id="7460" name="Google Shape;7460;p64"/>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7461" name="Google Shape;7461;p64"/>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2" name="Google Shape;7462;p64"/>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4"/>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3" name="Google Shape;7463;p64"/>
            <p:cNvGrpSpPr/>
            <p:nvPr/>
          </p:nvGrpSpPr>
          <p:grpSpPr>
            <a:xfrm>
              <a:off x="4657726" y="1959674"/>
              <a:ext cx="286500" cy="245092"/>
              <a:chOff x="4657726" y="1959674"/>
              <a:chExt cx="286500" cy="245092"/>
            </a:xfrm>
          </p:grpSpPr>
          <p:cxnSp>
            <p:nvCxnSpPr>
              <p:cNvPr id="7464" name="Google Shape;7464;p64"/>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7465" name="Google Shape;7465;p64"/>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66" name="Google Shape;7466;p64"/>
          <p:cNvGrpSpPr/>
          <p:nvPr/>
        </p:nvGrpSpPr>
        <p:grpSpPr>
          <a:xfrm>
            <a:off x="3512551" y="2358282"/>
            <a:ext cx="1597032" cy="378649"/>
            <a:chOff x="3512551" y="2358282"/>
            <a:chExt cx="1597032" cy="378649"/>
          </a:xfrm>
        </p:grpSpPr>
        <p:grpSp>
          <p:nvGrpSpPr>
            <p:cNvPr id="7467" name="Google Shape;7467;p64"/>
            <p:cNvGrpSpPr/>
            <p:nvPr/>
          </p:nvGrpSpPr>
          <p:grpSpPr>
            <a:xfrm>
              <a:off x="3738198" y="2553002"/>
              <a:ext cx="1145834" cy="117"/>
              <a:chOff x="3738198" y="2553002"/>
              <a:chExt cx="1145834" cy="117"/>
            </a:xfrm>
          </p:grpSpPr>
          <p:cxnSp>
            <p:nvCxnSpPr>
              <p:cNvPr id="7468" name="Google Shape;7468;p64"/>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69" name="Google Shape;7469;p64"/>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7470" name="Google Shape;7470;p64"/>
              <p:cNvCxnSpPr>
                <a:stCxn id="7471" idx="6"/>
                <a:endCxn id="7472"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7473" name="Google Shape;7473;p64"/>
            <p:cNvGrpSpPr/>
            <p:nvPr/>
          </p:nvGrpSpPr>
          <p:grpSpPr>
            <a:xfrm>
              <a:off x="3969644" y="2440153"/>
              <a:ext cx="225900" cy="296779"/>
              <a:chOff x="3969644" y="2440153"/>
              <a:chExt cx="225900" cy="296779"/>
            </a:xfrm>
          </p:grpSpPr>
          <p:cxnSp>
            <p:nvCxnSpPr>
              <p:cNvPr id="7474" name="Google Shape;7474;p64"/>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7472" name="Google Shape;7472;p64"/>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4"/>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64"/>
            <p:cNvGrpSpPr/>
            <p:nvPr/>
          </p:nvGrpSpPr>
          <p:grpSpPr>
            <a:xfrm>
              <a:off x="4426818" y="2358282"/>
              <a:ext cx="225600" cy="307471"/>
              <a:chOff x="4426818" y="2358282"/>
              <a:chExt cx="225600" cy="307471"/>
            </a:xfrm>
          </p:grpSpPr>
          <p:cxnSp>
            <p:nvCxnSpPr>
              <p:cNvPr id="7477" name="Google Shape;7477;p64"/>
              <p:cNvCxnSpPr>
                <a:stCxn id="7478"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7479" name="Google Shape;7479;p64"/>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4"/>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0" name="Google Shape;7480;p64"/>
            <p:cNvGrpSpPr/>
            <p:nvPr/>
          </p:nvGrpSpPr>
          <p:grpSpPr>
            <a:xfrm>
              <a:off x="4883984" y="2440153"/>
              <a:ext cx="225600" cy="296479"/>
              <a:chOff x="4883984" y="2440153"/>
              <a:chExt cx="225600" cy="296479"/>
            </a:xfrm>
          </p:grpSpPr>
          <p:cxnSp>
            <p:nvCxnSpPr>
              <p:cNvPr id="7481" name="Google Shape;7481;p64"/>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7482" name="Google Shape;7482;p64"/>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4"/>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64"/>
            <p:cNvGrpSpPr/>
            <p:nvPr/>
          </p:nvGrpSpPr>
          <p:grpSpPr>
            <a:xfrm>
              <a:off x="3512551" y="2358356"/>
              <a:ext cx="225647" cy="307629"/>
              <a:chOff x="2182679" y="2005014"/>
              <a:chExt cx="792300" cy="1080158"/>
            </a:xfrm>
          </p:grpSpPr>
          <p:cxnSp>
            <p:nvCxnSpPr>
              <p:cNvPr id="7485" name="Google Shape;7485;p64"/>
              <p:cNvCxnSpPr>
                <a:stCxn id="7486"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7471" name="Google Shape;7471;p64"/>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4"/>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487" name="Google Shape;7487;p64"/>
          <p:cNvGrpSpPr/>
          <p:nvPr/>
        </p:nvGrpSpPr>
        <p:grpSpPr>
          <a:xfrm>
            <a:off x="6872633" y="1182079"/>
            <a:ext cx="1559809" cy="722610"/>
            <a:chOff x="634175" y="2986275"/>
            <a:chExt cx="3147949" cy="1458344"/>
          </a:xfrm>
        </p:grpSpPr>
        <p:cxnSp>
          <p:nvCxnSpPr>
            <p:cNvPr id="7488" name="Google Shape;7488;p64"/>
            <p:cNvCxnSpPr>
              <a:stCxn id="7489" idx="4"/>
              <a:endCxn id="7490"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7491" name="Google Shape;7491;p64"/>
            <p:cNvCxnSpPr>
              <a:stCxn id="7490" idx="0"/>
              <a:endCxn id="7492"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93" name="Google Shape;7493;p64"/>
            <p:cNvCxnSpPr>
              <a:stCxn id="7492" idx="4"/>
              <a:endCxn id="7494"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7495" name="Google Shape;7495;p64"/>
            <p:cNvCxnSpPr>
              <a:stCxn id="7494" idx="0"/>
              <a:endCxn id="7496"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7496" name="Google Shape;7496;p64"/>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92" name="Google Shape;7492;p64"/>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89" name="Google Shape;7489;p64"/>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94" name="Google Shape;7494;p64"/>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490" name="Google Shape;7490;p64"/>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497" name="Google Shape;7497;p64"/>
          <p:cNvGrpSpPr/>
          <p:nvPr/>
        </p:nvGrpSpPr>
        <p:grpSpPr>
          <a:xfrm>
            <a:off x="3526424" y="2891987"/>
            <a:ext cx="1570719" cy="294123"/>
            <a:chOff x="998425" y="1182125"/>
            <a:chExt cx="1065400" cy="199500"/>
          </a:xfrm>
        </p:grpSpPr>
        <p:sp>
          <p:nvSpPr>
            <p:cNvPr id="7498" name="Google Shape;7498;p64"/>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4"/>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4"/>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4"/>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4"/>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3" name="Google Shape;7503;p64"/>
          <p:cNvGrpSpPr/>
          <p:nvPr/>
        </p:nvGrpSpPr>
        <p:grpSpPr>
          <a:xfrm>
            <a:off x="6869680" y="2009474"/>
            <a:ext cx="1565716" cy="366729"/>
            <a:chOff x="1247650" y="2075423"/>
            <a:chExt cx="6648477" cy="1557238"/>
          </a:xfrm>
        </p:grpSpPr>
        <p:sp>
          <p:nvSpPr>
            <p:cNvPr id="7504" name="Google Shape;7504;p64"/>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4"/>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4"/>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4"/>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4"/>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4"/>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64"/>
          <p:cNvGrpSpPr/>
          <p:nvPr/>
        </p:nvGrpSpPr>
        <p:grpSpPr>
          <a:xfrm>
            <a:off x="6853992" y="3158289"/>
            <a:ext cx="1597061" cy="663440"/>
            <a:chOff x="6796238" y="3158297"/>
            <a:chExt cx="1630319" cy="677257"/>
          </a:xfrm>
        </p:grpSpPr>
        <p:cxnSp>
          <p:nvCxnSpPr>
            <p:cNvPr id="7511" name="Google Shape;7511;p64"/>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12" name="Google Shape;7512;p64"/>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7513" name="Google Shape;7513;p64"/>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7514" name="Google Shape;7514;p64"/>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7515" name="Google Shape;7515;p64"/>
            <p:cNvGrpSpPr/>
            <p:nvPr/>
          </p:nvGrpSpPr>
          <p:grpSpPr>
            <a:xfrm>
              <a:off x="6796238" y="3311904"/>
              <a:ext cx="1630319" cy="377697"/>
              <a:chOff x="6796238" y="3311904"/>
              <a:chExt cx="1630319" cy="377697"/>
            </a:xfrm>
          </p:grpSpPr>
          <p:sp>
            <p:nvSpPr>
              <p:cNvPr id="7516" name="Google Shape;7516;p64"/>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4"/>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4"/>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19" name="Google Shape;7519;p64"/>
          <p:cNvGrpSpPr/>
          <p:nvPr/>
        </p:nvGrpSpPr>
        <p:grpSpPr>
          <a:xfrm>
            <a:off x="5375130" y="1179681"/>
            <a:ext cx="1368606" cy="1593805"/>
            <a:chOff x="1839112" y="2209163"/>
            <a:chExt cx="1918159" cy="2233784"/>
          </a:xfrm>
        </p:grpSpPr>
        <p:sp>
          <p:nvSpPr>
            <p:cNvPr id="7520" name="Google Shape;7520;p64"/>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4"/>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4"/>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23" name="Google Shape;7523;p64"/>
            <p:cNvCxnSpPr>
              <a:stCxn id="7520" idx="6"/>
              <a:endCxn id="7521"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24" name="Google Shape;7524;p64"/>
            <p:cNvCxnSpPr>
              <a:stCxn id="7521" idx="4"/>
              <a:endCxn id="7525"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7526" name="Google Shape;7526;p64"/>
            <p:cNvCxnSpPr>
              <a:stCxn id="7525" idx="6"/>
              <a:endCxn id="7522"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7527" name="Google Shape;7527;p64"/>
            <p:cNvCxnSpPr>
              <a:stCxn id="7522" idx="4"/>
              <a:endCxn id="7528"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7525" name="Google Shape;7525;p64"/>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4"/>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4"/>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30" name="Google Shape;7530;p64"/>
            <p:cNvCxnSpPr>
              <a:endCxn id="7529"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7531" name="Google Shape;7531;p64"/>
          <p:cNvGrpSpPr/>
          <p:nvPr/>
        </p:nvGrpSpPr>
        <p:grpSpPr>
          <a:xfrm>
            <a:off x="3507503" y="1185917"/>
            <a:ext cx="1637968" cy="154942"/>
            <a:chOff x="238125" y="2506075"/>
            <a:chExt cx="7115411" cy="673075"/>
          </a:xfrm>
        </p:grpSpPr>
        <p:sp>
          <p:nvSpPr>
            <p:cNvPr id="7532" name="Google Shape;7532;p64"/>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4"/>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4"/>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4"/>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4"/>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64"/>
          <p:cNvGrpSpPr/>
          <p:nvPr/>
        </p:nvGrpSpPr>
        <p:grpSpPr>
          <a:xfrm>
            <a:off x="746187" y="1507514"/>
            <a:ext cx="2476762" cy="91743"/>
            <a:chOff x="1464850" y="436376"/>
            <a:chExt cx="6001362" cy="222300"/>
          </a:xfrm>
        </p:grpSpPr>
        <p:sp>
          <p:nvSpPr>
            <p:cNvPr id="7538" name="Google Shape;7538;p64"/>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4"/>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4"/>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4"/>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4"/>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543" name="Google Shape;7543;p64"/>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44" name="Google Shape;7544;p64"/>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45" name="Google Shape;7545;p64"/>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7546" name="Google Shape;7546;p64"/>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7547" name="Google Shape;7547;p64"/>
          <p:cNvGrpSpPr/>
          <p:nvPr/>
        </p:nvGrpSpPr>
        <p:grpSpPr>
          <a:xfrm>
            <a:off x="732455" y="2742980"/>
            <a:ext cx="1452710" cy="651923"/>
            <a:chOff x="803162" y="2667727"/>
            <a:chExt cx="1411906" cy="633611"/>
          </a:xfrm>
        </p:grpSpPr>
        <p:cxnSp>
          <p:nvCxnSpPr>
            <p:cNvPr id="7548" name="Google Shape;7548;p64"/>
            <p:cNvCxnSpPr>
              <a:stCxn id="7549" idx="2"/>
              <a:endCxn id="7550"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51" name="Google Shape;7551;p64"/>
            <p:cNvCxnSpPr>
              <a:stCxn id="7552" idx="0"/>
              <a:endCxn id="7549"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53" name="Google Shape;7553;p64"/>
            <p:cNvCxnSpPr>
              <a:stCxn id="7552" idx="2"/>
              <a:endCxn id="7554"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55" name="Google Shape;7555;p64"/>
            <p:cNvCxnSpPr>
              <a:stCxn id="7556" idx="0"/>
              <a:endCxn id="7552"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57" name="Google Shape;7557;p64"/>
            <p:cNvCxnSpPr>
              <a:stCxn id="7550" idx="2"/>
              <a:endCxn id="7558"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7559" name="Google Shape;7559;p64"/>
            <p:cNvCxnSpPr>
              <a:stCxn id="7560" idx="0"/>
              <a:endCxn id="7550"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7556" name="Google Shape;7556;p64"/>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54" name="Google Shape;7554;p64"/>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60" name="Google Shape;7560;p64"/>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58" name="Google Shape;7558;p64"/>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50" name="Google Shape;7550;p64"/>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52" name="Google Shape;7552;p64"/>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549" name="Google Shape;7549;p64"/>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7561" name="Google Shape;7561;p64"/>
          <p:cNvGrpSpPr/>
          <p:nvPr/>
        </p:nvGrpSpPr>
        <p:grpSpPr>
          <a:xfrm>
            <a:off x="732456" y="1178518"/>
            <a:ext cx="2518541" cy="209309"/>
            <a:chOff x="803163" y="1111966"/>
            <a:chExt cx="2447800" cy="203430"/>
          </a:xfrm>
        </p:grpSpPr>
        <p:grpSp>
          <p:nvGrpSpPr>
            <p:cNvPr id="7562" name="Google Shape;7562;p64"/>
            <p:cNvGrpSpPr/>
            <p:nvPr/>
          </p:nvGrpSpPr>
          <p:grpSpPr>
            <a:xfrm>
              <a:off x="1958180" y="1111966"/>
              <a:ext cx="588019" cy="121396"/>
              <a:chOff x="4808316" y="2800065"/>
              <a:chExt cx="1999386" cy="412910"/>
            </a:xfrm>
          </p:grpSpPr>
          <p:sp>
            <p:nvSpPr>
              <p:cNvPr id="7563" name="Google Shape;7563;p64"/>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4" name="Google Shape;7564;p64"/>
              <p:cNvGrpSpPr/>
              <p:nvPr/>
            </p:nvGrpSpPr>
            <p:grpSpPr>
              <a:xfrm>
                <a:off x="4808316" y="2800065"/>
                <a:ext cx="92400" cy="411825"/>
                <a:chOff x="845575" y="2563700"/>
                <a:chExt cx="92400" cy="411825"/>
              </a:xfrm>
            </p:grpSpPr>
            <p:cxnSp>
              <p:nvCxnSpPr>
                <p:cNvPr id="7565" name="Google Shape;7565;p6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66" name="Google Shape;7566;p6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7567" name="Google Shape;7567;p64"/>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7568" name="Google Shape;7568;p64"/>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9" name="Google Shape;7569;p64"/>
            <p:cNvGrpSpPr/>
            <p:nvPr/>
          </p:nvGrpSpPr>
          <p:grpSpPr>
            <a:xfrm>
              <a:off x="803163" y="1111974"/>
              <a:ext cx="591158" cy="121545"/>
              <a:chOff x="803163" y="1111974"/>
              <a:chExt cx="591158" cy="121545"/>
            </a:xfrm>
          </p:grpSpPr>
          <p:grpSp>
            <p:nvGrpSpPr>
              <p:cNvPr id="7570" name="Google Shape;7570;p64"/>
              <p:cNvGrpSpPr/>
              <p:nvPr/>
            </p:nvGrpSpPr>
            <p:grpSpPr>
              <a:xfrm>
                <a:off x="803163" y="1111974"/>
                <a:ext cx="27175" cy="121077"/>
                <a:chOff x="845575" y="2563700"/>
                <a:chExt cx="92400" cy="411825"/>
              </a:xfrm>
            </p:grpSpPr>
            <p:cxnSp>
              <p:nvCxnSpPr>
                <p:cNvPr id="7571" name="Google Shape;7571;p64"/>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72" name="Google Shape;7572;p64"/>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3" name="Google Shape;7573;p64"/>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4" name="Google Shape;7574;p64"/>
            <p:cNvGrpSpPr/>
            <p:nvPr/>
          </p:nvGrpSpPr>
          <p:grpSpPr>
            <a:xfrm>
              <a:off x="1381910" y="1194219"/>
              <a:ext cx="588341" cy="121177"/>
              <a:chOff x="1381910" y="1194219"/>
              <a:chExt cx="588341" cy="121177"/>
            </a:xfrm>
          </p:grpSpPr>
          <p:grpSp>
            <p:nvGrpSpPr>
              <p:cNvPr id="7575" name="Google Shape;7575;p64"/>
              <p:cNvGrpSpPr/>
              <p:nvPr/>
            </p:nvGrpSpPr>
            <p:grpSpPr>
              <a:xfrm rot="10800000">
                <a:off x="1381910" y="1194319"/>
                <a:ext cx="27175" cy="121077"/>
                <a:chOff x="2070100" y="2563700"/>
                <a:chExt cx="92400" cy="411825"/>
              </a:xfrm>
            </p:grpSpPr>
            <p:cxnSp>
              <p:nvCxnSpPr>
                <p:cNvPr id="7576" name="Google Shape;7576;p6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77" name="Google Shape;7577;p6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8" name="Google Shape;7578;p64"/>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9" name="Google Shape;7579;p64"/>
            <p:cNvGrpSpPr/>
            <p:nvPr/>
          </p:nvGrpSpPr>
          <p:grpSpPr>
            <a:xfrm>
              <a:off x="2532079" y="1194219"/>
              <a:ext cx="704927" cy="121177"/>
              <a:chOff x="2532079" y="1194219"/>
              <a:chExt cx="704927" cy="121177"/>
            </a:xfrm>
          </p:grpSpPr>
          <p:grpSp>
            <p:nvGrpSpPr>
              <p:cNvPr id="7580" name="Google Shape;7580;p64"/>
              <p:cNvGrpSpPr/>
              <p:nvPr/>
            </p:nvGrpSpPr>
            <p:grpSpPr>
              <a:xfrm rot="10800000">
                <a:off x="2532079" y="1194319"/>
                <a:ext cx="27175" cy="121077"/>
                <a:chOff x="2070100" y="2563700"/>
                <a:chExt cx="92400" cy="411825"/>
              </a:xfrm>
            </p:grpSpPr>
            <p:cxnSp>
              <p:nvCxnSpPr>
                <p:cNvPr id="7581" name="Google Shape;7581;p64"/>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582" name="Google Shape;7582;p64"/>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83" name="Google Shape;7583;p64"/>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584" name="Google Shape;7584;p64"/>
          <p:cNvGrpSpPr/>
          <p:nvPr/>
        </p:nvGrpSpPr>
        <p:grpSpPr>
          <a:xfrm>
            <a:off x="3525467" y="3875150"/>
            <a:ext cx="1567778" cy="491677"/>
            <a:chOff x="5194708" y="3484366"/>
            <a:chExt cx="3148148" cy="987304"/>
          </a:xfrm>
        </p:grpSpPr>
        <p:grpSp>
          <p:nvGrpSpPr>
            <p:cNvPr id="7585" name="Google Shape;7585;p64"/>
            <p:cNvGrpSpPr/>
            <p:nvPr/>
          </p:nvGrpSpPr>
          <p:grpSpPr>
            <a:xfrm>
              <a:off x="7531521" y="3484366"/>
              <a:ext cx="811335" cy="987304"/>
              <a:chOff x="3379425" y="1617275"/>
              <a:chExt cx="1090650" cy="1327200"/>
            </a:xfrm>
          </p:grpSpPr>
          <p:sp>
            <p:nvSpPr>
              <p:cNvPr id="7586" name="Google Shape;7586;p64"/>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4"/>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4"/>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9" name="Google Shape;7589;p64"/>
            <p:cNvGrpSpPr/>
            <p:nvPr/>
          </p:nvGrpSpPr>
          <p:grpSpPr>
            <a:xfrm>
              <a:off x="6752546" y="3484366"/>
              <a:ext cx="811428" cy="987304"/>
              <a:chOff x="2332275" y="1617275"/>
              <a:chExt cx="1090775" cy="1327200"/>
            </a:xfrm>
          </p:grpSpPr>
          <p:sp>
            <p:nvSpPr>
              <p:cNvPr id="7590" name="Google Shape;7590;p64"/>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4"/>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4"/>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64"/>
            <p:cNvGrpSpPr/>
            <p:nvPr/>
          </p:nvGrpSpPr>
          <p:grpSpPr>
            <a:xfrm>
              <a:off x="5973664" y="3484366"/>
              <a:ext cx="811335" cy="987304"/>
              <a:chOff x="1285250" y="1617275"/>
              <a:chExt cx="1090650" cy="1327200"/>
            </a:xfrm>
          </p:grpSpPr>
          <p:sp>
            <p:nvSpPr>
              <p:cNvPr id="7594" name="Google Shape;7594;p64"/>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4"/>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4"/>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7" name="Google Shape;7597;p64"/>
            <p:cNvGrpSpPr/>
            <p:nvPr/>
          </p:nvGrpSpPr>
          <p:grpSpPr>
            <a:xfrm>
              <a:off x="5194708" y="3484366"/>
              <a:ext cx="811409" cy="987304"/>
              <a:chOff x="238125" y="1617275"/>
              <a:chExt cx="1090750" cy="1327200"/>
            </a:xfrm>
          </p:grpSpPr>
          <p:sp>
            <p:nvSpPr>
              <p:cNvPr id="7598" name="Google Shape;7598;p64"/>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4"/>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4"/>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601" name="Google Shape;7601;p64"/>
          <p:cNvGrpSpPr/>
          <p:nvPr/>
        </p:nvGrpSpPr>
        <p:grpSpPr>
          <a:xfrm>
            <a:off x="3486076" y="3355561"/>
            <a:ext cx="1616964" cy="346256"/>
            <a:chOff x="1808063" y="4294338"/>
            <a:chExt cx="3370782" cy="721817"/>
          </a:xfrm>
        </p:grpSpPr>
        <p:sp>
          <p:nvSpPr>
            <p:cNvPr id="7602" name="Google Shape;7602;p64"/>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4"/>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4"/>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4"/>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4"/>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4"/>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4"/>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4"/>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4"/>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4"/>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64"/>
          <p:cNvGrpSpPr/>
          <p:nvPr/>
        </p:nvGrpSpPr>
        <p:grpSpPr>
          <a:xfrm>
            <a:off x="764288" y="3641590"/>
            <a:ext cx="1295882" cy="646587"/>
            <a:chOff x="834100" y="3642869"/>
            <a:chExt cx="1259483" cy="628426"/>
          </a:xfrm>
        </p:grpSpPr>
        <p:sp>
          <p:nvSpPr>
            <p:cNvPr id="7613" name="Google Shape;7613;p64"/>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4"/>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4"/>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4"/>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4"/>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4"/>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4"/>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4"/>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4"/>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4"/>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4"/>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4"/>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4"/>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4"/>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4"/>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4"/>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4"/>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4"/>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4"/>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4"/>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4"/>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4"/>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4"/>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4"/>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4"/>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38" name="Google Shape;7638;p64"/>
            <p:cNvGrpSpPr/>
            <p:nvPr/>
          </p:nvGrpSpPr>
          <p:grpSpPr>
            <a:xfrm>
              <a:off x="1360364" y="3847835"/>
              <a:ext cx="208119" cy="224359"/>
              <a:chOff x="1360769" y="3847100"/>
              <a:chExt cx="208119" cy="224359"/>
            </a:xfrm>
          </p:grpSpPr>
          <p:sp>
            <p:nvSpPr>
              <p:cNvPr id="7639" name="Google Shape;7639;p64"/>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4"/>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4"/>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4"/>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4"/>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4"/>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4"/>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4"/>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4"/>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4"/>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4"/>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4"/>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4"/>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4"/>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4"/>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4"/>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4"/>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4"/>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4"/>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4"/>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9" name="Google Shape;7659;p64"/>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4"/>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4"/>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4"/>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4"/>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4"/>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4"/>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4"/>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4"/>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4"/>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4"/>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4"/>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4"/>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4"/>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64"/>
          <p:cNvGrpSpPr/>
          <p:nvPr/>
        </p:nvGrpSpPr>
        <p:grpSpPr>
          <a:xfrm rot="5400000">
            <a:off x="5977401" y="3438087"/>
            <a:ext cx="164064" cy="1414916"/>
            <a:chOff x="4428249" y="1369375"/>
            <a:chExt cx="36905" cy="429569"/>
          </a:xfrm>
        </p:grpSpPr>
        <p:sp>
          <p:nvSpPr>
            <p:cNvPr id="7674" name="Google Shape;7674;p64"/>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4"/>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4"/>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4"/>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4"/>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4"/>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4"/>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4"/>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4"/>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4"/>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4"/>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4"/>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4"/>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4"/>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4"/>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4"/>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4"/>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4"/>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4"/>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4"/>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4"/>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64"/>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4"/>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4"/>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4"/>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4"/>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4"/>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4"/>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4"/>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4"/>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4"/>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4"/>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64"/>
          <p:cNvGrpSpPr/>
          <p:nvPr/>
        </p:nvGrpSpPr>
        <p:grpSpPr>
          <a:xfrm flipH="1" rot="10800000">
            <a:off x="5349830" y="3026630"/>
            <a:ext cx="1419207" cy="24808"/>
            <a:chOff x="219558" y="4738465"/>
            <a:chExt cx="5852400" cy="102300"/>
          </a:xfrm>
        </p:grpSpPr>
        <p:cxnSp>
          <p:nvCxnSpPr>
            <p:cNvPr id="7707" name="Google Shape;7707;p64"/>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7708" name="Google Shape;7708;p64"/>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4"/>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4"/>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4"/>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4"/>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64"/>
          <p:cNvGrpSpPr/>
          <p:nvPr/>
        </p:nvGrpSpPr>
        <p:grpSpPr>
          <a:xfrm>
            <a:off x="5361148" y="3399694"/>
            <a:ext cx="1396570" cy="385016"/>
            <a:chOff x="5286284" y="2966544"/>
            <a:chExt cx="1396570" cy="385016"/>
          </a:xfrm>
        </p:grpSpPr>
        <p:cxnSp>
          <p:nvCxnSpPr>
            <p:cNvPr id="7714" name="Google Shape;7714;p64"/>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7715" name="Google Shape;7715;p64"/>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7716" name="Google Shape;7716;p64"/>
            <p:cNvGrpSpPr/>
            <p:nvPr/>
          </p:nvGrpSpPr>
          <p:grpSpPr>
            <a:xfrm>
              <a:off x="5287688" y="3173364"/>
              <a:ext cx="1395166" cy="74100"/>
              <a:chOff x="5287688" y="3173364"/>
              <a:chExt cx="1395166" cy="74100"/>
            </a:xfrm>
          </p:grpSpPr>
          <p:cxnSp>
            <p:nvCxnSpPr>
              <p:cNvPr id="7717" name="Google Shape;7717;p64"/>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7718" name="Google Shape;7718;p64"/>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7719" name="Google Shape;7719;p64"/>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20" name="Google Shape;7720;p64"/>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21" name="Google Shape;7721;p64"/>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22" name="Google Shape;7722;p64"/>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23" name="Google Shape;7723;p64"/>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7724" name="Google Shape;7724;p64"/>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7725" name="Google Shape;7725;p64"/>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7726" name="Google Shape;7726;p64"/>
          <p:cNvGrpSpPr/>
          <p:nvPr/>
        </p:nvGrpSpPr>
        <p:grpSpPr>
          <a:xfrm>
            <a:off x="2047214" y="1818470"/>
            <a:ext cx="1182276" cy="662027"/>
            <a:chOff x="2029517" y="1732295"/>
            <a:chExt cx="1149068" cy="643432"/>
          </a:xfrm>
        </p:grpSpPr>
        <p:grpSp>
          <p:nvGrpSpPr>
            <p:cNvPr id="7727" name="Google Shape;7727;p64"/>
            <p:cNvGrpSpPr/>
            <p:nvPr/>
          </p:nvGrpSpPr>
          <p:grpSpPr>
            <a:xfrm>
              <a:off x="2708660" y="1746937"/>
              <a:ext cx="455427" cy="244429"/>
              <a:chOff x="2700693" y="1746937"/>
              <a:chExt cx="455427" cy="244429"/>
            </a:xfrm>
          </p:grpSpPr>
          <p:grpSp>
            <p:nvGrpSpPr>
              <p:cNvPr id="7728" name="Google Shape;7728;p64"/>
              <p:cNvGrpSpPr/>
              <p:nvPr/>
            </p:nvGrpSpPr>
            <p:grpSpPr>
              <a:xfrm>
                <a:off x="2905682" y="1782817"/>
                <a:ext cx="250438" cy="208549"/>
                <a:chOff x="2905682" y="1782817"/>
                <a:chExt cx="250438" cy="208549"/>
              </a:xfrm>
            </p:grpSpPr>
            <p:cxnSp>
              <p:nvCxnSpPr>
                <p:cNvPr id="7729" name="Google Shape;7729;p64"/>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30" name="Google Shape;7730;p64"/>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64"/>
              <p:cNvGrpSpPr/>
              <p:nvPr/>
            </p:nvGrpSpPr>
            <p:grpSpPr>
              <a:xfrm>
                <a:off x="2700693" y="1746937"/>
                <a:ext cx="449967" cy="72374"/>
                <a:chOff x="2700693" y="1746937"/>
                <a:chExt cx="449967" cy="72374"/>
              </a:xfrm>
            </p:grpSpPr>
            <p:cxnSp>
              <p:nvCxnSpPr>
                <p:cNvPr id="7732" name="Google Shape;7732;p64"/>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33" name="Google Shape;7733;p64"/>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34" name="Google Shape;7734;p64"/>
            <p:cNvGrpSpPr/>
            <p:nvPr/>
          </p:nvGrpSpPr>
          <p:grpSpPr>
            <a:xfrm>
              <a:off x="2029517" y="1732295"/>
              <a:ext cx="1149068" cy="643432"/>
              <a:chOff x="2029517" y="1732295"/>
              <a:chExt cx="1149068" cy="643432"/>
            </a:xfrm>
          </p:grpSpPr>
          <p:grpSp>
            <p:nvGrpSpPr>
              <p:cNvPr id="7735" name="Google Shape;7735;p64"/>
              <p:cNvGrpSpPr/>
              <p:nvPr/>
            </p:nvGrpSpPr>
            <p:grpSpPr>
              <a:xfrm>
                <a:off x="2703618" y="2103152"/>
                <a:ext cx="474966" cy="260017"/>
                <a:chOff x="2703618" y="2103152"/>
                <a:chExt cx="474966" cy="260017"/>
              </a:xfrm>
            </p:grpSpPr>
            <p:grpSp>
              <p:nvGrpSpPr>
                <p:cNvPr id="7736" name="Google Shape;7736;p64"/>
                <p:cNvGrpSpPr/>
                <p:nvPr/>
              </p:nvGrpSpPr>
              <p:grpSpPr>
                <a:xfrm>
                  <a:off x="2703618" y="2290640"/>
                  <a:ext cx="450291" cy="72529"/>
                  <a:chOff x="2703618" y="2290640"/>
                  <a:chExt cx="450291" cy="72529"/>
                </a:xfrm>
              </p:grpSpPr>
              <p:cxnSp>
                <p:nvCxnSpPr>
                  <p:cNvPr id="7737" name="Google Shape;7737;p64"/>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38" name="Google Shape;7738;p64"/>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9" name="Google Shape;7739;p64"/>
                <p:cNvGrpSpPr/>
                <p:nvPr/>
              </p:nvGrpSpPr>
              <p:grpSpPr>
                <a:xfrm>
                  <a:off x="2908607" y="2103152"/>
                  <a:ext cx="269977" cy="223538"/>
                  <a:chOff x="2908607" y="2103152"/>
                  <a:chExt cx="269977" cy="223538"/>
                </a:xfrm>
              </p:grpSpPr>
              <p:cxnSp>
                <p:nvCxnSpPr>
                  <p:cNvPr id="7740" name="Google Shape;7740;p64"/>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741" name="Google Shape;7741;p64"/>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42" name="Google Shape;7742;p64"/>
              <p:cNvGrpSpPr/>
              <p:nvPr/>
            </p:nvGrpSpPr>
            <p:grpSpPr>
              <a:xfrm>
                <a:off x="2029517" y="1732295"/>
                <a:ext cx="685827" cy="643432"/>
                <a:chOff x="2029517" y="1732295"/>
                <a:chExt cx="685827" cy="643432"/>
              </a:xfrm>
            </p:grpSpPr>
            <p:sp>
              <p:nvSpPr>
                <p:cNvPr id="7743" name="Google Shape;7743;p64"/>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4" name="Google Shape;7744;p64"/>
                <p:cNvGrpSpPr/>
                <p:nvPr/>
              </p:nvGrpSpPr>
              <p:grpSpPr>
                <a:xfrm>
                  <a:off x="2158948" y="1732295"/>
                  <a:ext cx="556396" cy="333108"/>
                  <a:chOff x="2158948" y="1732295"/>
                  <a:chExt cx="556396" cy="333108"/>
                </a:xfrm>
              </p:grpSpPr>
              <p:cxnSp>
                <p:nvCxnSpPr>
                  <p:cNvPr id="7745" name="Google Shape;7745;p64"/>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46" name="Google Shape;7746;p64"/>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7" name="Google Shape;7747;p64"/>
                <p:cNvGrpSpPr/>
                <p:nvPr/>
              </p:nvGrpSpPr>
              <p:grpSpPr>
                <a:xfrm>
                  <a:off x="2159908" y="2065057"/>
                  <a:ext cx="550884" cy="310670"/>
                  <a:chOff x="2159908" y="2065057"/>
                  <a:chExt cx="550884" cy="310670"/>
                </a:xfrm>
              </p:grpSpPr>
              <p:cxnSp>
                <p:nvCxnSpPr>
                  <p:cNvPr id="7748" name="Google Shape;7748;p64"/>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749" name="Google Shape;7749;p64"/>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7750" name="Google Shape;7750;p64"/>
          <p:cNvGrpSpPr/>
          <p:nvPr/>
        </p:nvGrpSpPr>
        <p:grpSpPr>
          <a:xfrm>
            <a:off x="732462" y="1766083"/>
            <a:ext cx="962651" cy="810058"/>
            <a:chOff x="844912" y="1681380"/>
            <a:chExt cx="935611" cy="787305"/>
          </a:xfrm>
        </p:grpSpPr>
        <p:grpSp>
          <p:nvGrpSpPr>
            <p:cNvPr id="7751" name="Google Shape;7751;p64"/>
            <p:cNvGrpSpPr/>
            <p:nvPr/>
          </p:nvGrpSpPr>
          <p:grpSpPr>
            <a:xfrm>
              <a:off x="844912" y="1819635"/>
              <a:ext cx="329836" cy="510016"/>
              <a:chOff x="844912" y="1819635"/>
              <a:chExt cx="329836" cy="510016"/>
            </a:xfrm>
          </p:grpSpPr>
          <p:sp>
            <p:nvSpPr>
              <p:cNvPr id="7752" name="Google Shape;7752;p64"/>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4"/>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4"/>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4"/>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4"/>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4"/>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8" name="Google Shape;7758;p64"/>
            <p:cNvGrpSpPr/>
            <p:nvPr/>
          </p:nvGrpSpPr>
          <p:grpSpPr>
            <a:xfrm>
              <a:off x="1284601" y="2158168"/>
              <a:ext cx="495923" cy="310517"/>
              <a:chOff x="1284601" y="2158168"/>
              <a:chExt cx="495923" cy="310517"/>
            </a:xfrm>
          </p:grpSpPr>
          <p:sp>
            <p:nvSpPr>
              <p:cNvPr id="7759" name="Google Shape;7759;p64"/>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0" name="Google Shape;7760;p64"/>
              <p:cNvGrpSpPr/>
              <p:nvPr/>
            </p:nvGrpSpPr>
            <p:grpSpPr>
              <a:xfrm>
                <a:off x="1507666" y="2158168"/>
                <a:ext cx="272858" cy="310517"/>
                <a:chOff x="1507666" y="2158168"/>
                <a:chExt cx="272858" cy="310517"/>
              </a:xfrm>
            </p:grpSpPr>
            <p:grpSp>
              <p:nvGrpSpPr>
                <p:cNvPr id="7761" name="Google Shape;7761;p64"/>
                <p:cNvGrpSpPr/>
                <p:nvPr/>
              </p:nvGrpSpPr>
              <p:grpSpPr>
                <a:xfrm>
                  <a:off x="1507666" y="2176104"/>
                  <a:ext cx="166395" cy="273149"/>
                  <a:chOff x="1507666" y="2176104"/>
                  <a:chExt cx="166395" cy="273149"/>
                </a:xfrm>
              </p:grpSpPr>
              <p:sp>
                <p:nvSpPr>
                  <p:cNvPr id="7762" name="Google Shape;7762;p64"/>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64"/>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4"/>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4"/>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4"/>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4"/>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4"/>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9" name="Google Shape;7769;p64"/>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4"/>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71" name="Google Shape;7771;p64"/>
            <p:cNvGrpSpPr/>
            <p:nvPr/>
          </p:nvGrpSpPr>
          <p:grpSpPr>
            <a:xfrm>
              <a:off x="1284601" y="1681380"/>
              <a:ext cx="495923" cy="310517"/>
              <a:chOff x="1284601" y="1681380"/>
              <a:chExt cx="495923" cy="310517"/>
            </a:xfrm>
          </p:grpSpPr>
          <p:sp>
            <p:nvSpPr>
              <p:cNvPr id="7772" name="Google Shape;7772;p64"/>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3" name="Google Shape;7773;p64"/>
              <p:cNvGrpSpPr/>
              <p:nvPr/>
            </p:nvGrpSpPr>
            <p:grpSpPr>
              <a:xfrm>
                <a:off x="1507666" y="1681380"/>
                <a:ext cx="272858" cy="310517"/>
                <a:chOff x="1507666" y="1681380"/>
                <a:chExt cx="272858" cy="310517"/>
              </a:xfrm>
            </p:grpSpPr>
            <p:grpSp>
              <p:nvGrpSpPr>
                <p:cNvPr id="7774" name="Google Shape;7774;p64"/>
                <p:cNvGrpSpPr/>
                <p:nvPr/>
              </p:nvGrpSpPr>
              <p:grpSpPr>
                <a:xfrm>
                  <a:off x="1507666" y="1700120"/>
                  <a:ext cx="166395" cy="272984"/>
                  <a:chOff x="1507666" y="1700120"/>
                  <a:chExt cx="166395" cy="272984"/>
                </a:xfrm>
              </p:grpSpPr>
              <p:sp>
                <p:nvSpPr>
                  <p:cNvPr id="7775" name="Google Shape;7775;p64"/>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64"/>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64"/>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4"/>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4"/>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4"/>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4"/>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2" name="Google Shape;7782;p64"/>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4"/>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84" name="Google Shape;7784;p64"/>
          <p:cNvGrpSpPr/>
          <p:nvPr/>
        </p:nvGrpSpPr>
        <p:grpSpPr>
          <a:xfrm>
            <a:off x="6841403" y="2533512"/>
            <a:ext cx="1622269" cy="552443"/>
            <a:chOff x="6894650" y="2574740"/>
            <a:chExt cx="1445100" cy="492111"/>
          </a:xfrm>
        </p:grpSpPr>
        <p:sp>
          <p:nvSpPr>
            <p:cNvPr id="7785" name="Google Shape;7785;p64"/>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4"/>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4"/>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4"/>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4"/>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790" name="Google Shape;7790;p64"/>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7791" name="Google Shape;7791;p64"/>
          <p:cNvGrpSpPr/>
          <p:nvPr/>
        </p:nvGrpSpPr>
        <p:grpSpPr>
          <a:xfrm>
            <a:off x="6860946" y="3907768"/>
            <a:ext cx="1583206" cy="475705"/>
            <a:chOff x="6953919" y="3907920"/>
            <a:chExt cx="1377300" cy="475705"/>
          </a:xfrm>
        </p:grpSpPr>
        <p:cxnSp>
          <p:nvCxnSpPr>
            <p:cNvPr id="7792" name="Google Shape;7792;p64"/>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93" name="Google Shape;7793;p64"/>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7794" name="Google Shape;7794;p64"/>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7795" name="Google Shape;7795;p64"/>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7796" name="Google Shape;7796;p64"/>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7797" name="Google Shape;7797;p64"/>
          <p:cNvGrpSpPr/>
          <p:nvPr/>
        </p:nvGrpSpPr>
        <p:grpSpPr>
          <a:xfrm>
            <a:off x="2364534" y="2668913"/>
            <a:ext cx="836286" cy="824529"/>
            <a:chOff x="2389399" y="2595741"/>
            <a:chExt cx="812796" cy="801369"/>
          </a:xfrm>
        </p:grpSpPr>
        <p:grpSp>
          <p:nvGrpSpPr>
            <p:cNvPr id="7798" name="Google Shape;7798;p64"/>
            <p:cNvGrpSpPr/>
            <p:nvPr/>
          </p:nvGrpSpPr>
          <p:grpSpPr>
            <a:xfrm>
              <a:off x="2492145" y="2881565"/>
              <a:ext cx="607300" cy="229751"/>
              <a:chOff x="2492145" y="2881565"/>
              <a:chExt cx="607300" cy="229751"/>
            </a:xfrm>
          </p:grpSpPr>
          <p:sp>
            <p:nvSpPr>
              <p:cNvPr id="7799" name="Google Shape;7799;p64"/>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4"/>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4"/>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2" name="Google Shape;7802;p64"/>
            <p:cNvGrpSpPr/>
            <p:nvPr/>
          </p:nvGrpSpPr>
          <p:grpSpPr>
            <a:xfrm>
              <a:off x="2389399" y="2595741"/>
              <a:ext cx="812796" cy="296825"/>
              <a:chOff x="2389399" y="2595741"/>
              <a:chExt cx="812796" cy="296825"/>
            </a:xfrm>
          </p:grpSpPr>
          <p:grpSp>
            <p:nvGrpSpPr>
              <p:cNvPr id="7803" name="Google Shape;7803;p64"/>
              <p:cNvGrpSpPr/>
              <p:nvPr/>
            </p:nvGrpSpPr>
            <p:grpSpPr>
              <a:xfrm>
                <a:off x="2389399" y="2595741"/>
                <a:ext cx="363638" cy="296825"/>
                <a:chOff x="2389399" y="2595741"/>
                <a:chExt cx="363638" cy="296825"/>
              </a:xfrm>
            </p:grpSpPr>
            <p:grpSp>
              <p:nvGrpSpPr>
                <p:cNvPr id="7804" name="Google Shape;7804;p64"/>
                <p:cNvGrpSpPr/>
                <p:nvPr/>
              </p:nvGrpSpPr>
              <p:grpSpPr>
                <a:xfrm>
                  <a:off x="2493852" y="2794333"/>
                  <a:ext cx="259185" cy="98232"/>
                  <a:chOff x="2493852" y="2794333"/>
                  <a:chExt cx="259185" cy="98232"/>
                </a:xfrm>
              </p:grpSpPr>
              <p:sp>
                <p:nvSpPr>
                  <p:cNvPr id="7805" name="Google Shape;7805;p64"/>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4"/>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4"/>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8" name="Google Shape;7808;p64"/>
                <p:cNvGrpSpPr/>
                <p:nvPr/>
              </p:nvGrpSpPr>
              <p:grpSpPr>
                <a:xfrm>
                  <a:off x="2389399" y="2595741"/>
                  <a:ext cx="224343" cy="182054"/>
                  <a:chOff x="2389399" y="2595741"/>
                  <a:chExt cx="224343" cy="182054"/>
                </a:xfrm>
              </p:grpSpPr>
              <p:sp>
                <p:nvSpPr>
                  <p:cNvPr id="7809" name="Google Shape;7809;p64"/>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4"/>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1" name="Google Shape;7811;p64"/>
              <p:cNvGrpSpPr/>
              <p:nvPr/>
            </p:nvGrpSpPr>
            <p:grpSpPr>
              <a:xfrm>
                <a:off x="2683630" y="2595741"/>
                <a:ext cx="224334" cy="296825"/>
                <a:chOff x="2683630" y="2595741"/>
                <a:chExt cx="224334" cy="296825"/>
              </a:xfrm>
            </p:grpSpPr>
            <p:grpSp>
              <p:nvGrpSpPr>
                <p:cNvPr id="7812" name="Google Shape;7812;p64"/>
                <p:cNvGrpSpPr/>
                <p:nvPr/>
              </p:nvGrpSpPr>
              <p:grpSpPr>
                <a:xfrm>
                  <a:off x="2788083" y="2794333"/>
                  <a:ext cx="15356" cy="98232"/>
                  <a:chOff x="2788083" y="2794333"/>
                  <a:chExt cx="15356" cy="98232"/>
                </a:xfrm>
              </p:grpSpPr>
              <p:sp>
                <p:nvSpPr>
                  <p:cNvPr id="7813" name="Google Shape;7813;p64"/>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4"/>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4"/>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64"/>
                <p:cNvGrpSpPr/>
                <p:nvPr/>
              </p:nvGrpSpPr>
              <p:grpSpPr>
                <a:xfrm>
                  <a:off x="2683630" y="2595741"/>
                  <a:ext cx="224334" cy="182054"/>
                  <a:chOff x="2683630" y="2595741"/>
                  <a:chExt cx="224334" cy="182054"/>
                </a:xfrm>
              </p:grpSpPr>
              <p:sp>
                <p:nvSpPr>
                  <p:cNvPr id="7817" name="Google Shape;7817;p64"/>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4"/>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19" name="Google Shape;7819;p64"/>
              <p:cNvGrpSpPr/>
              <p:nvPr/>
            </p:nvGrpSpPr>
            <p:grpSpPr>
              <a:xfrm>
                <a:off x="2838475" y="2595741"/>
                <a:ext cx="363719" cy="296825"/>
                <a:chOff x="2838475" y="2595741"/>
                <a:chExt cx="363719" cy="296825"/>
              </a:xfrm>
            </p:grpSpPr>
            <p:grpSp>
              <p:nvGrpSpPr>
                <p:cNvPr id="7820" name="Google Shape;7820;p64"/>
                <p:cNvGrpSpPr/>
                <p:nvPr/>
              </p:nvGrpSpPr>
              <p:grpSpPr>
                <a:xfrm>
                  <a:off x="2838475" y="2794333"/>
                  <a:ext cx="259185" cy="98232"/>
                  <a:chOff x="2838475" y="2794333"/>
                  <a:chExt cx="259185" cy="98232"/>
                </a:xfrm>
              </p:grpSpPr>
              <p:sp>
                <p:nvSpPr>
                  <p:cNvPr id="7821" name="Google Shape;7821;p64"/>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4"/>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4"/>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64"/>
                <p:cNvGrpSpPr/>
                <p:nvPr/>
              </p:nvGrpSpPr>
              <p:grpSpPr>
                <a:xfrm>
                  <a:off x="2977852" y="2595741"/>
                  <a:ext cx="224343" cy="182054"/>
                  <a:chOff x="2977852" y="2595741"/>
                  <a:chExt cx="224343" cy="182054"/>
                </a:xfrm>
              </p:grpSpPr>
              <p:sp>
                <p:nvSpPr>
                  <p:cNvPr id="7825" name="Google Shape;7825;p64"/>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4"/>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827" name="Google Shape;7827;p64"/>
            <p:cNvGrpSpPr/>
            <p:nvPr/>
          </p:nvGrpSpPr>
          <p:grpSpPr>
            <a:xfrm>
              <a:off x="2389399" y="3100241"/>
              <a:ext cx="812796" cy="296869"/>
              <a:chOff x="2389399" y="3100241"/>
              <a:chExt cx="812796" cy="296869"/>
            </a:xfrm>
          </p:grpSpPr>
          <p:grpSp>
            <p:nvGrpSpPr>
              <p:cNvPr id="7828" name="Google Shape;7828;p64"/>
              <p:cNvGrpSpPr/>
              <p:nvPr/>
            </p:nvGrpSpPr>
            <p:grpSpPr>
              <a:xfrm>
                <a:off x="2683630" y="3100241"/>
                <a:ext cx="224334" cy="296869"/>
                <a:chOff x="2683630" y="3100241"/>
                <a:chExt cx="224334" cy="296869"/>
              </a:xfrm>
            </p:grpSpPr>
            <p:grpSp>
              <p:nvGrpSpPr>
                <p:cNvPr id="7829" name="Google Shape;7829;p64"/>
                <p:cNvGrpSpPr/>
                <p:nvPr/>
              </p:nvGrpSpPr>
              <p:grpSpPr>
                <a:xfrm>
                  <a:off x="2788083" y="3100241"/>
                  <a:ext cx="15356" cy="98237"/>
                  <a:chOff x="2788083" y="3100241"/>
                  <a:chExt cx="15356" cy="98237"/>
                </a:xfrm>
              </p:grpSpPr>
              <p:sp>
                <p:nvSpPr>
                  <p:cNvPr id="7830" name="Google Shape;7830;p64"/>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4"/>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4"/>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64"/>
                <p:cNvGrpSpPr/>
                <p:nvPr/>
              </p:nvGrpSpPr>
              <p:grpSpPr>
                <a:xfrm>
                  <a:off x="2683630" y="3215065"/>
                  <a:ext cx="224334" cy="182045"/>
                  <a:chOff x="2683630" y="3215065"/>
                  <a:chExt cx="224334" cy="182045"/>
                </a:xfrm>
              </p:grpSpPr>
              <p:sp>
                <p:nvSpPr>
                  <p:cNvPr id="7834" name="Google Shape;7834;p64"/>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4"/>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36" name="Google Shape;7836;p64"/>
              <p:cNvGrpSpPr/>
              <p:nvPr/>
            </p:nvGrpSpPr>
            <p:grpSpPr>
              <a:xfrm>
                <a:off x="2389399" y="3100241"/>
                <a:ext cx="363638" cy="296869"/>
                <a:chOff x="2389399" y="3100241"/>
                <a:chExt cx="363638" cy="296869"/>
              </a:xfrm>
            </p:grpSpPr>
            <p:grpSp>
              <p:nvGrpSpPr>
                <p:cNvPr id="7837" name="Google Shape;7837;p64"/>
                <p:cNvGrpSpPr/>
                <p:nvPr/>
              </p:nvGrpSpPr>
              <p:grpSpPr>
                <a:xfrm>
                  <a:off x="2493852" y="3100241"/>
                  <a:ext cx="259185" cy="98237"/>
                  <a:chOff x="2493852" y="3100241"/>
                  <a:chExt cx="259185" cy="98237"/>
                </a:xfrm>
              </p:grpSpPr>
              <p:sp>
                <p:nvSpPr>
                  <p:cNvPr id="7838" name="Google Shape;7838;p64"/>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4"/>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4"/>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1" name="Google Shape;7841;p64"/>
                <p:cNvGrpSpPr/>
                <p:nvPr/>
              </p:nvGrpSpPr>
              <p:grpSpPr>
                <a:xfrm>
                  <a:off x="2389399" y="3215065"/>
                  <a:ext cx="224343" cy="182045"/>
                  <a:chOff x="2389399" y="3215065"/>
                  <a:chExt cx="224343" cy="182045"/>
                </a:xfrm>
              </p:grpSpPr>
              <p:sp>
                <p:nvSpPr>
                  <p:cNvPr id="7842" name="Google Shape;7842;p64"/>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4"/>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4" name="Google Shape;7844;p64"/>
              <p:cNvGrpSpPr/>
              <p:nvPr/>
            </p:nvGrpSpPr>
            <p:grpSpPr>
              <a:xfrm>
                <a:off x="2838475" y="3100241"/>
                <a:ext cx="363719" cy="296869"/>
                <a:chOff x="2838475" y="3100241"/>
                <a:chExt cx="363719" cy="296869"/>
              </a:xfrm>
            </p:grpSpPr>
            <p:grpSp>
              <p:nvGrpSpPr>
                <p:cNvPr id="7845" name="Google Shape;7845;p64"/>
                <p:cNvGrpSpPr/>
                <p:nvPr/>
              </p:nvGrpSpPr>
              <p:grpSpPr>
                <a:xfrm>
                  <a:off x="2838475" y="3100241"/>
                  <a:ext cx="259185" cy="98237"/>
                  <a:chOff x="2838475" y="3100241"/>
                  <a:chExt cx="259185" cy="98237"/>
                </a:xfrm>
              </p:grpSpPr>
              <p:sp>
                <p:nvSpPr>
                  <p:cNvPr id="7846" name="Google Shape;7846;p64"/>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4"/>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64"/>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9" name="Google Shape;7849;p64"/>
                <p:cNvGrpSpPr/>
                <p:nvPr/>
              </p:nvGrpSpPr>
              <p:grpSpPr>
                <a:xfrm>
                  <a:off x="2977852" y="3215065"/>
                  <a:ext cx="224343" cy="182045"/>
                  <a:chOff x="2977852" y="3215065"/>
                  <a:chExt cx="224343" cy="182045"/>
                </a:xfrm>
              </p:grpSpPr>
              <p:sp>
                <p:nvSpPr>
                  <p:cNvPr id="7850" name="Google Shape;7850;p64"/>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4"/>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55" name="Shape 7855"/>
        <p:cNvGrpSpPr/>
        <p:nvPr/>
      </p:nvGrpSpPr>
      <p:grpSpPr>
        <a:xfrm>
          <a:off x="0" y="0"/>
          <a:ext cx="0" cy="0"/>
          <a:chOff x="0" y="0"/>
          <a:chExt cx="0" cy="0"/>
        </a:xfrm>
      </p:grpSpPr>
      <p:grpSp>
        <p:nvGrpSpPr>
          <p:cNvPr id="7856" name="Google Shape;7856;p65"/>
          <p:cNvGrpSpPr/>
          <p:nvPr/>
        </p:nvGrpSpPr>
        <p:grpSpPr>
          <a:xfrm>
            <a:off x="718875" y="3363288"/>
            <a:ext cx="2390414" cy="1024800"/>
            <a:chOff x="728925" y="3296613"/>
            <a:chExt cx="2390414" cy="1024800"/>
          </a:xfrm>
        </p:grpSpPr>
        <p:grpSp>
          <p:nvGrpSpPr>
            <p:cNvPr id="7857" name="Google Shape;7857;p65"/>
            <p:cNvGrpSpPr/>
            <p:nvPr/>
          </p:nvGrpSpPr>
          <p:grpSpPr>
            <a:xfrm>
              <a:off x="728925" y="3619800"/>
              <a:ext cx="2390414" cy="500893"/>
              <a:chOff x="728925" y="3619800"/>
              <a:chExt cx="2390414" cy="500893"/>
            </a:xfrm>
          </p:grpSpPr>
          <p:sp>
            <p:nvSpPr>
              <p:cNvPr id="7858" name="Google Shape;7858;p65"/>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59" name="Google Shape;7859;p65"/>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60" name="Google Shape;7860;p65"/>
            <p:cNvGrpSpPr/>
            <p:nvPr/>
          </p:nvGrpSpPr>
          <p:grpSpPr>
            <a:xfrm>
              <a:off x="1348050" y="3296613"/>
              <a:ext cx="1706152" cy="1024800"/>
              <a:chOff x="1348050" y="3296613"/>
              <a:chExt cx="1706152" cy="1024800"/>
            </a:xfrm>
          </p:grpSpPr>
          <p:sp>
            <p:nvSpPr>
              <p:cNvPr id="7861" name="Google Shape;7861;p65"/>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62" name="Google Shape;7862;p65"/>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63" name="Google Shape;7863;p65"/>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64" name="Google Shape;7864;p65"/>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7865" name="Google Shape;7865;p65"/>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7866" name="Google Shape;7866;p65"/>
            <p:cNvGrpSpPr/>
            <p:nvPr/>
          </p:nvGrpSpPr>
          <p:grpSpPr>
            <a:xfrm>
              <a:off x="1455707" y="3654858"/>
              <a:ext cx="1491150" cy="417657"/>
              <a:chOff x="1455707" y="3654858"/>
              <a:chExt cx="1491150" cy="417657"/>
            </a:xfrm>
          </p:grpSpPr>
          <p:sp>
            <p:nvSpPr>
              <p:cNvPr id="7867" name="Google Shape;7867;p65"/>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5"/>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5"/>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5"/>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5"/>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5"/>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5"/>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5"/>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5"/>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5"/>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5"/>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5"/>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5"/>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5"/>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5"/>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5"/>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5"/>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5"/>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5"/>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5"/>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887" name="Google Shape;7887;p65"/>
          <p:cNvGraphicFramePr/>
          <p:nvPr/>
        </p:nvGraphicFramePr>
        <p:xfrm>
          <a:off x="5954575" y="2361200"/>
          <a:ext cx="3000000" cy="3000000"/>
        </p:xfrm>
        <a:graphic>
          <a:graphicData uri="http://schemas.openxmlformats.org/drawingml/2006/table">
            <a:tbl>
              <a:tblPr>
                <a:noFill/>
                <a:tableStyleId>{1D044640-96EA-40BA-958A-FA7B9340BC8E}</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7888" name="Google Shape;7888;p65"/>
          <p:cNvGrpSpPr/>
          <p:nvPr/>
        </p:nvGrpSpPr>
        <p:grpSpPr>
          <a:xfrm>
            <a:off x="727251" y="1188964"/>
            <a:ext cx="2396505" cy="976502"/>
            <a:chOff x="749309" y="1112739"/>
            <a:chExt cx="2371603" cy="976502"/>
          </a:xfrm>
        </p:grpSpPr>
        <p:grpSp>
          <p:nvGrpSpPr>
            <p:cNvPr id="7889" name="Google Shape;7889;p65"/>
            <p:cNvGrpSpPr/>
            <p:nvPr/>
          </p:nvGrpSpPr>
          <p:grpSpPr>
            <a:xfrm>
              <a:off x="1092126" y="1112739"/>
              <a:ext cx="2028786" cy="975464"/>
              <a:chOff x="1092126" y="1112739"/>
              <a:chExt cx="2028786" cy="975464"/>
            </a:xfrm>
          </p:grpSpPr>
          <p:sp>
            <p:nvSpPr>
              <p:cNvPr id="7890" name="Google Shape;7890;p65"/>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5"/>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5"/>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5"/>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5"/>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5"/>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5"/>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5"/>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5"/>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5"/>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5"/>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5"/>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5"/>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5"/>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5"/>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5"/>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5"/>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5"/>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5"/>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5"/>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5"/>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5"/>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5"/>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5"/>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65"/>
            <p:cNvGrpSpPr/>
            <p:nvPr/>
          </p:nvGrpSpPr>
          <p:grpSpPr>
            <a:xfrm>
              <a:off x="749309" y="1112739"/>
              <a:ext cx="314700" cy="975464"/>
              <a:chOff x="749309" y="1112739"/>
              <a:chExt cx="314700" cy="975464"/>
            </a:xfrm>
          </p:grpSpPr>
          <p:sp>
            <p:nvSpPr>
              <p:cNvPr id="7915" name="Google Shape;7915;p65"/>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65"/>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5"/>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5"/>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19" name="Google Shape;7919;p65"/>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5"/>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5"/>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5"/>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7923" name="Google Shape;7923;p65"/>
          <p:cNvGraphicFramePr/>
          <p:nvPr/>
        </p:nvGraphicFramePr>
        <p:xfrm>
          <a:off x="5954600" y="1188950"/>
          <a:ext cx="3000000" cy="3000000"/>
        </p:xfrm>
        <a:graphic>
          <a:graphicData uri="http://schemas.openxmlformats.org/drawingml/2006/table">
            <a:tbl>
              <a:tblPr>
                <a:noFill/>
                <a:tableStyleId>{1D044640-96EA-40BA-958A-FA7B9340BC8E}</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7924" name="Google Shape;7924;p65"/>
          <p:cNvGraphicFramePr/>
          <p:nvPr/>
        </p:nvGraphicFramePr>
        <p:xfrm>
          <a:off x="3375463" y="2361200"/>
          <a:ext cx="3000000" cy="3000000"/>
        </p:xfrm>
        <a:graphic>
          <a:graphicData uri="http://schemas.openxmlformats.org/drawingml/2006/table">
            <a:tbl>
              <a:tblPr>
                <a:noFill/>
                <a:tableStyleId>{1D044640-96EA-40BA-958A-FA7B9340BC8E}</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7925" name="Google Shape;7925;p65"/>
          <p:cNvGrpSpPr/>
          <p:nvPr/>
        </p:nvGrpSpPr>
        <p:grpSpPr>
          <a:xfrm>
            <a:off x="3377449" y="3352160"/>
            <a:ext cx="2363377" cy="1047062"/>
            <a:chOff x="3358399" y="3285485"/>
            <a:chExt cx="2363377" cy="1047062"/>
          </a:xfrm>
        </p:grpSpPr>
        <p:grpSp>
          <p:nvGrpSpPr>
            <p:cNvPr id="7926" name="Google Shape;7926;p65"/>
            <p:cNvGrpSpPr/>
            <p:nvPr/>
          </p:nvGrpSpPr>
          <p:grpSpPr>
            <a:xfrm>
              <a:off x="3358412" y="3285485"/>
              <a:ext cx="2363244" cy="139500"/>
              <a:chOff x="3358412" y="3285485"/>
              <a:chExt cx="2363244" cy="139500"/>
            </a:xfrm>
          </p:grpSpPr>
          <p:sp>
            <p:nvSpPr>
              <p:cNvPr id="7927" name="Google Shape;7927;p65"/>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5"/>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5"/>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5"/>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5"/>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65"/>
            <p:cNvGrpSpPr/>
            <p:nvPr/>
          </p:nvGrpSpPr>
          <p:grpSpPr>
            <a:xfrm>
              <a:off x="3358412" y="3466996"/>
              <a:ext cx="2363244" cy="139500"/>
              <a:chOff x="3358412" y="3466996"/>
              <a:chExt cx="2363244" cy="139500"/>
            </a:xfrm>
          </p:grpSpPr>
          <p:sp>
            <p:nvSpPr>
              <p:cNvPr id="7933" name="Google Shape;7933;p65"/>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5"/>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5"/>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5"/>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5"/>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8" name="Google Shape;7938;p65"/>
            <p:cNvGrpSpPr/>
            <p:nvPr/>
          </p:nvGrpSpPr>
          <p:grpSpPr>
            <a:xfrm>
              <a:off x="3358412" y="3648507"/>
              <a:ext cx="2363244" cy="139500"/>
              <a:chOff x="3358412" y="3648507"/>
              <a:chExt cx="2363244" cy="139500"/>
            </a:xfrm>
          </p:grpSpPr>
          <p:sp>
            <p:nvSpPr>
              <p:cNvPr id="7939" name="Google Shape;7939;p65"/>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5"/>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5"/>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5"/>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65"/>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4" name="Google Shape;7944;p65"/>
            <p:cNvGrpSpPr/>
            <p:nvPr/>
          </p:nvGrpSpPr>
          <p:grpSpPr>
            <a:xfrm>
              <a:off x="3358412" y="3830018"/>
              <a:ext cx="2363244" cy="139500"/>
              <a:chOff x="3358412" y="3830018"/>
              <a:chExt cx="2363244" cy="139500"/>
            </a:xfrm>
          </p:grpSpPr>
          <p:sp>
            <p:nvSpPr>
              <p:cNvPr id="7945" name="Google Shape;7945;p65"/>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5"/>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5"/>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5"/>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5"/>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65"/>
            <p:cNvGrpSpPr/>
            <p:nvPr/>
          </p:nvGrpSpPr>
          <p:grpSpPr>
            <a:xfrm>
              <a:off x="3358399" y="4011514"/>
              <a:ext cx="2363377" cy="139537"/>
              <a:chOff x="3294800" y="4134603"/>
              <a:chExt cx="2638876" cy="152400"/>
            </a:xfrm>
          </p:grpSpPr>
          <p:sp>
            <p:nvSpPr>
              <p:cNvPr id="7951" name="Google Shape;7951;p6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65"/>
            <p:cNvGrpSpPr/>
            <p:nvPr/>
          </p:nvGrpSpPr>
          <p:grpSpPr>
            <a:xfrm>
              <a:off x="3358399" y="4193010"/>
              <a:ext cx="2363377" cy="139537"/>
              <a:chOff x="3294800" y="4134603"/>
              <a:chExt cx="2638876" cy="152400"/>
            </a:xfrm>
          </p:grpSpPr>
          <p:sp>
            <p:nvSpPr>
              <p:cNvPr id="7957" name="Google Shape;7957;p65"/>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5"/>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5"/>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5"/>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5"/>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7962" name="Google Shape;7962;p65"/>
          <p:cNvGraphicFramePr/>
          <p:nvPr/>
        </p:nvGraphicFramePr>
        <p:xfrm>
          <a:off x="728250" y="2361200"/>
          <a:ext cx="3000000" cy="3000000"/>
        </p:xfrm>
        <a:graphic>
          <a:graphicData uri="http://schemas.openxmlformats.org/drawingml/2006/table">
            <a:tbl>
              <a:tblPr>
                <a:noFill/>
                <a:tableStyleId>{1D044640-96EA-40BA-958A-FA7B9340BC8E}</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7963" name="Google Shape;7963;p65"/>
          <p:cNvGrpSpPr/>
          <p:nvPr/>
        </p:nvGrpSpPr>
        <p:grpSpPr>
          <a:xfrm>
            <a:off x="4177919" y="2765014"/>
            <a:ext cx="1302095" cy="60959"/>
            <a:chOff x="3558802" y="4011427"/>
            <a:chExt cx="1866000" cy="111300"/>
          </a:xfrm>
        </p:grpSpPr>
        <p:sp>
          <p:nvSpPr>
            <p:cNvPr id="7964" name="Google Shape;7964;p6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65"/>
          <p:cNvGrpSpPr/>
          <p:nvPr/>
        </p:nvGrpSpPr>
        <p:grpSpPr>
          <a:xfrm>
            <a:off x="4723407" y="3047174"/>
            <a:ext cx="914340" cy="60959"/>
            <a:chOff x="3558802" y="4011427"/>
            <a:chExt cx="1866000" cy="111300"/>
          </a:xfrm>
        </p:grpSpPr>
        <p:sp>
          <p:nvSpPr>
            <p:cNvPr id="7967" name="Google Shape;7967;p65"/>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5"/>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9" name="Google Shape;7969;p65"/>
          <p:cNvGrpSpPr/>
          <p:nvPr/>
        </p:nvGrpSpPr>
        <p:grpSpPr>
          <a:xfrm>
            <a:off x="5926924" y="3381697"/>
            <a:ext cx="2519825" cy="1001454"/>
            <a:chOff x="1906114" y="789980"/>
            <a:chExt cx="1487676" cy="606868"/>
          </a:xfrm>
        </p:grpSpPr>
        <p:cxnSp>
          <p:nvCxnSpPr>
            <p:cNvPr id="7970" name="Google Shape;7970;p65"/>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71" name="Google Shape;7971;p65"/>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7972" name="Google Shape;7972;p65"/>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7973" name="Google Shape;7973;p65"/>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7974" name="Google Shape;7974;p65"/>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7975" name="Google Shape;7975;p65"/>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7976" name="Google Shape;7976;p65"/>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7977" name="Google Shape;7977;p65"/>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5"/>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65"/>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65"/>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5"/>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5"/>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5"/>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7984" name="Google Shape;7984;p65"/>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7985" name="Google Shape;7985;p65"/>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7986" name="Google Shape;7986;p65"/>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7" name="Google Shape;7987;p65"/>
          <p:cNvGrpSpPr/>
          <p:nvPr/>
        </p:nvGrpSpPr>
        <p:grpSpPr>
          <a:xfrm>
            <a:off x="3372612" y="1159008"/>
            <a:ext cx="2363393" cy="1005865"/>
            <a:chOff x="3292400" y="1193188"/>
            <a:chExt cx="2615240" cy="1131075"/>
          </a:xfrm>
        </p:grpSpPr>
        <p:sp>
          <p:nvSpPr>
            <p:cNvPr id="7988" name="Google Shape;7988;p65"/>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89" name="Google Shape;7989;p65"/>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7990" name="Google Shape;7990;p65"/>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7991" name="Google Shape;7991;p65"/>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7992" name="Google Shape;7992;p65"/>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7993" name="Google Shape;7993;p65"/>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7994" name="Google Shape;7994;p65"/>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7995" name="Google Shape;7995;p65"/>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7996" name="Google Shape;7996;p65"/>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7997" name="Google Shape;7997;p65"/>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7998" name="Google Shape;7998;p65"/>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7999" name="Google Shape;7999;p65"/>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000" name="Google Shape;8000;p65"/>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001" name="Google Shape;8001;p65"/>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002" name="Google Shape;8002;p65"/>
            <p:cNvGrpSpPr/>
            <p:nvPr/>
          </p:nvGrpSpPr>
          <p:grpSpPr>
            <a:xfrm>
              <a:off x="3748438" y="1378608"/>
              <a:ext cx="2159202" cy="903971"/>
              <a:chOff x="1683525" y="2179850"/>
              <a:chExt cx="4519050" cy="2134525"/>
            </a:xfrm>
          </p:grpSpPr>
          <p:sp>
            <p:nvSpPr>
              <p:cNvPr id="8003" name="Google Shape;8003;p65"/>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04" name="Google Shape;8004;p65"/>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05" name="Google Shape;8005;p65"/>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06" name="Google Shape;8006;p65"/>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07" name="Google Shape;8007;p65"/>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08" name="Google Shape;8008;p65"/>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09" name="Google Shape;8009;p65"/>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10" name="Google Shape;8010;p65"/>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11" name="Google Shape;8011;p65"/>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12" name="Google Shape;8012;p65"/>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13" name="Google Shape;8013;p65"/>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014" name="Google Shape;8014;p65"/>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8" name="Shape 8018"/>
        <p:cNvGrpSpPr/>
        <p:nvPr/>
      </p:nvGrpSpPr>
      <p:grpSpPr>
        <a:xfrm>
          <a:off x="0" y="0"/>
          <a:ext cx="0" cy="0"/>
          <a:chOff x="0" y="0"/>
          <a:chExt cx="0" cy="0"/>
        </a:xfrm>
      </p:grpSpPr>
      <p:grpSp>
        <p:nvGrpSpPr>
          <p:cNvPr id="8019" name="Google Shape;8019;p66"/>
          <p:cNvGrpSpPr/>
          <p:nvPr/>
        </p:nvGrpSpPr>
        <p:grpSpPr>
          <a:xfrm>
            <a:off x="4814684" y="1191441"/>
            <a:ext cx="745431" cy="718863"/>
            <a:chOff x="4249973" y="1201875"/>
            <a:chExt cx="1958568" cy="1888762"/>
          </a:xfrm>
        </p:grpSpPr>
        <p:sp>
          <p:nvSpPr>
            <p:cNvPr id="8020" name="Google Shape;8020;p66"/>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1" name="Google Shape;8021;p66"/>
            <p:cNvGrpSpPr/>
            <p:nvPr/>
          </p:nvGrpSpPr>
          <p:grpSpPr>
            <a:xfrm>
              <a:off x="5853086" y="1789142"/>
              <a:ext cx="355454" cy="1048099"/>
              <a:chOff x="5576108" y="2016725"/>
              <a:chExt cx="565200" cy="1666560"/>
            </a:xfrm>
          </p:grpSpPr>
          <p:sp>
            <p:nvSpPr>
              <p:cNvPr id="8022" name="Google Shape;8022;p66"/>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23" name="Google Shape;8023;p66"/>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66"/>
            <p:cNvGrpSpPr/>
            <p:nvPr/>
          </p:nvGrpSpPr>
          <p:grpSpPr>
            <a:xfrm>
              <a:off x="4869455" y="2691676"/>
              <a:ext cx="1013897" cy="398961"/>
              <a:chOff x="4012057" y="3451825"/>
              <a:chExt cx="1612175" cy="634379"/>
            </a:xfrm>
          </p:grpSpPr>
          <p:sp>
            <p:nvSpPr>
              <p:cNvPr id="8025" name="Google Shape;8025;p66"/>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26" name="Google Shape;8026;p66"/>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7" name="Google Shape;8027;p66"/>
            <p:cNvGrpSpPr/>
            <p:nvPr/>
          </p:nvGrpSpPr>
          <p:grpSpPr>
            <a:xfrm>
              <a:off x="4276937" y="2155961"/>
              <a:ext cx="651965" cy="891358"/>
              <a:chOff x="3069908" y="2599997"/>
              <a:chExt cx="1036675" cy="1417328"/>
            </a:xfrm>
          </p:grpSpPr>
          <p:sp>
            <p:nvSpPr>
              <p:cNvPr id="8028" name="Google Shape;8028;p66"/>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29" name="Google Shape;8029;p66"/>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0" name="Google Shape;8030;p66"/>
            <p:cNvGrpSpPr/>
            <p:nvPr/>
          </p:nvGrpSpPr>
          <p:grpSpPr>
            <a:xfrm>
              <a:off x="5054918" y="1201875"/>
              <a:ext cx="999548" cy="602711"/>
              <a:chOff x="4306958" y="1082925"/>
              <a:chExt cx="1589359" cy="958358"/>
            </a:xfrm>
          </p:grpSpPr>
          <p:sp>
            <p:nvSpPr>
              <p:cNvPr id="8031" name="Google Shape;8031;p66"/>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32" name="Google Shape;8032;p66"/>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3" name="Google Shape;8033;p66"/>
            <p:cNvGrpSpPr/>
            <p:nvPr/>
          </p:nvGrpSpPr>
          <p:grpSpPr>
            <a:xfrm>
              <a:off x="4249973" y="1303451"/>
              <a:ext cx="799317" cy="841334"/>
              <a:chOff x="3027033" y="1244439"/>
              <a:chExt cx="1270977" cy="1337786"/>
            </a:xfrm>
          </p:grpSpPr>
          <p:sp>
            <p:nvSpPr>
              <p:cNvPr id="8034" name="Google Shape;8034;p66"/>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035" name="Google Shape;8035;p66"/>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6" name="Google Shape;8036;p66"/>
          <p:cNvGrpSpPr/>
          <p:nvPr/>
        </p:nvGrpSpPr>
        <p:grpSpPr>
          <a:xfrm>
            <a:off x="731057" y="2069890"/>
            <a:ext cx="761767" cy="729896"/>
            <a:chOff x="2657744" y="2337745"/>
            <a:chExt cx="832987" cy="798137"/>
          </a:xfrm>
        </p:grpSpPr>
        <p:sp>
          <p:nvSpPr>
            <p:cNvPr id="8037" name="Google Shape;8037;p66"/>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66"/>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6"/>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6"/>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6"/>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6"/>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3" name="Google Shape;8043;p66"/>
          <p:cNvGrpSpPr/>
          <p:nvPr/>
        </p:nvGrpSpPr>
        <p:grpSpPr>
          <a:xfrm>
            <a:off x="3242022" y="2073097"/>
            <a:ext cx="685569" cy="723586"/>
            <a:chOff x="3398134" y="2057755"/>
            <a:chExt cx="704087" cy="743130"/>
          </a:xfrm>
        </p:grpSpPr>
        <p:grpSp>
          <p:nvGrpSpPr>
            <p:cNvPr id="8044" name="Google Shape;8044;p66"/>
            <p:cNvGrpSpPr/>
            <p:nvPr/>
          </p:nvGrpSpPr>
          <p:grpSpPr>
            <a:xfrm>
              <a:off x="3398134" y="2290183"/>
              <a:ext cx="315300" cy="219900"/>
              <a:chOff x="3398134" y="2290183"/>
              <a:chExt cx="315300" cy="219900"/>
            </a:xfrm>
          </p:grpSpPr>
          <p:sp>
            <p:nvSpPr>
              <p:cNvPr id="8045" name="Google Shape;8045;p66"/>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46" name="Google Shape;8046;p66"/>
              <p:cNvCxnSpPr>
                <a:stCxn id="8045"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047" name="Google Shape;8047;p66"/>
            <p:cNvGrpSpPr/>
            <p:nvPr/>
          </p:nvGrpSpPr>
          <p:grpSpPr>
            <a:xfrm>
              <a:off x="3547823" y="2467358"/>
              <a:ext cx="219900" cy="333527"/>
              <a:chOff x="3547823" y="2467358"/>
              <a:chExt cx="219900" cy="333527"/>
            </a:xfrm>
          </p:grpSpPr>
          <p:sp>
            <p:nvSpPr>
              <p:cNvPr id="8048" name="Google Shape;8048;p66"/>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49" name="Google Shape;8049;p66"/>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050" name="Google Shape;8050;p66"/>
            <p:cNvGrpSpPr/>
            <p:nvPr/>
          </p:nvGrpSpPr>
          <p:grpSpPr>
            <a:xfrm>
              <a:off x="3734138" y="2467358"/>
              <a:ext cx="219900" cy="333527"/>
              <a:chOff x="3734138" y="2467358"/>
              <a:chExt cx="219900" cy="333527"/>
            </a:xfrm>
          </p:grpSpPr>
          <p:sp>
            <p:nvSpPr>
              <p:cNvPr id="8051" name="Google Shape;8051;p66"/>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52" name="Google Shape;8052;p66"/>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053" name="Google Shape;8053;p66"/>
            <p:cNvGrpSpPr/>
            <p:nvPr/>
          </p:nvGrpSpPr>
          <p:grpSpPr>
            <a:xfrm>
              <a:off x="3787560" y="2288011"/>
              <a:ext cx="314661" cy="219900"/>
              <a:chOff x="3787560" y="2288011"/>
              <a:chExt cx="314661" cy="219900"/>
            </a:xfrm>
          </p:grpSpPr>
          <p:sp>
            <p:nvSpPr>
              <p:cNvPr id="8054" name="Google Shape;8054;p66"/>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055" name="Google Shape;8055;p66"/>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056" name="Google Shape;8056;p66"/>
            <p:cNvGrpSpPr/>
            <p:nvPr/>
          </p:nvGrpSpPr>
          <p:grpSpPr>
            <a:xfrm>
              <a:off x="3637290" y="2057755"/>
              <a:ext cx="219900" cy="335499"/>
              <a:chOff x="3637290" y="2057755"/>
              <a:chExt cx="219900" cy="335499"/>
            </a:xfrm>
          </p:grpSpPr>
          <p:sp>
            <p:nvSpPr>
              <p:cNvPr id="8057" name="Google Shape;8057;p66"/>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058" name="Google Shape;8058;p66"/>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059" name="Google Shape;8059;p66"/>
          <p:cNvGrpSpPr/>
          <p:nvPr/>
        </p:nvGrpSpPr>
        <p:grpSpPr>
          <a:xfrm>
            <a:off x="4917244" y="2079792"/>
            <a:ext cx="710153" cy="710153"/>
            <a:chOff x="5007123" y="2079403"/>
            <a:chExt cx="687600" cy="687600"/>
          </a:xfrm>
        </p:grpSpPr>
        <p:sp>
          <p:nvSpPr>
            <p:cNvPr id="8060" name="Google Shape;8060;p66"/>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6"/>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6"/>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6"/>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66"/>
          <p:cNvGrpSpPr/>
          <p:nvPr/>
        </p:nvGrpSpPr>
        <p:grpSpPr>
          <a:xfrm>
            <a:off x="5726681" y="2074299"/>
            <a:ext cx="720998" cy="721183"/>
            <a:chOff x="5797446" y="2063053"/>
            <a:chExt cx="698100" cy="698280"/>
          </a:xfrm>
        </p:grpSpPr>
        <p:sp>
          <p:nvSpPr>
            <p:cNvPr id="8065" name="Google Shape;8065;p66"/>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6"/>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6"/>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6"/>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9" name="Google Shape;8069;p66"/>
          <p:cNvGrpSpPr/>
          <p:nvPr/>
        </p:nvGrpSpPr>
        <p:grpSpPr>
          <a:xfrm>
            <a:off x="8171828" y="3719904"/>
            <a:ext cx="280585" cy="673164"/>
            <a:chOff x="8075075" y="3754290"/>
            <a:chExt cx="255612" cy="613194"/>
          </a:xfrm>
        </p:grpSpPr>
        <p:grpSp>
          <p:nvGrpSpPr>
            <p:cNvPr id="8070" name="Google Shape;8070;p66"/>
            <p:cNvGrpSpPr/>
            <p:nvPr/>
          </p:nvGrpSpPr>
          <p:grpSpPr>
            <a:xfrm>
              <a:off x="8075075" y="3754290"/>
              <a:ext cx="255612" cy="613194"/>
              <a:chOff x="8075075" y="3754290"/>
              <a:chExt cx="255612" cy="613194"/>
            </a:xfrm>
          </p:grpSpPr>
          <p:sp>
            <p:nvSpPr>
              <p:cNvPr id="8071" name="Google Shape;8071;p66"/>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66"/>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3" name="Google Shape;8073;p66"/>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4" name="Google Shape;8074;p66"/>
          <p:cNvGrpSpPr/>
          <p:nvPr/>
        </p:nvGrpSpPr>
        <p:grpSpPr>
          <a:xfrm>
            <a:off x="5288887" y="3708700"/>
            <a:ext cx="470352" cy="683745"/>
            <a:chOff x="1697726" y="3244179"/>
            <a:chExt cx="788124" cy="1146069"/>
          </a:xfrm>
        </p:grpSpPr>
        <p:sp>
          <p:nvSpPr>
            <p:cNvPr id="8075" name="Google Shape;8075;p66"/>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6"/>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7" name="Google Shape;8077;p66"/>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8" name="Google Shape;8078;p66"/>
          <p:cNvGrpSpPr/>
          <p:nvPr/>
        </p:nvGrpSpPr>
        <p:grpSpPr>
          <a:xfrm>
            <a:off x="5910037" y="3719902"/>
            <a:ext cx="293891" cy="293845"/>
            <a:chOff x="6134814" y="3754290"/>
            <a:chExt cx="293891" cy="293845"/>
          </a:xfrm>
        </p:grpSpPr>
        <p:sp>
          <p:nvSpPr>
            <p:cNvPr id="8079" name="Google Shape;8079;p66"/>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6"/>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1" name="Google Shape;8081;p66"/>
          <p:cNvGrpSpPr/>
          <p:nvPr/>
        </p:nvGrpSpPr>
        <p:grpSpPr>
          <a:xfrm>
            <a:off x="5910037" y="4098574"/>
            <a:ext cx="293891" cy="293891"/>
            <a:chOff x="6134814" y="4086186"/>
            <a:chExt cx="293891" cy="293891"/>
          </a:xfrm>
        </p:grpSpPr>
        <p:sp>
          <p:nvSpPr>
            <p:cNvPr id="8082" name="Google Shape;8082;p66"/>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6"/>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4" name="Google Shape;8084;p66"/>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6"/>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6" name="Google Shape;8086;p66"/>
          <p:cNvGrpSpPr/>
          <p:nvPr/>
        </p:nvGrpSpPr>
        <p:grpSpPr>
          <a:xfrm>
            <a:off x="7835013" y="2927266"/>
            <a:ext cx="622883" cy="621944"/>
            <a:chOff x="1187048" y="238125"/>
            <a:chExt cx="5256397" cy="5248476"/>
          </a:xfrm>
        </p:grpSpPr>
        <p:sp>
          <p:nvSpPr>
            <p:cNvPr id="8087" name="Google Shape;8087;p66"/>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6"/>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6"/>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6"/>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1" name="Google Shape;8091;p66"/>
          <p:cNvGrpSpPr/>
          <p:nvPr/>
        </p:nvGrpSpPr>
        <p:grpSpPr>
          <a:xfrm>
            <a:off x="2292118" y="2936875"/>
            <a:ext cx="1310987" cy="612407"/>
            <a:chOff x="238125" y="1188750"/>
            <a:chExt cx="7140450" cy="3335550"/>
          </a:xfrm>
        </p:grpSpPr>
        <p:sp>
          <p:nvSpPr>
            <p:cNvPr id="8092" name="Google Shape;8092;p66"/>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6"/>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6"/>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6"/>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6"/>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66"/>
          <p:cNvGrpSpPr/>
          <p:nvPr/>
        </p:nvGrpSpPr>
        <p:grpSpPr>
          <a:xfrm>
            <a:off x="6617990" y="2927430"/>
            <a:ext cx="1110299" cy="621702"/>
            <a:chOff x="238125" y="1335475"/>
            <a:chExt cx="5418735" cy="3034175"/>
          </a:xfrm>
        </p:grpSpPr>
        <p:sp>
          <p:nvSpPr>
            <p:cNvPr id="8098" name="Google Shape;8098;p66"/>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66"/>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66"/>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66"/>
          <p:cNvGrpSpPr/>
          <p:nvPr/>
        </p:nvGrpSpPr>
        <p:grpSpPr>
          <a:xfrm>
            <a:off x="5435649" y="2924327"/>
            <a:ext cx="1074451" cy="627181"/>
            <a:chOff x="5359127" y="2910889"/>
            <a:chExt cx="1097723" cy="640831"/>
          </a:xfrm>
        </p:grpSpPr>
        <p:grpSp>
          <p:nvGrpSpPr>
            <p:cNvPr id="8102" name="Google Shape;8102;p66"/>
            <p:cNvGrpSpPr/>
            <p:nvPr/>
          </p:nvGrpSpPr>
          <p:grpSpPr>
            <a:xfrm>
              <a:off x="5929791" y="3263088"/>
              <a:ext cx="527060" cy="287097"/>
              <a:chOff x="5929791" y="3263088"/>
              <a:chExt cx="527060" cy="287097"/>
            </a:xfrm>
          </p:grpSpPr>
          <p:sp>
            <p:nvSpPr>
              <p:cNvPr id="8103" name="Google Shape;8103;p66"/>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04" name="Google Shape;8104;p66"/>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05" name="Google Shape;8105;p66"/>
            <p:cNvGrpSpPr/>
            <p:nvPr/>
          </p:nvGrpSpPr>
          <p:grpSpPr>
            <a:xfrm>
              <a:off x="5359127" y="3263089"/>
              <a:ext cx="526428" cy="288631"/>
              <a:chOff x="5359127" y="3263089"/>
              <a:chExt cx="526428" cy="288631"/>
            </a:xfrm>
          </p:grpSpPr>
          <p:sp>
            <p:nvSpPr>
              <p:cNvPr id="8106" name="Google Shape;8106;p66"/>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07" name="Google Shape;8107;p66"/>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08" name="Google Shape;8108;p66"/>
            <p:cNvGrpSpPr/>
            <p:nvPr/>
          </p:nvGrpSpPr>
          <p:grpSpPr>
            <a:xfrm>
              <a:off x="5551525" y="2910889"/>
              <a:ext cx="520901" cy="610283"/>
              <a:chOff x="5551525" y="2910889"/>
              <a:chExt cx="520901" cy="610283"/>
            </a:xfrm>
          </p:grpSpPr>
          <p:sp>
            <p:nvSpPr>
              <p:cNvPr id="8109" name="Google Shape;8109;p66"/>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10" name="Google Shape;8110;p66"/>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111" name="Google Shape;8111;p66"/>
            <p:cNvGrpSpPr/>
            <p:nvPr/>
          </p:nvGrpSpPr>
          <p:grpSpPr>
            <a:xfrm>
              <a:off x="5743962" y="2919100"/>
              <a:ext cx="623674" cy="284502"/>
              <a:chOff x="5743962" y="2919100"/>
              <a:chExt cx="623674" cy="284502"/>
            </a:xfrm>
          </p:grpSpPr>
          <p:sp>
            <p:nvSpPr>
              <p:cNvPr id="8112" name="Google Shape;8112;p66"/>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113" name="Google Shape;8113;p66"/>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114" name="Google Shape;8114;p66"/>
          <p:cNvGrpSpPr/>
          <p:nvPr/>
        </p:nvGrpSpPr>
        <p:grpSpPr>
          <a:xfrm>
            <a:off x="7586863" y="2075038"/>
            <a:ext cx="874976" cy="719600"/>
            <a:chOff x="7608988" y="2093194"/>
            <a:chExt cx="817276" cy="672147"/>
          </a:xfrm>
        </p:grpSpPr>
        <p:cxnSp>
          <p:nvCxnSpPr>
            <p:cNvPr id="8115" name="Google Shape;8115;p66"/>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16" name="Google Shape;8116;p66"/>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17" name="Google Shape;8117;p66"/>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18" name="Google Shape;8118;p66"/>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119" name="Google Shape;8119;p66"/>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120" name="Google Shape;8120;p66"/>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121" name="Google Shape;8121;p66"/>
            <p:cNvGrpSpPr/>
            <p:nvPr/>
          </p:nvGrpSpPr>
          <p:grpSpPr>
            <a:xfrm>
              <a:off x="7721175" y="2093194"/>
              <a:ext cx="599587" cy="623846"/>
              <a:chOff x="7721175" y="2093194"/>
              <a:chExt cx="599587" cy="623846"/>
            </a:xfrm>
          </p:grpSpPr>
          <p:grpSp>
            <p:nvGrpSpPr>
              <p:cNvPr id="8122" name="Google Shape;8122;p66"/>
              <p:cNvGrpSpPr/>
              <p:nvPr/>
            </p:nvGrpSpPr>
            <p:grpSpPr>
              <a:xfrm>
                <a:off x="7721175" y="2093194"/>
                <a:ext cx="291605" cy="623846"/>
                <a:chOff x="9405575" y="2061418"/>
                <a:chExt cx="291605" cy="623846"/>
              </a:xfrm>
            </p:grpSpPr>
            <p:sp>
              <p:nvSpPr>
                <p:cNvPr id="8123" name="Google Shape;8123;p6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6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6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0" name="Google Shape;8130;p66"/>
              <p:cNvGrpSpPr/>
              <p:nvPr/>
            </p:nvGrpSpPr>
            <p:grpSpPr>
              <a:xfrm flipH="1">
                <a:off x="8029157" y="2093194"/>
                <a:ext cx="291605" cy="623846"/>
                <a:chOff x="9405575" y="2061418"/>
                <a:chExt cx="291605" cy="623846"/>
              </a:xfrm>
            </p:grpSpPr>
            <p:sp>
              <p:nvSpPr>
                <p:cNvPr id="8131" name="Google Shape;8131;p66"/>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6"/>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6"/>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6"/>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6"/>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6"/>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6"/>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38" name="Google Shape;8138;p66"/>
          <p:cNvGrpSpPr/>
          <p:nvPr/>
        </p:nvGrpSpPr>
        <p:grpSpPr>
          <a:xfrm>
            <a:off x="4031299" y="1191441"/>
            <a:ext cx="712557" cy="785901"/>
            <a:chOff x="4206459" y="1191441"/>
            <a:chExt cx="712557" cy="785901"/>
          </a:xfrm>
        </p:grpSpPr>
        <p:sp>
          <p:nvSpPr>
            <p:cNvPr id="8139" name="Google Shape;8139;p66"/>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6"/>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6"/>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6"/>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3" name="Google Shape;8143;p66"/>
            <p:cNvGrpSpPr/>
            <p:nvPr/>
          </p:nvGrpSpPr>
          <p:grpSpPr>
            <a:xfrm>
              <a:off x="4644280" y="1290523"/>
              <a:ext cx="143716" cy="29463"/>
              <a:chOff x="4644280" y="1290523"/>
              <a:chExt cx="143716" cy="29463"/>
            </a:xfrm>
          </p:grpSpPr>
          <p:sp>
            <p:nvSpPr>
              <p:cNvPr id="8144" name="Google Shape;8144;p66"/>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6"/>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6"/>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6"/>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8" name="Google Shape;8148;p66"/>
            <p:cNvGrpSpPr/>
            <p:nvPr/>
          </p:nvGrpSpPr>
          <p:grpSpPr>
            <a:xfrm>
              <a:off x="4356567" y="1191441"/>
              <a:ext cx="143690" cy="29488"/>
              <a:chOff x="4356567" y="1191441"/>
              <a:chExt cx="143690" cy="29488"/>
            </a:xfrm>
          </p:grpSpPr>
          <p:sp>
            <p:nvSpPr>
              <p:cNvPr id="8149" name="Google Shape;8149;p66"/>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6"/>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6"/>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6"/>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3" name="Google Shape;8153;p66"/>
            <p:cNvGrpSpPr/>
            <p:nvPr/>
          </p:nvGrpSpPr>
          <p:grpSpPr>
            <a:xfrm>
              <a:off x="4339009" y="1863727"/>
              <a:ext cx="143703" cy="29476"/>
              <a:chOff x="4339009" y="1863727"/>
              <a:chExt cx="143703" cy="29476"/>
            </a:xfrm>
          </p:grpSpPr>
          <p:sp>
            <p:nvSpPr>
              <p:cNvPr id="8154" name="Google Shape;8154;p66"/>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6"/>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6"/>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6"/>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66"/>
            <p:cNvGrpSpPr/>
            <p:nvPr/>
          </p:nvGrpSpPr>
          <p:grpSpPr>
            <a:xfrm>
              <a:off x="4206459" y="1607315"/>
              <a:ext cx="29539" cy="142899"/>
              <a:chOff x="4206459" y="1607315"/>
              <a:chExt cx="29539" cy="142899"/>
            </a:xfrm>
          </p:grpSpPr>
          <p:sp>
            <p:nvSpPr>
              <p:cNvPr id="8159" name="Google Shape;8159;p66"/>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6"/>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6"/>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6"/>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3" name="Google Shape;8163;p66"/>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6"/>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6"/>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6"/>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7" name="Google Shape;8167;p66"/>
            <p:cNvGrpSpPr/>
            <p:nvPr/>
          </p:nvGrpSpPr>
          <p:grpSpPr>
            <a:xfrm>
              <a:off x="4889463" y="1423737"/>
              <a:ext cx="29552" cy="142899"/>
              <a:chOff x="4889463" y="1423737"/>
              <a:chExt cx="29552" cy="142899"/>
            </a:xfrm>
          </p:grpSpPr>
          <p:sp>
            <p:nvSpPr>
              <p:cNvPr id="8168" name="Google Shape;8168;p66"/>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6"/>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6"/>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6"/>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2" name="Google Shape;8172;p66"/>
            <p:cNvGrpSpPr/>
            <p:nvPr/>
          </p:nvGrpSpPr>
          <p:grpSpPr>
            <a:xfrm>
              <a:off x="4771663" y="1876896"/>
              <a:ext cx="108651" cy="100447"/>
              <a:chOff x="4771663" y="1876896"/>
              <a:chExt cx="108651" cy="100447"/>
            </a:xfrm>
          </p:grpSpPr>
          <p:sp>
            <p:nvSpPr>
              <p:cNvPr id="8173" name="Google Shape;8173;p66"/>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6"/>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6"/>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6"/>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77" name="Google Shape;8177;p66"/>
          <p:cNvGrpSpPr/>
          <p:nvPr/>
        </p:nvGrpSpPr>
        <p:grpSpPr>
          <a:xfrm>
            <a:off x="4026774" y="2074664"/>
            <a:ext cx="791287" cy="720350"/>
            <a:chOff x="267375" y="1071875"/>
            <a:chExt cx="470500" cy="428550"/>
          </a:xfrm>
        </p:grpSpPr>
        <p:sp>
          <p:nvSpPr>
            <p:cNvPr id="8178" name="Google Shape;8178;p66"/>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6"/>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6"/>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6"/>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6"/>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6"/>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6"/>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6"/>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66"/>
          <p:cNvGrpSpPr/>
          <p:nvPr/>
        </p:nvGrpSpPr>
        <p:grpSpPr>
          <a:xfrm>
            <a:off x="727269" y="3719294"/>
            <a:ext cx="1408444" cy="673166"/>
            <a:chOff x="712664" y="3693287"/>
            <a:chExt cx="1460738" cy="698160"/>
          </a:xfrm>
        </p:grpSpPr>
        <p:grpSp>
          <p:nvGrpSpPr>
            <p:cNvPr id="8187" name="Google Shape;8187;p66"/>
            <p:cNvGrpSpPr/>
            <p:nvPr/>
          </p:nvGrpSpPr>
          <p:grpSpPr>
            <a:xfrm>
              <a:off x="1380079" y="4133090"/>
              <a:ext cx="234048" cy="258099"/>
              <a:chOff x="1380079" y="4133090"/>
              <a:chExt cx="234048" cy="258099"/>
            </a:xfrm>
          </p:grpSpPr>
          <p:sp>
            <p:nvSpPr>
              <p:cNvPr id="8188" name="Google Shape;8188;p66"/>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6"/>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6"/>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1" name="Google Shape;8191;p66"/>
            <p:cNvGrpSpPr/>
            <p:nvPr/>
          </p:nvGrpSpPr>
          <p:grpSpPr>
            <a:xfrm>
              <a:off x="884610" y="3864082"/>
              <a:ext cx="1118566" cy="527275"/>
              <a:chOff x="890961" y="3865463"/>
              <a:chExt cx="1115221" cy="525698"/>
            </a:xfrm>
          </p:grpSpPr>
          <p:sp>
            <p:nvSpPr>
              <p:cNvPr id="8192" name="Google Shape;8192;p66"/>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6"/>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6"/>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66"/>
            <p:cNvGrpSpPr/>
            <p:nvPr/>
          </p:nvGrpSpPr>
          <p:grpSpPr>
            <a:xfrm>
              <a:off x="712664" y="3693287"/>
              <a:ext cx="1460738" cy="698160"/>
              <a:chOff x="712664" y="3693025"/>
              <a:chExt cx="1460738" cy="698160"/>
            </a:xfrm>
          </p:grpSpPr>
          <p:sp>
            <p:nvSpPr>
              <p:cNvPr id="8196" name="Google Shape;8196;p66"/>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6"/>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6"/>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6"/>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6"/>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6"/>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02" name="Google Shape;8202;p66"/>
          <p:cNvGrpSpPr/>
          <p:nvPr/>
        </p:nvGrpSpPr>
        <p:grpSpPr>
          <a:xfrm>
            <a:off x="3164985" y="1191441"/>
            <a:ext cx="795485" cy="738831"/>
            <a:chOff x="3348603" y="1236445"/>
            <a:chExt cx="749256" cy="695894"/>
          </a:xfrm>
        </p:grpSpPr>
        <p:grpSp>
          <p:nvGrpSpPr>
            <p:cNvPr id="8203" name="Google Shape;8203;p66"/>
            <p:cNvGrpSpPr/>
            <p:nvPr/>
          </p:nvGrpSpPr>
          <p:grpSpPr>
            <a:xfrm>
              <a:off x="3583779" y="1236445"/>
              <a:ext cx="293795" cy="285811"/>
              <a:chOff x="3750225" y="1774000"/>
              <a:chExt cx="149575" cy="145525"/>
            </a:xfrm>
          </p:grpSpPr>
          <p:sp>
            <p:nvSpPr>
              <p:cNvPr id="8204" name="Google Shape;8204;p6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66"/>
            <p:cNvGrpSpPr/>
            <p:nvPr/>
          </p:nvGrpSpPr>
          <p:grpSpPr>
            <a:xfrm>
              <a:off x="3775534" y="1462599"/>
              <a:ext cx="322325" cy="285958"/>
              <a:chOff x="3847850" y="1889150"/>
              <a:chExt cx="164100" cy="145600"/>
            </a:xfrm>
          </p:grpSpPr>
          <p:sp>
            <p:nvSpPr>
              <p:cNvPr id="8207" name="Google Shape;8207;p6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66"/>
            <p:cNvGrpSpPr/>
            <p:nvPr/>
          </p:nvGrpSpPr>
          <p:grpSpPr>
            <a:xfrm>
              <a:off x="3545329" y="1646528"/>
              <a:ext cx="293746" cy="285811"/>
              <a:chOff x="3730650" y="1982800"/>
              <a:chExt cx="149550" cy="145525"/>
            </a:xfrm>
          </p:grpSpPr>
          <p:sp>
            <p:nvSpPr>
              <p:cNvPr id="8210" name="Google Shape;8210;p6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2" name="Google Shape;8212;p66"/>
            <p:cNvGrpSpPr/>
            <p:nvPr/>
          </p:nvGrpSpPr>
          <p:grpSpPr>
            <a:xfrm>
              <a:off x="3348603" y="1415046"/>
              <a:ext cx="294384" cy="284387"/>
              <a:chOff x="3630494" y="1864938"/>
              <a:chExt cx="149875" cy="144800"/>
            </a:xfrm>
          </p:grpSpPr>
          <p:sp>
            <p:nvSpPr>
              <p:cNvPr id="8213" name="Google Shape;8213;p66"/>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6"/>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15" name="Google Shape;8215;p66"/>
          <p:cNvGrpSpPr/>
          <p:nvPr/>
        </p:nvGrpSpPr>
        <p:grpSpPr>
          <a:xfrm>
            <a:off x="2286512" y="3714337"/>
            <a:ext cx="1324924" cy="678083"/>
            <a:chOff x="2413923" y="3711366"/>
            <a:chExt cx="1374117" cy="703260"/>
          </a:xfrm>
        </p:grpSpPr>
        <p:grpSp>
          <p:nvGrpSpPr>
            <p:cNvPr id="8216" name="Google Shape;8216;p66"/>
            <p:cNvGrpSpPr/>
            <p:nvPr/>
          </p:nvGrpSpPr>
          <p:grpSpPr>
            <a:xfrm>
              <a:off x="2413923" y="3711366"/>
              <a:ext cx="1374117" cy="703260"/>
              <a:chOff x="2413923" y="3711366"/>
              <a:chExt cx="1374117" cy="703260"/>
            </a:xfrm>
          </p:grpSpPr>
          <p:sp>
            <p:nvSpPr>
              <p:cNvPr id="8217" name="Google Shape;8217;p66"/>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18" name="Google Shape;8218;p66"/>
              <p:cNvGrpSpPr/>
              <p:nvPr/>
            </p:nvGrpSpPr>
            <p:grpSpPr>
              <a:xfrm>
                <a:off x="2600284" y="3808654"/>
                <a:ext cx="234506" cy="138009"/>
                <a:chOff x="2600284" y="3808654"/>
                <a:chExt cx="234506" cy="138009"/>
              </a:xfrm>
            </p:grpSpPr>
            <p:sp>
              <p:nvSpPr>
                <p:cNvPr id="8219" name="Google Shape;8219;p66"/>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0" name="Google Shape;8220;p66"/>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21" name="Google Shape;8221;p66"/>
              <p:cNvGrpSpPr/>
              <p:nvPr/>
            </p:nvGrpSpPr>
            <p:grpSpPr>
              <a:xfrm>
                <a:off x="3359659" y="3805664"/>
                <a:ext cx="232294" cy="141000"/>
                <a:chOff x="3359659" y="3805664"/>
                <a:chExt cx="232294" cy="141000"/>
              </a:xfrm>
            </p:grpSpPr>
            <p:sp>
              <p:nvSpPr>
                <p:cNvPr id="8222" name="Google Shape;8222;p66"/>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3" name="Google Shape;8223;p66"/>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24" name="Google Shape;8224;p66"/>
              <p:cNvGrpSpPr/>
              <p:nvPr/>
            </p:nvGrpSpPr>
            <p:grpSpPr>
              <a:xfrm>
                <a:off x="3067316" y="3711366"/>
                <a:ext cx="66900" cy="166809"/>
                <a:chOff x="3067316" y="3711366"/>
                <a:chExt cx="66900" cy="166809"/>
              </a:xfrm>
            </p:grpSpPr>
            <p:sp>
              <p:nvSpPr>
                <p:cNvPr id="8225" name="Google Shape;8225;p66"/>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6" name="Google Shape;8226;p66"/>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27" name="Google Shape;8227;p66"/>
              <p:cNvGrpSpPr/>
              <p:nvPr/>
            </p:nvGrpSpPr>
            <p:grpSpPr>
              <a:xfrm>
                <a:off x="2413923" y="4058666"/>
                <a:ext cx="224119" cy="66900"/>
                <a:chOff x="2413923" y="4058666"/>
                <a:chExt cx="224119" cy="66900"/>
              </a:xfrm>
            </p:grpSpPr>
            <p:sp>
              <p:nvSpPr>
                <p:cNvPr id="8228" name="Google Shape;8228;p66"/>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29" name="Google Shape;8229;p66"/>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230" name="Google Shape;8230;p66"/>
              <p:cNvGrpSpPr/>
              <p:nvPr/>
            </p:nvGrpSpPr>
            <p:grpSpPr>
              <a:xfrm>
                <a:off x="3564643" y="4058666"/>
                <a:ext cx="223397" cy="66900"/>
                <a:chOff x="3564643" y="4058666"/>
                <a:chExt cx="223397" cy="66900"/>
              </a:xfrm>
            </p:grpSpPr>
            <p:sp>
              <p:nvSpPr>
                <p:cNvPr id="8231" name="Google Shape;8231;p66"/>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232" name="Google Shape;8232;p66"/>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233" name="Google Shape;8233;p66"/>
            <p:cNvGrpSpPr/>
            <p:nvPr/>
          </p:nvGrpSpPr>
          <p:grpSpPr>
            <a:xfrm>
              <a:off x="2633353" y="3965763"/>
              <a:ext cx="933975" cy="445687"/>
              <a:chOff x="2633353" y="3965763"/>
              <a:chExt cx="933975" cy="445687"/>
            </a:xfrm>
          </p:grpSpPr>
          <p:sp>
            <p:nvSpPr>
              <p:cNvPr id="8234" name="Google Shape;8234;p66"/>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6"/>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36" name="Google Shape;8236;p66"/>
          <p:cNvGrpSpPr/>
          <p:nvPr/>
        </p:nvGrpSpPr>
        <p:grpSpPr>
          <a:xfrm>
            <a:off x="6410784" y="1264884"/>
            <a:ext cx="1131087" cy="587383"/>
            <a:chOff x="238125" y="999450"/>
            <a:chExt cx="7140700" cy="3708225"/>
          </a:xfrm>
        </p:grpSpPr>
        <p:sp>
          <p:nvSpPr>
            <p:cNvPr id="8237" name="Google Shape;8237;p66"/>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6"/>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66"/>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66"/>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6"/>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6"/>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6"/>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6"/>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6"/>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6" name="Google Shape;8246;p66"/>
          <p:cNvGrpSpPr/>
          <p:nvPr/>
        </p:nvGrpSpPr>
        <p:grpSpPr>
          <a:xfrm>
            <a:off x="3762234" y="3714379"/>
            <a:ext cx="1375854" cy="678131"/>
            <a:chOff x="3913765" y="3641905"/>
            <a:chExt cx="1522805" cy="750560"/>
          </a:xfrm>
        </p:grpSpPr>
        <p:grpSp>
          <p:nvGrpSpPr>
            <p:cNvPr id="8247" name="Google Shape;8247;p66"/>
            <p:cNvGrpSpPr/>
            <p:nvPr/>
          </p:nvGrpSpPr>
          <p:grpSpPr>
            <a:xfrm>
              <a:off x="3913765" y="3997002"/>
              <a:ext cx="1522805" cy="395463"/>
              <a:chOff x="3913765" y="3997002"/>
              <a:chExt cx="1522805" cy="395463"/>
            </a:xfrm>
          </p:grpSpPr>
          <p:grpSp>
            <p:nvGrpSpPr>
              <p:cNvPr id="8248" name="Google Shape;8248;p66"/>
              <p:cNvGrpSpPr/>
              <p:nvPr/>
            </p:nvGrpSpPr>
            <p:grpSpPr>
              <a:xfrm>
                <a:off x="3913765" y="4138659"/>
                <a:ext cx="507602" cy="253806"/>
                <a:chOff x="3913765" y="4138659"/>
                <a:chExt cx="507602" cy="253806"/>
              </a:xfrm>
            </p:grpSpPr>
            <p:sp>
              <p:nvSpPr>
                <p:cNvPr id="8249" name="Google Shape;8249;p66"/>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6"/>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251" name="Google Shape;8251;p66"/>
              <p:cNvGrpSpPr/>
              <p:nvPr/>
            </p:nvGrpSpPr>
            <p:grpSpPr>
              <a:xfrm>
                <a:off x="4421361" y="3997002"/>
                <a:ext cx="507618" cy="395463"/>
                <a:chOff x="4421361" y="3997002"/>
                <a:chExt cx="507618" cy="395463"/>
              </a:xfrm>
            </p:grpSpPr>
            <p:sp>
              <p:nvSpPr>
                <p:cNvPr id="8252" name="Google Shape;8252;p66"/>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6"/>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4" name="Google Shape;8254;p66"/>
              <p:cNvGrpSpPr/>
              <p:nvPr/>
            </p:nvGrpSpPr>
            <p:grpSpPr>
              <a:xfrm>
                <a:off x="4928973" y="4189418"/>
                <a:ext cx="507596" cy="203047"/>
                <a:chOff x="4928973" y="4189418"/>
                <a:chExt cx="507596" cy="203047"/>
              </a:xfrm>
            </p:grpSpPr>
            <p:sp>
              <p:nvSpPr>
                <p:cNvPr id="8255" name="Google Shape;8255;p66"/>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6"/>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57" name="Google Shape;8257;p66"/>
            <p:cNvGrpSpPr/>
            <p:nvPr/>
          </p:nvGrpSpPr>
          <p:grpSpPr>
            <a:xfrm>
              <a:off x="4482186" y="3641905"/>
              <a:ext cx="397605" cy="349784"/>
              <a:chOff x="2906375" y="1159725"/>
              <a:chExt cx="1860575" cy="1636800"/>
            </a:xfrm>
          </p:grpSpPr>
          <p:sp>
            <p:nvSpPr>
              <p:cNvPr id="8258" name="Google Shape;8258;p66"/>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6"/>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6"/>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6"/>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62" name="Google Shape;8262;p66"/>
          <p:cNvGrpSpPr/>
          <p:nvPr/>
        </p:nvGrpSpPr>
        <p:grpSpPr>
          <a:xfrm>
            <a:off x="6546943" y="2074305"/>
            <a:ext cx="940737" cy="721067"/>
            <a:chOff x="6599718" y="2068734"/>
            <a:chExt cx="940737" cy="721067"/>
          </a:xfrm>
        </p:grpSpPr>
        <p:sp>
          <p:nvSpPr>
            <p:cNvPr id="8263" name="Google Shape;8263;p66"/>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6"/>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6"/>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6"/>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6"/>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6"/>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69" name="Google Shape;8269;p66"/>
            <p:cNvGrpSpPr/>
            <p:nvPr/>
          </p:nvGrpSpPr>
          <p:grpSpPr>
            <a:xfrm>
              <a:off x="6836957" y="2068734"/>
              <a:ext cx="461892" cy="721067"/>
              <a:chOff x="6836957" y="2068734"/>
              <a:chExt cx="461892" cy="721067"/>
            </a:xfrm>
          </p:grpSpPr>
          <p:sp>
            <p:nvSpPr>
              <p:cNvPr id="8270" name="Google Shape;8270;p66"/>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6"/>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6"/>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6"/>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6"/>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6"/>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76" name="Google Shape;8276;p66"/>
              <p:cNvGrpSpPr/>
              <p:nvPr/>
            </p:nvGrpSpPr>
            <p:grpSpPr>
              <a:xfrm>
                <a:off x="6836957" y="2068734"/>
                <a:ext cx="461892" cy="721067"/>
                <a:chOff x="6836957" y="2068734"/>
                <a:chExt cx="461892" cy="721067"/>
              </a:xfrm>
            </p:grpSpPr>
            <p:sp>
              <p:nvSpPr>
                <p:cNvPr id="8277" name="Google Shape;8277;p66"/>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6"/>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6"/>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6"/>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66"/>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6"/>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6"/>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284" name="Google Shape;8284;p66"/>
          <p:cNvGrpSpPr/>
          <p:nvPr/>
        </p:nvGrpSpPr>
        <p:grpSpPr>
          <a:xfrm>
            <a:off x="2430262" y="2078652"/>
            <a:ext cx="712577" cy="712374"/>
            <a:chOff x="2559249" y="2069323"/>
            <a:chExt cx="685566" cy="685634"/>
          </a:xfrm>
        </p:grpSpPr>
        <p:sp>
          <p:nvSpPr>
            <p:cNvPr id="8285" name="Google Shape;8285;p66"/>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6"/>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6"/>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6"/>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6"/>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6"/>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6"/>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6"/>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6"/>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6"/>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6"/>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6"/>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6"/>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66"/>
          <p:cNvGrpSpPr/>
          <p:nvPr/>
        </p:nvGrpSpPr>
        <p:grpSpPr>
          <a:xfrm>
            <a:off x="7612699" y="1191441"/>
            <a:ext cx="845645" cy="711911"/>
            <a:chOff x="951975" y="315800"/>
            <a:chExt cx="5860325" cy="4933550"/>
          </a:xfrm>
        </p:grpSpPr>
        <p:sp>
          <p:nvSpPr>
            <p:cNvPr id="8299" name="Google Shape;8299;p66"/>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6"/>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6"/>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6"/>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6"/>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6"/>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66"/>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66"/>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7" name="Google Shape;8307;p66"/>
          <p:cNvGrpSpPr/>
          <p:nvPr/>
        </p:nvGrpSpPr>
        <p:grpSpPr>
          <a:xfrm>
            <a:off x="3709828" y="2927550"/>
            <a:ext cx="1617932" cy="621724"/>
            <a:chOff x="3862800" y="3038525"/>
            <a:chExt cx="1329006" cy="510698"/>
          </a:xfrm>
        </p:grpSpPr>
        <p:sp>
          <p:nvSpPr>
            <p:cNvPr id="8308" name="Google Shape;8308;p66"/>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6"/>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10" name="Google Shape;8310;p66"/>
            <p:cNvGrpSpPr/>
            <p:nvPr/>
          </p:nvGrpSpPr>
          <p:grpSpPr>
            <a:xfrm>
              <a:off x="3967075" y="3040337"/>
              <a:ext cx="1019927" cy="402126"/>
              <a:chOff x="3967075" y="3040337"/>
              <a:chExt cx="1019927" cy="402126"/>
            </a:xfrm>
          </p:grpSpPr>
          <p:sp>
            <p:nvSpPr>
              <p:cNvPr id="8311" name="Google Shape;8311;p66"/>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6"/>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3" name="Google Shape;8313;p66"/>
            <p:cNvGrpSpPr/>
            <p:nvPr/>
          </p:nvGrpSpPr>
          <p:grpSpPr>
            <a:xfrm>
              <a:off x="4186700" y="3040337"/>
              <a:ext cx="390475" cy="183289"/>
              <a:chOff x="4186700" y="3040337"/>
              <a:chExt cx="390475" cy="183289"/>
            </a:xfrm>
          </p:grpSpPr>
          <p:sp>
            <p:nvSpPr>
              <p:cNvPr id="8314" name="Google Shape;8314;p66"/>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6"/>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6" name="Google Shape;8316;p66"/>
            <p:cNvGrpSpPr/>
            <p:nvPr/>
          </p:nvGrpSpPr>
          <p:grpSpPr>
            <a:xfrm>
              <a:off x="4073727" y="3040337"/>
              <a:ext cx="697794" cy="296263"/>
              <a:chOff x="4073727" y="3040337"/>
              <a:chExt cx="697794" cy="296263"/>
            </a:xfrm>
          </p:grpSpPr>
          <p:sp>
            <p:nvSpPr>
              <p:cNvPr id="8317" name="Google Shape;8317;p66"/>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6"/>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9" name="Google Shape;8319;p66"/>
            <p:cNvGrpSpPr/>
            <p:nvPr/>
          </p:nvGrpSpPr>
          <p:grpSpPr>
            <a:xfrm>
              <a:off x="3862800" y="3038525"/>
              <a:ext cx="1329006" cy="510698"/>
              <a:chOff x="3862800" y="3038525"/>
              <a:chExt cx="1329006" cy="510698"/>
            </a:xfrm>
          </p:grpSpPr>
          <p:sp>
            <p:nvSpPr>
              <p:cNvPr id="8320" name="Google Shape;8320;p66"/>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6"/>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22" name="Google Shape;8322;p66"/>
          <p:cNvGrpSpPr/>
          <p:nvPr/>
        </p:nvGrpSpPr>
        <p:grpSpPr>
          <a:xfrm>
            <a:off x="718150" y="1191441"/>
            <a:ext cx="883205" cy="775176"/>
            <a:chOff x="649648" y="271400"/>
            <a:chExt cx="6215377" cy="5455143"/>
          </a:xfrm>
        </p:grpSpPr>
        <p:sp>
          <p:nvSpPr>
            <p:cNvPr id="8323" name="Google Shape;8323;p66"/>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6"/>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66"/>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66"/>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6"/>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6"/>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6"/>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6"/>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6"/>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6"/>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6"/>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66"/>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5" name="Google Shape;8335;p66"/>
          <p:cNvGrpSpPr/>
          <p:nvPr/>
        </p:nvGrpSpPr>
        <p:grpSpPr>
          <a:xfrm>
            <a:off x="2326452" y="1191441"/>
            <a:ext cx="767704" cy="815489"/>
            <a:chOff x="2499700" y="1135950"/>
            <a:chExt cx="732402" cy="777990"/>
          </a:xfrm>
        </p:grpSpPr>
        <p:grpSp>
          <p:nvGrpSpPr>
            <p:cNvPr id="8336" name="Google Shape;8336;p66"/>
            <p:cNvGrpSpPr/>
            <p:nvPr/>
          </p:nvGrpSpPr>
          <p:grpSpPr>
            <a:xfrm>
              <a:off x="2499700" y="1135950"/>
              <a:ext cx="732402" cy="694705"/>
              <a:chOff x="2499700" y="1135950"/>
              <a:chExt cx="732402" cy="694705"/>
            </a:xfrm>
          </p:grpSpPr>
          <p:sp>
            <p:nvSpPr>
              <p:cNvPr id="8337" name="Google Shape;8337;p66"/>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6"/>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6"/>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6"/>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6"/>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6"/>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6"/>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6"/>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6"/>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6"/>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6"/>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6"/>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6"/>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6"/>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6"/>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6"/>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6"/>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6"/>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66"/>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66"/>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6"/>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6"/>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6"/>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6"/>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6"/>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6"/>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6"/>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4" name="Google Shape;8364;p66"/>
            <p:cNvGrpSpPr/>
            <p:nvPr/>
          </p:nvGrpSpPr>
          <p:grpSpPr>
            <a:xfrm>
              <a:off x="2517909" y="1188726"/>
              <a:ext cx="702702" cy="725214"/>
              <a:chOff x="2517909" y="1188726"/>
              <a:chExt cx="702702" cy="725214"/>
            </a:xfrm>
          </p:grpSpPr>
          <p:sp>
            <p:nvSpPr>
              <p:cNvPr id="8365" name="Google Shape;8365;p66"/>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6"/>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6"/>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6"/>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6"/>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0" name="Google Shape;8370;p66"/>
          <p:cNvGrpSpPr/>
          <p:nvPr/>
        </p:nvGrpSpPr>
        <p:grpSpPr>
          <a:xfrm>
            <a:off x="1672184" y="1191441"/>
            <a:ext cx="583439" cy="870229"/>
            <a:chOff x="1716825" y="1121550"/>
            <a:chExt cx="622800" cy="928938"/>
          </a:xfrm>
        </p:grpSpPr>
        <p:grpSp>
          <p:nvGrpSpPr>
            <p:cNvPr id="8371" name="Google Shape;8371;p66"/>
            <p:cNvGrpSpPr/>
            <p:nvPr/>
          </p:nvGrpSpPr>
          <p:grpSpPr>
            <a:xfrm>
              <a:off x="1716825" y="1121550"/>
              <a:ext cx="622800" cy="928938"/>
              <a:chOff x="1716825" y="1121550"/>
              <a:chExt cx="622800" cy="928938"/>
            </a:xfrm>
          </p:grpSpPr>
          <p:cxnSp>
            <p:nvCxnSpPr>
              <p:cNvPr id="8372" name="Google Shape;8372;p66"/>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373" name="Google Shape;8373;p66"/>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4" name="Google Shape;8374;p66"/>
            <p:cNvGrpSpPr/>
            <p:nvPr/>
          </p:nvGrpSpPr>
          <p:grpSpPr>
            <a:xfrm>
              <a:off x="1768050" y="1172775"/>
              <a:ext cx="520200" cy="832000"/>
              <a:chOff x="1768050" y="1172775"/>
              <a:chExt cx="520200" cy="832000"/>
            </a:xfrm>
          </p:grpSpPr>
          <p:cxnSp>
            <p:nvCxnSpPr>
              <p:cNvPr id="8375" name="Google Shape;8375;p66"/>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376" name="Google Shape;8376;p66"/>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7" name="Google Shape;8377;p66"/>
            <p:cNvGrpSpPr/>
            <p:nvPr/>
          </p:nvGrpSpPr>
          <p:grpSpPr>
            <a:xfrm>
              <a:off x="1820100" y="1225475"/>
              <a:ext cx="416400" cy="729575"/>
              <a:chOff x="1820100" y="1225475"/>
              <a:chExt cx="416400" cy="729575"/>
            </a:xfrm>
          </p:grpSpPr>
          <p:cxnSp>
            <p:nvCxnSpPr>
              <p:cNvPr id="8378" name="Google Shape;8378;p66"/>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379" name="Google Shape;8379;p66"/>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0" name="Google Shape;8380;p66"/>
            <p:cNvGrpSpPr/>
            <p:nvPr/>
          </p:nvGrpSpPr>
          <p:grpSpPr>
            <a:xfrm>
              <a:off x="1874250" y="1278825"/>
              <a:ext cx="308100" cy="605275"/>
              <a:chOff x="1874250" y="1278825"/>
              <a:chExt cx="308100" cy="605275"/>
            </a:xfrm>
          </p:grpSpPr>
          <p:cxnSp>
            <p:nvCxnSpPr>
              <p:cNvPr id="8381" name="Google Shape;8381;p66"/>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382" name="Google Shape;8382;p66"/>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83" name="Google Shape;8383;p66"/>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4" name="Google Shape;8384;p66"/>
          <p:cNvGrpSpPr/>
          <p:nvPr/>
        </p:nvGrpSpPr>
        <p:grpSpPr>
          <a:xfrm>
            <a:off x="1592007" y="2077763"/>
            <a:ext cx="739072" cy="714152"/>
            <a:chOff x="4334725" y="1355875"/>
            <a:chExt cx="3106650" cy="3001900"/>
          </a:xfrm>
        </p:grpSpPr>
        <p:grpSp>
          <p:nvGrpSpPr>
            <p:cNvPr id="8385" name="Google Shape;8385;p66"/>
            <p:cNvGrpSpPr/>
            <p:nvPr/>
          </p:nvGrpSpPr>
          <p:grpSpPr>
            <a:xfrm>
              <a:off x="4516050" y="1724875"/>
              <a:ext cx="2693725" cy="2632900"/>
              <a:chOff x="4516050" y="1724875"/>
              <a:chExt cx="2693725" cy="2632900"/>
            </a:xfrm>
          </p:grpSpPr>
          <p:sp>
            <p:nvSpPr>
              <p:cNvPr id="8386" name="Google Shape;8386;p66"/>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6"/>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6"/>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66"/>
            <p:cNvGrpSpPr/>
            <p:nvPr/>
          </p:nvGrpSpPr>
          <p:grpSpPr>
            <a:xfrm>
              <a:off x="4334725" y="1355875"/>
              <a:ext cx="3106650" cy="2709650"/>
              <a:chOff x="4334725" y="1355875"/>
              <a:chExt cx="3106650" cy="2709650"/>
            </a:xfrm>
          </p:grpSpPr>
          <p:sp>
            <p:nvSpPr>
              <p:cNvPr id="8390" name="Google Shape;8390;p66"/>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6"/>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6"/>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93" name="Google Shape;8393;p66"/>
          <p:cNvGrpSpPr/>
          <p:nvPr/>
        </p:nvGrpSpPr>
        <p:grpSpPr>
          <a:xfrm>
            <a:off x="7708956" y="3708534"/>
            <a:ext cx="312074" cy="684173"/>
            <a:chOff x="7645573" y="3754300"/>
            <a:chExt cx="293855" cy="644170"/>
          </a:xfrm>
        </p:grpSpPr>
        <p:sp>
          <p:nvSpPr>
            <p:cNvPr id="8394" name="Google Shape;8394;p66"/>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6"/>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66"/>
          <p:cNvGrpSpPr/>
          <p:nvPr/>
        </p:nvGrpSpPr>
        <p:grpSpPr>
          <a:xfrm>
            <a:off x="5630944" y="1191441"/>
            <a:ext cx="709011" cy="739359"/>
            <a:chOff x="5830645" y="1256617"/>
            <a:chExt cx="530340" cy="553040"/>
          </a:xfrm>
        </p:grpSpPr>
        <p:grpSp>
          <p:nvGrpSpPr>
            <p:cNvPr id="8397" name="Google Shape;8397;p66"/>
            <p:cNvGrpSpPr/>
            <p:nvPr/>
          </p:nvGrpSpPr>
          <p:grpSpPr>
            <a:xfrm>
              <a:off x="5830645" y="1256617"/>
              <a:ext cx="259743" cy="269909"/>
              <a:chOff x="5830645" y="1256617"/>
              <a:chExt cx="259743" cy="269909"/>
            </a:xfrm>
          </p:grpSpPr>
          <p:sp>
            <p:nvSpPr>
              <p:cNvPr id="8398" name="Google Shape;8398;p66"/>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6"/>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0" name="Google Shape;8400;p66"/>
            <p:cNvGrpSpPr/>
            <p:nvPr/>
          </p:nvGrpSpPr>
          <p:grpSpPr>
            <a:xfrm>
              <a:off x="6101293" y="1256617"/>
              <a:ext cx="259692" cy="269909"/>
              <a:chOff x="6101293" y="1256617"/>
              <a:chExt cx="259692" cy="269909"/>
            </a:xfrm>
          </p:grpSpPr>
          <p:sp>
            <p:nvSpPr>
              <p:cNvPr id="8401" name="Google Shape;8401;p66"/>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6"/>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3" name="Google Shape;8403;p66"/>
            <p:cNvGrpSpPr/>
            <p:nvPr/>
          </p:nvGrpSpPr>
          <p:grpSpPr>
            <a:xfrm>
              <a:off x="5830645" y="1539749"/>
              <a:ext cx="259692" cy="269909"/>
              <a:chOff x="5830645" y="1539749"/>
              <a:chExt cx="259692" cy="269909"/>
            </a:xfrm>
          </p:grpSpPr>
          <p:sp>
            <p:nvSpPr>
              <p:cNvPr id="8404" name="Google Shape;8404;p66"/>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6"/>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66"/>
            <p:cNvGrpSpPr/>
            <p:nvPr/>
          </p:nvGrpSpPr>
          <p:grpSpPr>
            <a:xfrm>
              <a:off x="6101293" y="1539749"/>
              <a:ext cx="259692" cy="269909"/>
              <a:chOff x="6101293" y="1539749"/>
              <a:chExt cx="259692" cy="269909"/>
            </a:xfrm>
          </p:grpSpPr>
          <p:sp>
            <p:nvSpPr>
              <p:cNvPr id="8407" name="Google Shape;8407;p66"/>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6"/>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9" name="Google Shape;8409;p66"/>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0" name="Google Shape;8410;p66"/>
          <p:cNvGrpSpPr/>
          <p:nvPr/>
        </p:nvGrpSpPr>
        <p:grpSpPr>
          <a:xfrm>
            <a:off x="732438" y="2927557"/>
            <a:ext cx="1452955" cy="621360"/>
            <a:chOff x="732422" y="2990152"/>
            <a:chExt cx="1337773" cy="572102"/>
          </a:xfrm>
        </p:grpSpPr>
        <p:sp>
          <p:nvSpPr>
            <p:cNvPr id="8411" name="Google Shape;8411;p66"/>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66"/>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66"/>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6"/>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6"/>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6"/>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0" name="Shape 8420"/>
        <p:cNvGrpSpPr/>
        <p:nvPr/>
      </p:nvGrpSpPr>
      <p:grpSpPr>
        <a:xfrm>
          <a:off x="0" y="0"/>
          <a:ext cx="0" cy="0"/>
          <a:chOff x="0" y="0"/>
          <a:chExt cx="0" cy="0"/>
        </a:xfrm>
      </p:grpSpPr>
      <p:grpSp>
        <p:nvGrpSpPr>
          <p:cNvPr id="8421" name="Google Shape;8421;p67"/>
          <p:cNvGrpSpPr/>
          <p:nvPr/>
        </p:nvGrpSpPr>
        <p:grpSpPr>
          <a:xfrm>
            <a:off x="729238" y="1179665"/>
            <a:ext cx="1636117" cy="1526144"/>
            <a:chOff x="729238" y="1179665"/>
            <a:chExt cx="1636117" cy="1526144"/>
          </a:xfrm>
        </p:grpSpPr>
        <p:grpSp>
          <p:nvGrpSpPr>
            <p:cNvPr id="8422" name="Google Shape;8422;p67"/>
            <p:cNvGrpSpPr/>
            <p:nvPr/>
          </p:nvGrpSpPr>
          <p:grpSpPr>
            <a:xfrm>
              <a:off x="729238" y="1179665"/>
              <a:ext cx="80700" cy="1526144"/>
              <a:chOff x="729238" y="1179665"/>
              <a:chExt cx="80700" cy="1526144"/>
            </a:xfrm>
          </p:grpSpPr>
          <p:sp>
            <p:nvSpPr>
              <p:cNvPr id="8423" name="Google Shape;8423;p67"/>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7"/>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7"/>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7"/>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7"/>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7"/>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7"/>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7"/>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7"/>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7"/>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67"/>
            <p:cNvGrpSpPr/>
            <p:nvPr/>
          </p:nvGrpSpPr>
          <p:grpSpPr>
            <a:xfrm>
              <a:off x="903098" y="1179665"/>
              <a:ext cx="80700" cy="1526144"/>
              <a:chOff x="903098" y="1179665"/>
              <a:chExt cx="80700" cy="1526144"/>
            </a:xfrm>
          </p:grpSpPr>
          <p:sp>
            <p:nvSpPr>
              <p:cNvPr id="8434" name="Google Shape;8434;p67"/>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7"/>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67"/>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7"/>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7"/>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7"/>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7"/>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7"/>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67"/>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67"/>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4" name="Google Shape;8444;p67"/>
            <p:cNvGrpSpPr/>
            <p:nvPr/>
          </p:nvGrpSpPr>
          <p:grpSpPr>
            <a:xfrm>
              <a:off x="1076958" y="1179665"/>
              <a:ext cx="80700" cy="1526144"/>
              <a:chOff x="1076958" y="1179665"/>
              <a:chExt cx="80700" cy="1526144"/>
            </a:xfrm>
          </p:grpSpPr>
          <p:sp>
            <p:nvSpPr>
              <p:cNvPr id="8445" name="Google Shape;8445;p67"/>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7"/>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7"/>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7"/>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7"/>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7"/>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7"/>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7"/>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7"/>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7"/>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5" name="Google Shape;8455;p67"/>
            <p:cNvGrpSpPr/>
            <p:nvPr/>
          </p:nvGrpSpPr>
          <p:grpSpPr>
            <a:xfrm>
              <a:off x="1247707" y="1179665"/>
              <a:ext cx="80700" cy="1526144"/>
              <a:chOff x="1247707" y="1179665"/>
              <a:chExt cx="80700" cy="1526144"/>
            </a:xfrm>
          </p:grpSpPr>
          <p:sp>
            <p:nvSpPr>
              <p:cNvPr id="8456" name="Google Shape;8456;p67"/>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67"/>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7"/>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7"/>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7"/>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7"/>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7"/>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7"/>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7"/>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7"/>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67"/>
            <p:cNvGrpSpPr/>
            <p:nvPr/>
          </p:nvGrpSpPr>
          <p:grpSpPr>
            <a:xfrm>
              <a:off x="1421567" y="1179665"/>
              <a:ext cx="80700" cy="1526144"/>
              <a:chOff x="1421567" y="1179665"/>
              <a:chExt cx="80700" cy="1526144"/>
            </a:xfrm>
          </p:grpSpPr>
          <p:sp>
            <p:nvSpPr>
              <p:cNvPr id="8467" name="Google Shape;8467;p67"/>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7"/>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7"/>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7"/>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7"/>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7"/>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67"/>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67"/>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7"/>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7"/>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7" name="Google Shape;8477;p67"/>
            <p:cNvGrpSpPr/>
            <p:nvPr/>
          </p:nvGrpSpPr>
          <p:grpSpPr>
            <a:xfrm>
              <a:off x="1592327" y="1179665"/>
              <a:ext cx="80700" cy="1526144"/>
              <a:chOff x="1592327" y="1179665"/>
              <a:chExt cx="80700" cy="1526144"/>
            </a:xfrm>
          </p:grpSpPr>
          <p:sp>
            <p:nvSpPr>
              <p:cNvPr id="8478" name="Google Shape;8478;p67"/>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7"/>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7"/>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7"/>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7"/>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7"/>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7"/>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7"/>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7"/>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7"/>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67"/>
            <p:cNvGrpSpPr/>
            <p:nvPr/>
          </p:nvGrpSpPr>
          <p:grpSpPr>
            <a:xfrm>
              <a:off x="1766187" y="1179665"/>
              <a:ext cx="80700" cy="1526144"/>
              <a:chOff x="1766187" y="1179665"/>
              <a:chExt cx="80700" cy="1526144"/>
            </a:xfrm>
          </p:grpSpPr>
          <p:sp>
            <p:nvSpPr>
              <p:cNvPr id="8489" name="Google Shape;8489;p67"/>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7"/>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7"/>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7"/>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7"/>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67"/>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7"/>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7"/>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7"/>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7"/>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9" name="Google Shape;8499;p67"/>
            <p:cNvGrpSpPr/>
            <p:nvPr/>
          </p:nvGrpSpPr>
          <p:grpSpPr>
            <a:xfrm>
              <a:off x="1936935" y="1179665"/>
              <a:ext cx="80700" cy="1526144"/>
              <a:chOff x="1936935" y="1179665"/>
              <a:chExt cx="80700" cy="1526144"/>
            </a:xfrm>
          </p:grpSpPr>
          <p:sp>
            <p:nvSpPr>
              <p:cNvPr id="8500" name="Google Shape;8500;p67"/>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7"/>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7"/>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7"/>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7"/>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7"/>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7"/>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7"/>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7"/>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7"/>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67"/>
            <p:cNvGrpSpPr/>
            <p:nvPr/>
          </p:nvGrpSpPr>
          <p:grpSpPr>
            <a:xfrm>
              <a:off x="2110795" y="1179665"/>
              <a:ext cx="80700" cy="1526144"/>
              <a:chOff x="2110795" y="1179665"/>
              <a:chExt cx="80700" cy="1526144"/>
            </a:xfrm>
          </p:grpSpPr>
          <p:sp>
            <p:nvSpPr>
              <p:cNvPr id="8511" name="Google Shape;8511;p67"/>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7"/>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7"/>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7"/>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7"/>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7"/>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7"/>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7"/>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7"/>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7"/>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67"/>
            <p:cNvGrpSpPr/>
            <p:nvPr/>
          </p:nvGrpSpPr>
          <p:grpSpPr>
            <a:xfrm>
              <a:off x="2284655" y="1179665"/>
              <a:ext cx="80700" cy="1526144"/>
              <a:chOff x="2284655" y="1179665"/>
              <a:chExt cx="80700" cy="1526144"/>
            </a:xfrm>
          </p:grpSpPr>
          <p:sp>
            <p:nvSpPr>
              <p:cNvPr id="8522" name="Google Shape;8522;p67"/>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7"/>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7"/>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7"/>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7"/>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7"/>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7"/>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7"/>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7"/>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7"/>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2" name="Google Shape;8532;p67"/>
          <p:cNvGrpSpPr/>
          <p:nvPr/>
        </p:nvGrpSpPr>
        <p:grpSpPr>
          <a:xfrm>
            <a:off x="2623904" y="1198803"/>
            <a:ext cx="1364248" cy="1102133"/>
            <a:chOff x="2623904" y="1198803"/>
            <a:chExt cx="1364248" cy="1102133"/>
          </a:xfrm>
        </p:grpSpPr>
        <p:grpSp>
          <p:nvGrpSpPr>
            <p:cNvPr id="8533" name="Google Shape;8533;p67"/>
            <p:cNvGrpSpPr/>
            <p:nvPr/>
          </p:nvGrpSpPr>
          <p:grpSpPr>
            <a:xfrm>
              <a:off x="2623907" y="1198803"/>
              <a:ext cx="1364245" cy="273000"/>
              <a:chOff x="2623907" y="1198803"/>
              <a:chExt cx="1364245" cy="273000"/>
            </a:xfrm>
          </p:grpSpPr>
          <p:sp>
            <p:nvSpPr>
              <p:cNvPr id="8534" name="Google Shape;8534;p67"/>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7"/>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7"/>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7"/>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7"/>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9" name="Google Shape;8539;p67"/>
            <p:cNvGrpSpPr/>
            <p:nvPr/>
          </p:nvGrpSpPr>
          <p:grpSpPr>
            <a:xfrm>
              <a:off x="2623904" y="1476964"/>
              <a:ext cx="1364245" cy="273000"/>
              <a:chOff x="2623904" y="1476964"/>
              <a:chExt cx="1364245" cy="273000"/>
            </a:xfrm>
          </p:grpSpPr>
          <p:sp>
            <p:nvSpPr>
              <p:cNvPr id="8540" name="Google Shape;8540;p67"/>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7"/>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7"/>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7"/>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7"/>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5" name="Google Shape;8545;p67"/>
            <p:cNvGrpSpPr/>
            <p:nvPr/>
          </p:nvGrpSpPr>
          <p:grpSpPr>
            <a:xfrm>
              <a:off x="2623907" y="1749775"/>
              <a:ext cx="1364245" cy="273000"/>
              <a:chOff x="2623907" y="1749775"/>
              <a:chExt cx="1364245" cy="273000"/>
            </a:xfrm>
          </p:grpSpPr>
          <p:sp>
            <p:nvSpPr>
              <p:cNvPr id="8546" name="Google Shape;8546;p67"/>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7"/>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7"/>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7"/>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7"/>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67"/>
            <p:cNvGrpSpPr/>
            <p:nvPr/>
          </p:nvGrpSpPr>
          <p:grpSpPr>
            <a:xfrm>
              <a:off x="2623904" y="2027936"/>
              <a:ext cx="1364245" cy="273000"/>
              <a:chOff x="2623904" y="2027936"/>
              <a:chExt cx="1364245" cy="273000"/>
            </a:xfrm>
          </p:grpSpPr>
          <p:sp>
            <p:nvSpPr>
              <p:cNvPr id="8552" name="Google Shape;8552;p67"/>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7"/>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7"/>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7"/>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7"/>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57" name="Google Shape;8557;p67"/>
          <p:cNvGrpSpPr/>
          <p:nvPr/>
        </p:nvGrpSpPr>
        <p:grpSpPr>
          <a:xfrm>
            <a:off x="2613365" y="2657986"/>
            <a:ext cx="1387541" cy="159124"/>
            <a:chOff x="3200660" y="2180272"/>
            <a:chExt cx="2563824" cy="378237"/>
          </a:xfrm>
        </p:grpSpPr>
        <p:sp>
          <p:nvSpPr>
            <p:cNvPr id="8558" name="Google Shape;8558;p67"/>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7"/>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7"/>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67"/>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67"/>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7"/>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7"/>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7"/>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7"/>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7"/>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7"/>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7"/>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7"/>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7"/>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7"/>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7"/>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7"/>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7"/>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67"/>
          <p:cNvGrpSpPr/>
          <p:nvPr/>
        </p:nvGrpSpPr>
        <p:grpSpPr>
          <a:xfrm>
            <a:off x="2609890" y="2935811"/>
            <a:ext cx="1390502" cy="159625"/>
            <a:chOff x="3530150" y="2790075"/>
            <a:chExt cx="1962600" cy="225300"/>
          </a:xfrm>
        </p:grpSpPr>
        <p:sp>
          <p:nvSpPr>
            <p:cNvPr id="8577" name="Google Shape;8577;p67"/>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7"/>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9" name="Google Shape;8579;p67"/>
          <p:cNvGrpSpPr/>
          <p:nvPr/>
        </p:nvGrpSpPr>
        <p:grpSpPr>
          <a:xfrm>
            <a:off x="2610543" y="3214137"/>
            <a:ext cx="1411629" cy="153761"/>
            <a:chOff x="3558802" y="4011427"/>
            <a:chExt cx="1866000" cy="111300"/>
          </a:xfrm>
        </p:grpSpPr>
        <p:sp>
          <p:nvSpPr>
            <p:cNvPr id="8580" name="Google Shape;8580;p67"/>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7"/>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67"/>
          <p:cNvGrpSpPr/>
          <p:nvPr/>
        </p:nvGrpSpPr>
        <p:grpSpPr>
          <a:xfrm>
            <a:off x="2610235" y="2419536"/>
            <a:ext cx="1383503" cy="119749"/>
            <a:chOff x="3465975" y="2270276"/>
            <a:chExt cx="1986364" cy="171929"/>
          </a:xfrm>
        </p:grpSpPr>
        <p:sp>
          <p:nvSpPr>
            <p:cNvPr id="8583" name="Google Shape;8583;p67"/>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67"/>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7"/>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7"/>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7"/>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7"/>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7"/>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7"/>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1" name="Google Shape;8591;p67"/>
          <p:cNvGrpSpPr/>
          <p:nvPr/>
        </p:nvGrpSpPr>
        <p:grpSpPr>
          <a:xfrm>
            <a:off x="2621243" y="3783187"/>
            <a:ext cx="1369531" cy="195460"/>
            <a:chOff x="723300" y="4253549"/>
            <a:chExt cx="2276482" cy="324900"/>
          </a:xfrm>
        </p:grpSpPr>
        <p:sp>
          <p:nvSpPr>
            <p:cNvPr id="8592" name="Google Shape;8592;p67"/>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7"/>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7"/>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7"/>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7"/>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67"/>
          <p:cNvGrpSpPr/>
          <p:nvPr/>
        </p:nvGrpSpPr>
        <p:grpSpPr>
          <a:xfrm>
            <a:off x="2610803" y="3484367"/>
            <a:ext cx="1389066" cy="180119"/>
            <a:chOff x="705948" y="3788465"/>
            <a:chExt cx="2308953" cy="299400"/>
          </a:xfrm>
        </p:grpSpPr>
        <p:sp>
          <p:nvSpPr>
            <p:cNvPr id="8598" name="Google Shape;8598;p67"/>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7"/>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67"/>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67"/>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7"/>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3" name="Google Shape;8603;p67"/>
          <p:cNvGrpSpPr/>
          <p:nvPr/>
        </p:nvGrpSpPr>
        <p:grpSpPr>
          <a:xfrm>
            <a:off x="2658741" y="4097347"/>
            <a:ext cx="1304609" cy="294074"/>
            <a:chOff x="2658741" y="4097347"/>
            <a:chExt cx="1304609" cy="294074"/>
          </a:xfrm>
        </p:grpSpPr>
        <p:grpSp>
          <p:nvGrpSpPr>
            <p:cNvPr id="8604" name="Google Shape;8604;p67"/>
            <p:cNvGrpSpPr/>
            <p:nvPr/>
          </p:nvGrpSpPr>
          <p:grpSpPr>
            <a:xfrm>
              <a:off x="2658741" y="4097347"/>
              <a:ext cx="118572" cy="294074"/>
              <a:chOff x="3343310" y="4475555"/>
              <a:chExt cx="127717" cy="316753"/>
            </a:xfrm>
          </p:grpSpPr>
          <p:sp>
            <p:nvSpPr>
              <p:cNvPr id="8605" name="Google Shape;8605;p6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67"/>
            <p:cNvGrpSpPr/>
            <p:nvPr/>
          </p:nvGrpSpPr>
          <p:grpSpPr>
            <a:xfrm>
              <a:off x="3815519" y="4098388"/>
              <a:ext cx="147831" cy="291991"/>
              <a:chOff x="3527539" y="4476677"/>
              <a:chExt cx="159232" cy="314510"/>
            </a:xfrm>
          </p:grpSpPr>
          <p:sp>
            <p:nvSpPr>
              <p:cNvPr id="8608" name="Google Shape;8608;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67"/>
            <p:cNvGrpSpPr/>
            <p:nvPr/>
          </p:nvGrpSpPr>
          <p:grpSpPr>
            <a:xfrm>
              <a:off x="3511696" y="4098388"/>
              <a:ext cx="147831" cy="291991"/>
              <a:chOff x="3527539" y="4476677"/>
              <a:chExt cx="159232" cy="314510"/>
            </a:xfrm>
          </p:grpSpPr>
          <p:sp>
            <p:nvSpPr>
              <p:cNvPr id="8611" name="Google Shape;8611;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67"/>
            <p:cNvGrpSpPr/>
            <p:nvPr/>
          </p:nvGrpSpPr>
          <p:grpSpPr>
            <a:xfrm>
              <a:off x="3207874" y="4098388"/>
              <a:ext cx="147831" cy="291991"/>
              <a:chOff x="3527539" y="4476677"/>
              <a:chExt cx="159232" cy="314510"/>
            </a:xfrm>
          </p:grpSpPr>
          <p:sp>
            <p:nvSpPr>
              <p:cNvPr id="8614" name="Google Shape;8614;p67"/>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67"/>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6" name="Google Shape;8616;p67"/>
            <p:cNvGrpSpPr/>
            <p:nvPr/>
          </p:nvGrpSpPr>
          <p:grpSpPr>
            <a:xfrm>
              <a:off x="2933305" y="4097347"/>
              <a:ext cx="118572" cy="294074"/>
              <a:chOff x="3343310" y="4475555"/>
              <a:chExt cx="127717" cy="316753"/>
            </a:xfrm>
          </p:grpSpPr>
          <p:sp>
            <p:nvSpPr>
              <p:cNvPr id="8617" name="Google Shape;8617;p67"/>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7"/>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9" name="Google Shape;8619;p67"/>
          <p:cNvGrpSpPr/>
          <p:nvPr/>
        </p:nvGrpSpPr>
        <p:grpSpPr>
          <a:xfrm>
            <a:off x="4277571" y="2080469"/>
            <a:ext cx="1433821" cy="191501"/>
            <a:chOff x="4273350" y="2080469"/>
            <a:chExt cx="1433821" cy="191501"/>
          </a:xfrm>
        </p:grpSpPr>
        <p:grpSp>
          <p:nvGrpSpPr>
            <p:cNvPr id="8620" name="Google Shape;8620;p67"/>
            <p:cNvGrpSpPr/>
            <p:nvPr/>
          </p:nvGrpSpPr>
          <p:grpSpPr>
            <a:xfrm>
              <a:off x="4273350" y="2080469"/>
              <a:ext cx="1433821" cy="0"/>
              <a:chOff x="5224975" y="2962250"/>
              <a:chExt cx="1544400" cy="0"/>
            </a:xfrm>
          </p:grpSpPr>
          <p:cxnSp>
            <p:nvCxnSpPr>
              <p:cNvPr id="8621" name="Google Shape;8621;p6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22" name="Google Shape;8622;p67"/>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8623" name="Google Shape;8623;p67"/>
            <p:cNvGrpSpPr/>
            <p:nvPr/>
          </p:nvGrpSpPr>
          <p:grpSpPr>
            <a:xfrm>
              <a:off x="4273350" y="2271969"/>
              <a:ext cx="1433821" cy="0"/>
              <a:chOff x="5224975" y="2962250"/>
              <a:chExt cx="1544400" cy="0"/>
            </a:xfrm>
          </p:grpSpPr>
          <p:cxnSp>
            <p:nvCxnSpPr>
              <p:cNvPr id="8624" name="Google Shape;8624;p67"/>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8625" name="Google Shape;8625;p67"/>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8626" name="Google Shape;8626;p67"/>
          <p:cNvGrpSpPr/>
          <p:nvPr/>
        </p:nvGrpSpPr>
        <p:grpSpPr>
          <a:xfrm>
            <a:off x="4279126" y="1183036"/>
            <a:ext cx="1430711" cy="743389"/>
            <a:chOff x="5159450" y="1919950"/>
            <a:chExt cx="1541050" cy="862500"/>
          </a:xfrm>
        </p:grpSpPr>
        <p:sp>
          <p:nvSpPr>
            <p:cNvPr id="8627" name="Google Shape;8627;p67"/>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628" name="Google Shape;8628;p67"/>
            <p:cNvGrpSpPr/>
            <p:nvPr/>
          </p:nvGrpSpPr>
          <p:grpSpPr>
            <a:xfrm>
              <a:off x="5159450" y="1919950"/>
              <a:ext cx="1541050" cy="862500"/>
              <a:chOff x="5159450" y="1919950"/>
              <a:chExt cx="1541050" cy="862500"/>
            </a:xfrm>
          </p:grpSpPr>
          <p:cxnSp>
            <p:nvCxnSpPr>
              <p:cNvPr id="8629" name="Google Shape;8629;p67"/>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630" name="Google Shape;8630;p67"/>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631" name="Google Shape;8631;p67"/>
          <p:cNvGrpSpPr/>
          <p:nvPr/>
        </p:nvGrpSpPr>
        <p:grpSpPr>
          <a:xfrm>
            <a:off x="4269239" y="2406364"/>
            <a:ext cx="1450484" cy="1052087"/>
            <a:chOff x="5230575" y="1554475"/>
            <a:chExt cx="2137150" cy="1550150"/>
          </a:xfrm>
        </p:grpSpPr>
        <p:sp>
          <p:nvSpPr>
            <p:cNvPr id="8632" name="Google Shape;8632;p67"/>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7"/>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7"/>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7"/>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7"/>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7"/>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7"/>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7"/>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7"/>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7"/>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7"/>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67"/>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67"/>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5" name="Google Shape;8645;p67"/>
          <p:cNvGrpSpPr/>
          <p:nvPr/>
        </p:nvGrpSpPr>
        <p:grpSpPr>
          <a:xfrm rot="10800000">
            <a:off x="4285790" y="3498553"/>
            <a:ext cx="1417383" cy="887946"/>
            <a:chOff x="5645403" y="2920021"/>
            <a:chExt cx="2650800" cy="2180614"/>
          </a:xfrm>
        </p:grpSpPr>
        <p:sp>
          <p:nvSpPr>
            <p:cNvPr id="8646" name="Google Shape;8646;p67"/>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7" name="Google Shape;8647;p67"/>
            <p:cNvCxnSpPr>
              <a:stCxn id="8646"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8648" name="Google Shape;8648;p67"/>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49" name="Google Shape;8649;p67"/>
            <p:cNvCxnSpPr>
              <a:endCxn id="8648"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8650" name="Google Shape;8650;p67"/>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1" name="Google Shape;8651;p67"/>
            <p:cNvCxnSpPr>
              <a:stCxn id="8650"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8652" name="Google Shape;8652;p67"/>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53" name="Google Shape;8653;p67"/>
            <p:cNvCxnSpPr>
              <a:endCxn id="8652"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8654" name="Google Shape;8654;p67"/>
          <p:cNvGrpSpPr/>
          <p:nvPr/>
        </p:nvGrpSpPr>
        <p:grpSpPr>
          <a:xfrm>
            <a:off x="7386150" y="2401908"/>
            <a:ext cx="1071743" cy="1021579"/>
            <a:chOff x="7189833" y="2022667"/>
            <a:chExt cx="1251159" cy="1192597"/>
          </a:xfrm>
        </p:grpSpPr>
        <p:sp>
          <p:nvSpPr>
            <p:cNvPr id="8655" name="Google Shape;8655;p67"/>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7"/>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7"/>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7"/>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9" name="Google Shape;8659;p67"/>
          <p:cNvGrpSpPr/>
          <p:nvPr/>
        </p:nvGrpSpPr>
        <p:grpSpPr>
          <a:xfrm>
            <a:off x="727421" y="2828315"/>
            <a:ext cx="1695374" cy="1560837"/>
            <a:chOff x="727421" y="2828315"/>
            <a:chExt cx="1695374" cy="1560837"/>
          </a:xfrm>
        </p:grpSpPr>
        <p:grpSp>
          <p:nvGrpSpPr>
            <p:cNvPr id="8660" name="Google Shape;8660;p67"/>
            <p:cNvGrpSpPr/>
            <p:nvPr/>
          </p:nvGrpSpPr>
          <p:grpSpPr>
            <a:xfrm>
              <a:off x="819108" y="2882501"/>
              <a:ext cx="103104" cy="1426186"/>
              <a:chOff x="4674013" y="3100904"/>
              <a:chExt cx="122758" cy="1698043"/>
            </a:xfrm>
          </p:grpSpPr>
          <p:sp>
            <p:nvSpPr>
              <p:cNvPr id="8661" name="Google Shape;8661;p67"/>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7"/>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7"/>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7"/>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7"/>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7"/>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7"/>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67"/>
            <p:cNvGrpSpPr/>
            <p:nvPr/>
          </p:nvGrpSpPr>
          <p:grpSpPr>
            <a:xfrm>
              <a:off x="1062475" y="2882501"/>
              <a:ext cx="103104" cy="1426186"/>
              <a:chOff x="4940438" y="3100904"/>
              <a:chExt cx="122758" cy="1698043"/>
            </a:xfrm>
          </p:grpSpPr>
          <p:sp>
            <p:nvSpPr>
              <p:cNvPr id="8669" name="Google Shape;8669;p67"/>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7"/>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7"/>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7"/>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7"/>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7"/>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7"/>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67"/>
            <p:cNvGrpSpPr/>
            <p:nvPr/>
          </p:nvGrpSpPr>
          <p:grpSpPr>
            <a:xfrm>
              <a:off x="1299324" y="2882501"/>
              <a:ext cx="103104" cy="1426186"/>
              <a:chOff x="5206863" y="3100904"/>
              <a:chExt cx="122758" cy="1698043"/>
            </a:xfrm>
          </p:grpSpPr>
          <p:sp>
            <p:nvSpPr>
              <p:cNvPr id="8677" name="Google Shape;8677;p6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67"/>
            <p:cNvGrpSpPr/>
            <p:nvPr/>
          </p:nvGrpSpPr>
          <p:grpSpPr>
            <a:xfrm>
              <a:off x="1786057" y="2882501"/>
              <a:ext cx="103104" cy="1426186"/>
              <a:chOff x="6006138" y="3143629"/>
              <a:chExt cx="122758" cy="1698043"/>
            </a:xfrm>
          </p:grpSpPr>
          <p:sp>
            <p:nvSpPr>
              <p:cNvPr id="8685" name="Google Shape;8685;p6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6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67"/>
            <p:cNvGrpSpPr/>
            <p:nvPr/>
          </p:nvGrpSpPr>
          <p:grpSpPr>
            <a:xfrm>
              <a:off x="2029422" y="2882501"/>
              <a:ext cx="103104" cy="1426186"/>
              <a:chOff x="6805413" y="3100904"/>
              <a:chExt cx="122758" cy="1698043"/>
            </a:xfrm>
          </p:grpSpPr>
          <p:sp>
            <p:nvSpPr>
              <p:cNvPr id="8693" name="Google Shape;8693;p67"/>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7"/>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7"/>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7"/>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7"/>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7"/>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7"/>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0" name="Google Shape;8700;p67"/>
            <p:cNvGrpSpPr/>
            <p:nvPr/>
          </p:nvGrpSpPr>
          <p:grpSpPr>
            <a:xfrm>
              <a:off x="727421" y="2828315"/>
              <a:ext cx="1695374" cy="1560837"/>
              <a:chOff x="734799" y="2782450"/>
              <a:chExt cx="1571100" cy="1577400"/>
            </a:xfrm>
          </p:grpSpPr>
          <p:cxnSp>
            <p:nvCxnSpPr>
              <p:cNvPr id="8701" name="Google Shape;8701;p67"/>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8702" name="Google Shape;8702;p67"/>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8703" name="Google Shape;8703;p67"/>
            <p:cNvGrpSpPr/>
            <p:nvPr/>
          </p:nvGrpSpPr>
          <p:grpSpPr>
            <a:xfrm>
              <a:off x="2272795" y="2882501"/>
              <a:ext cx="103104" cy="1426186"/>
              <a:chOff x="5206863" y="3100904"/>
              <a:chExt cx="122758" cy="1698043"/>
            </a:xfrm>
          </p:grpSpPr>
          <p:sp>
            <p:nvSpPr>
              <p:cNvPr id="8704" name="Google Shape;8704;p67"/>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67"/>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7"/>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7"/>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7"/>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7"/>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7"/>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1" name="Google Shape;8711;p67"/>
            <p:cNvGrpSpPr/>
            <p:nvPr/>
          </p:nvGrpSpPr>
          <p:grpSpPr>
            <a:xfrm>
              <a:off x="1542694" y="2882501"/>
              <a:ext cx="103104" cy="1426186"/>
              <a:chOff x="6006138" y="3143629"/>
              <a:chExt cx="122758" cy="1698043"/>
            </a:xfrm>
          </p:grpSpPr>
          <p:sp>
            <p:nvSpPr>
              <p:cNvPr id="8712" name="Google Shape;8712;p67"/>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7"/>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7"/>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67"/>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67"/>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7"/>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7"/>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19" name="Google Shape;8719;p67"/>
          <p:cNvGrpSpPr/>
          <p:nvPr/>
        </p:nvGrpSpPr>
        <p:grpSpPr>
          <a:xfrm>
            <a:off x="5936000" y="2405887"/>
            <a:ext cx="1248543" cy="1025319"/>
            <a:chOff x="5183758" y="1210600"/>
            <a:chExt cx="3605380" cy="2960783"/>
          </a:xfrm>
        </p:grpSpPr>
        <p:sp>
          <p:nvSpPr>
            <p:cNvPr id="8720" name="Google Shape;8720;p67"/>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7"/>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7"/>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7"/>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4" name="Google Shape;8724;p67"/>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8725" name="Google Shape;8725;p67"/>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8726" name="Google Shape;8726;p67"/>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8727" name="Google Shape;8727;p67"/>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8728" name="Google Shape;8728;p67"/>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9" name="Google Shape;8729;p67"/>
          <p:cNvGrpSpPr/>
          <p:nvPr/>
        </p:nvGrpSpPr>
        <p:grpSpPr>
          <a:xfrm>
            <a:off x="5793062" y="3544204"/>
            <a:ext cx="2664831" cy="843440"/>
            <a:chOff x="5916567" y="1099697"/>
            <a:chExt cx="2556683" cy="809211"/>
          </a:xfrm>
        </p:grpSpPr>
        <p:sp>
          <p:nvSpPr>
            <p:cNvPr id="8730" name="Google Shape;8730;p67"/>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7"/>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7"/>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7"/>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7"/>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7"/>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7"/>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7"/>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8" name="Google Shape;8738;p67"/>
          <p:cNvGrpSpPr/>
          <p:nvPr/>
        </p:nvGrpSpPr>
        <p:grpSpPr>
          <a:xfrm>
            <a:off x="5900602" y="1193063"/>
            <a:ext cx="1299851" cy="1023338"/>
            <a:chOff x="5900602" y="1193063"/>
            <a:chExt cx="1299851" cy="1023338"/>
          </a:xfrm>
        </p:grpSpPr>
        <p:grpSp>
          <p:nvGrpSpPr>
            <p:cNvPr id="8739" name="Google Shape;8739;p67"/>
            <p:cNvGrpSpPr/>
            <p:nvPr/>
          </p:nvGrpSpPr>
          <p:grpSpPr>
            <a:xfrm>
              <a:off x="6743564" y="1193063"/>
              <a:ext cx="456889" cy="700379"/>
              <a:chOff x="6743564" y="1193063"/>
              <a:chExt cx="456889" cy="700379"/>
            </a:xfrm>
          </p:grpSpPr>
          <p:grpSp>
            <p:nvGrpSpPr>
              <p:cNvPr id="8740" name="Google Shape;8740;p67"/>
              <p:cNvGrpSpPr/>
              <p:nvPr/>
            </p:nvGrpSpPr>
            <p:grpSpPr>
              <a:xfrm>
                <a:off x="6743564" y="1690731"/>
                <a:ext cx="214402" cy="202710"/>
                <a:chOff x="6743564" y="1690731"/>
                <a:chExt cx="214402" cy="202710"/>
              </a:xfrm>
            </p:grpSpPr>
            <p:sp>
              <p:nvSpPr>
                <p:cNvPr id="8741" name="Google Shape;8741;p67"/>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7"/>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3" name="Google Shape;8743;p67"/>
              <p:cNvGrpSpPr/>
              <p:nvPr/>
            </p:nvGrpSpPr>
            <p:grpSpPr>
              <a:xfrm>
                <a:off x="6915505" y="1193063"/>
                <a:ext cx="284947" cy="589637"/>
                <a:chOff x="6915505" y="1193063"/>
                <a:chExt cx="284947" cy="589637"/>
              </a:xfrm>
            </p:grpSpPr>
            <p:sp>
              <p:nvSpPr>
                <p:cNvPr id="8744" name="Google Shape;8744;p67"/>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45" name="Google Shape;8745;p67"/>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8746" name="Google Shape;8746;p67"/>
            <p:cNvGrpSpPr/>
            <p:nvPr/>
          </p:nvGrpSpPr>
          <p:grpSpPr>
            <a:xfrm>
              <a:off x="6520337" y="1193063"/>
              <a:ext cx="341815" cy="801589"/>
              <a:chOff x="6520337" y="1193063"/>
              <a:chExt cx="341815" cy="801589"/>
            </a:xfrm>
          </p:grpSpPr>
          <p:grpSp>
            <p:nvGrpSpPr>
              <p:cNvPr id="8747" name="Google Shape;8747;p67"/>
              <p:cNvGrpSpPr/>
              <p:nvPr/>
            </p:nvGrpSpPr>
            <p:grpSpPr>
              <a:xfrm>
                <a:off x="6520337" y="1589527"/>
                <a:ext cx="213950" cy="405125"/>
                <a:chOff x="6520337" y="1589527"/>
                <a:chExt cx="213950" cy="405125"/>
              </a:xfrm>
            </p:grpSpPr>
            <p:sp>
              <p:nvSpPr>
                <p:cNvPr id="8748" name="Google Shape;8748;p67"/>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7"/>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67"/>
              <p:cNvGrpSpPr/>
              <p:nvPr/>
            </p:nvGrpSpPr>
            <p:grpSpPr>
              <a:xfrm>
                <a:off x="6577204" y="1193063"/>
                <a:ext cx="284947" cy="453562"/>
                <a:chOff x="6577204" y="1193063"/>
                <a:chExt cx="284947" cy="453562"/>
              </a:xfrm>
            </p:grpSpPr>
            <p:sp>
              <p:nvSpPr>
                <p:cNvPr id="8751" name="Google Shape;8751;p67"/>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52" name="Google Shape;8752;p67"/>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8753" name="Google Shape;8753;p67"/>
            <p:cNvGrpSpPr/>
            <p:nvPr/>
          </p:nvGrpSpPr>
          <p:grpSpPr>
            <a:xfrm>
              <a:off x="6238903" y="1193063"/>
              <a:ext cx="300475" cy="901782"/>
              <a:chOff x="6238903" y="1193063"/>
              <a:chExt cx="300475" cy="901782"/>
            </a:xfrm>
          </p:grpSpPr>
          <p:grpSp>
            <p:nvGrpSpPr>
              <p:cNvPr id="8754" name="Google Shape;8754;p67"/>
              <p:cNvGrpSpPr/>
              <p:nvPr/>
            </p:nvGrpSpPr>
            <p:grpSpPr>
              <a:xfrm>
                <a:off x="6290865" y="1489315"/>
                <a:ext cx="248514" cy="605530"/>
                <a:chOff x="6290865" y="1489315"/>
                <a:chExt cx="248514" cy="605530"/>
              </a:xfrm>
            </p:grpSpPr>
            <p:sp>
              <p:nvSpPr>
                <p:cNvPr id="8755" name="Google Shape;8755;p67"/>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7"/>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7" name="Google Shape;8757;p67"/>
              <p:cNvGrpSpPr/>
              <p:nvPr/>
            </p:nvGrpSpPr>
            <p:grpSpPr>
              <a:xfrm>
                <a:off x="6238903" y="1193063"/>
                <a:ext cx="284947" cy="327512"/>
                <a:chOff x="6238903" y="1193063"/>
                <a:chExt cx="284947" cy="327512"/>
              </a:xfrm>
            </p:grpSpPr>
            <p:sp>
              <p:nvSpPr>
                <p:cNvPr id="8758" name="Google Shape;8758;p67"/>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59" name="Google Shape;8759;p67"/>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8760" name="Google Shape;8760;p67"/>
            <p:cNvGrpSpPr/>
            <p:nvPr/>
          </p:nvGrpSpPr>
          <p:grpSpPr>
            <a:xfrm>
              <a:off x="5900602" y="1193063"/>
              <a:ext cx="444345" cy="1023338"/>
              <a:chOff x="5900602" y="1193063"/>
              <a:chExt cx="444345" cy="1023338"/>
            </a:xfrm>
          </p:grpSpPr>
          <p:grpSp>
            <p:nvGrpSpPr>
              <p:cNvPr id="8761" name="Google Shape;8761;p67"/>
              <p:cNvGrpSpPr/>
              <p:nvPr/>
            </p:nvGrpSpPr>
            <p:grpSpPr>
              <a:xfrm>
                <a:off x="6046501" y="1367785"/>
                <a:ext cx="298446" cy="848616"/>
                <a:chOff x="6046501" y="1367785"/>
                <a:chExt cx="298446" cy="848616"/>
              </a:xfrm>
            </p:grpSpPr>
            <p:sp>
              <p:nvSpPr>
                <p:cNvPr id="8762" name="Google Shape;8762;p67"/>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7"/>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4" name="Google Shape;8764;p67"/>
              <p:cNvGrpSpPr/>
              <p:nvPr/>
            </p:nvGrpSpPr>
            <p:grpSpPr>
              <a:xfrm>
                <a:off x="5900602" y="1193063"/>
                <a:ext cx="284947" cy="182312"/>
                <a:chOff x="5900602" y="1193063"/>
                <a:chExt cx="284947" cy="182312"/>
              </a:xfrm>
            </p:grpSpPr>
            <p:sp>
              <p:nvSpPr>
                <p:cNvPr id="8765" name="Google Shape;8765;p67"/>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66" name="Google Shape;8766;p67"/>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8767" name="Google Shape;8767;p67"/>
          <p:cNvGrpSpPr/>
          <p:nvPr/>
        </p:nvGrpSpPr>
        <p:grpSpPr>
          <a:xfrm>
            <a:off x="7238484" y="1193208"/>
            <a:ext cx="1219413" cy="1051365"/>
            <a:chOff x="7287122" y="1165658"/>
            <a:chExt cx="1219413" cy="1051365"/>
          </a:xfrm>
        </p:grpSpPr>
        <p:grpSp>
          <p:nvGrpSpPr>
            <p:cNvPr id="8768" name="Google Shape;8768;p67"/>
            <p:cNvGrpSpPr/>
            <p:nvPr/>
          </p:nvGrpSpPr>
          <p:grpSpPr>
            <a:xfrm>
              <a:off x="7287122" y="1969723"/>
              <a:ext cx="1219413" cy="247300"/>
              <a:chOff x="7287122" y="1969723"/>
              <a:chExt cx="1219413" cy="247300"/>
            </a:xfrm>
          </p:grpSpPr>
          <p:sp>
            <p:nvSpPr>
              <p:cNvPr id="8769" name="Google Shape;8769;p67"/>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0" name="Google Shape;8770;p67"/>
              <p:cNvGrpSpPr/>
              <p:nvPr/>
            </p:nvGrpSpPr>
            <p:grpSpPr>
              <a:xfrm>
                <a:off x="7287122" y="2063892"/>
                <a:ext cx="1151753" cy="73428"/>
                <a:chOff x="7287122" y="2063892"/>
                <a:chExt cx="1151753" cy="73428"/>
              </a:xfrm>
            </p:grpSpPr>
            <p:sp>
              <p:nvSpPr>
                <p:cNvPr id="8771" name="Google Shape;8771;p67"/>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2" name="Google Shape;8772;p67"/>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8773" name="Google Shape;8773;p67"/>
            <p:cNvGrpSpPr/>
            <p:nvPr/>
          </p:nvGrpSpPr>
          <p:grpSpPr>
            <a:xfrm>
              <a:off x="7287122" y="1712201"/>
              <a:ext cx="1219403" cy="246767"/>
              <a:chOff x="7287122" y="1712201"/>
              <a:chExt cx="1219403" cy="246767"/>
            </a:xfrm>
          </p:grpSpPr>
          <p:sp>
            <p:nvSpPr>
              <p:cNvPr id="8774" name="Google Shape;8774;p67"/>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5" name="Google Shape;8775;p67"/>
              <p:cNvGrpSpPr/>
              <p:nvPr/>
            </p:nvGrpSpPr>
            <p:grpSpPr>
              <a:xfrm>
                <a:off x="7287122" y="1842861"/>
                <a:ext cx="1005303" cy="73419"/>
                <a:chOff x="7287122" y="1842861"/>
                <a:chExt cx="1005303" cy="73419"/>
              </a:xfrm>
            </p:grpSpPr>
            <p:sp>
              <p:nvSpPr>
                <p:cNvPr id="8776" name="Google Shape;8776;p67"/>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77" name="Google Shape;8777;p67"/>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8778" name="Google Shape;8778;p67"/>
            <p:cNvGrpSpPr/>
            <p:nvPr/>
          </p:nvGrpSpPr>
          <p:grpSpPr>
            <a:xfrm>
              <a:off x="7287122" y="1447520"/>
              <a:ext cx="1219403" cy="286667"/>
              <a:chOff x="7287122" y="1447520"/>
              <a:chExt cx="1219403" cy="286667"/>
            </a:xfrm>
          </p:grpSpPr>
          <p:sp>
            <p:nvSpPr>
              <p:cNvPr id="8779" name="Google Shape;8779;p67"/>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0" name="Google Shape;8780;p67"/>
              <p:cNvGrpSpPr/>
              <p:nvPr/>
            </p:nvGrpSpPr>
            <p:grpSpPr>
              <a:xfrm>
                <a:off x="7287122" y="1581977"/>
                <a:ext cx="852803" cy="73428"/>
                <a:chOff x="7287122" y="1581977"/>
                <a:chExt cx="852803" cy="73428"/>
              </a:xfrm>
            </p:grpSpPr>
            <p:sp>
              <p:nvSpPr>
                <p:cNvPr id="8781" name="Google Shape;8781;p67"/>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2" name="Google Shape;8782;p67"/>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8783" name="Google Shape;8783;p67"/>
            <p:cNvGrpSpPr/>
            <p:nvPr/>
          </p:nvGrpSpPr>
          <p:grpSpPr>
            <a:xfrm>
              <a:off x="7287122" y="1165658"/>
              <a:ext cx="1219403" cy="344253"/>
              <a:chOff x="7287122" y="1165658"/>
              <a:chExt cx="1219403" cy="344253"/>
            </a:xfrm>
          </p:grpSpPr>
          <p:sp>
            <p:nvSpPr>
              <p:cNvPr id="8784" name="Google Shape;8784;p67"/>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5" name="Google Shape;8785;p67"/>
              <p:cNvGrpSpPr/>
              <p:nvPr/>
            </p:nvGrpSpPr>
            <p:grpSpPr>
              <a:xfrm>
                <a:off x="7287122" y="1341025"/>
                <a:ext cx="695703" cy="73419"/>
                <a:chOff x="7287122" y="1341025"/>
                <a:chExt cx="695703" cy="73419"/>
              </a:xfrm>
            </p:grpSpPr>
            <p:sp>
              <p:nvSpPr>
                <p:cNvPr id="8786" name="Google Shape;8786;p67"/>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7" name="Google Shape;8787;p67"/>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1" name="Shape 151"/>
        <p:cNvGrpSpPr/>
        <p:nvPr/>
      </p:nvGrpSpPr>
      <p:grpSpPr>
        <a:xfrm>
          <a:off x="0" y="0"/>
          <a:ext cx="0" cy="0"/>
          <a:chOff x="0" y="0"/>
          <a:chExt cx="0" cy="0"/>
        </a:xfrm>
      </p:grpSpPr>
      <p:sp>
        <p:nvSpPr>
          <p:cNvPr id="152" name="Google Shape;152;p32"/>
          <p:cNvSpPr txBox="1"/>
          <p:nvPr>
            <p:ph type="title"/>
          </p:nvPr>
        </p:nvSpPr>
        <p:spPr>
          <a:xfrm>
            <a:off x="716575" y="2566588"/>
            <a:ext cx="4427100" cy="771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—SOMEONE FAMOUS</a:t>
            </a:r>
            <a:endParaRPr/>
          </a:p>
        </p:txBody>
      </p:sp>
      <p:sp>
        <p:nvSpPr>
          <p:cNvPr id="153" name="Google Shape;153;p32"/>
          <p:cNvSpPr txBox="1"/>
          <p:nvPr>
            <p:ph idx="1" type="subTitle"/>
          </p:nvPr>
        </p:nvSpPr>
        <p:spPr>
          <a:xfrm>
            <a:off x="716575" y="1805913"/>
            <a:ext cx="4427100" cy="9537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t>“This is a quote. Words full of wisdom that someone important said and can make the reader get inspired.”</a:t>
            </a:r>
            <a:endParaRPr/>
          </a:p>
        </p:txBody>
      </p:sp>
      <p:pic>
        <p:nvPicPr>
          <p:cNvPr id="154" name="Google Shape;154;p32"/>
          <p:cNvPicPr preferRelativeResize="0"/>
          <p:nvPr/>
        </p:nvPicPr>
        <p:blipFill>
          <a:blip r:embed="rId4">
            <a:alphaModFix/>
          </a:blip>
          <a:stretch>
            <a:fillRect/>
          </a:stretch>
        </p:blipFill>
        <p:spPr>
          <a:xfrm>
            <a:off x="5715050" y="1297050"/>
            <a:ext cx="2774977" cy="2557524"/>
          </a:xfrm>
          <a:prstGeom prst="rect">
            <a:avLst/>
          </a:prstGeom>
          <a:noFill/>
          <a:ln>
            <a:noFill/>
          </a:ln>
        </p:spPr>
      </p:pic>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91" name="Shape 8791"/>
        <p:cNvGrpSpPr/>
        <p:nvPr/>
      </p:nvGrpSpPr>
      <p:grpSpPr>
        <a:xfrm>
          <a:off x="0" y="0"/>
          <a:ext cx="0" cy="0"/>
          <a:chOff x="0" y="0"/>
          <a:chExt cx="0" cy="0"/>
        </a:xfrm>
      </p:grpSpPr>
      <p:sp>
        <p:nvSpPr>
          <p:cNvPr id="8792" name="Google Shape;8792;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8793" name="Google Shape;8793;p68"/>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8794" name="Google Shape;8794;p68"/>
          <p:cNvGrpSpPr/>
          <p:nvPr/>
        </p:nvGrpSpPr>
        <p:grpSpPr>
          <a:xfrm>
            <a:off x="866243" y="2291587"/>
            <a:ext cx="415546" cy="355053"/>
            <a:chOff x="866243" y="2291587"/>
            <a:chExt cx="415546" cy="355053"/>
          </a:xfrm>
        </p:grpSpPr>
        <p:sp>
          <p:nvSpPr>
            <p:cNvPr id="8795" name="Google Shape;8795;p68"/>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8"/>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8"/>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8"/>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8"/>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00" name="Google Shape;8800;p68"/>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01" name="Google Shape;8801;p68"/>
          <p:cNvGrpSpPr/>
          <p:nvPr/>
        </p:nvGrpSpPr>
        <p:grpSpPr>
          <a:xfrm>
            <a:off x="1958520" y="2302574"/>
            <a:ext cx="359213" cy="327807"/>
            <a:chOff x="1958520" y="2302574"/>
            <a:chExt cx="359213" cy="327807"/>
          </a:xfrm>
        </p:grpSpPr>
        <p:sp>
          <p:nvSpPr>
            <p:cNvPr id="8802" name="Google Shape;8802;p68"/>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8"/>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8"/>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5" name="Google Shape;8805;p68"/>
          <p:cNvGrpSpPr/>
          <p:nvPr/>
        </p:nvGrpSpPr>
        <p:grpSpPr>
          <a:xfrm>
            <a:off x="2579882" y="2287427"/>
            <a:ext cx="207582" cy="359594"/>
            <a:chOff x="2656082" y="2287427"/>
            <a:chExt cx="207582" cy="359594"/>
          </a:xfrm>
        </p:grpSpPr>
        <p:sp>
          <p:nvSpPr>
            <p:cNvPr id="8806" name="Google Shape;8806;p68"/>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8"/>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8"/>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8"/>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68"/>
          <p:cNvGrpSpPr/>
          <p:nvPr/>
        </p:nvGrpSpPr>
        <p:grpSpPr>
          <a:xfrm>
            <a:off x="3049653" y="2321468"/>
            <a:ext cx="362991" cy="290018"/>
            <a:chOff x="3049653" y="2321468"/>
            <a:chExt cx="362991" cy="290018"/>
          </a:xfrm>
        </p:grpSpPr>
        <p:sp>
          <p:nvSpPr>
            <p:cNvPr id="8811" name="Google Shape;8811;p68"/>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8"/>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8"/>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8"/>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68"/>
          <p:cNvGrpSpPr/>
          <p:nvPr/>
        </p:nvGrpSpPr>
        <p:grpSpPr>
          <a:xfrm>
            <a:off x="3564243" y="2289904"/>
            <a:ext cx="422342" cy="355243"/>
            <a:chOff x="3564243" y="2289904"/>
            <a:chExt cx="422342" cy="355243"/>
          </a:xfrm>
        </p:grpSpPr>
        <p:sp>
          <p:nvSpPr>
            <p:cNvPr id="8816" name="Google Shape;8816;p68"/>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8"/>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8"/>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8"/>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8"/>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1" name="Google Shape;8821;p68"/>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2" name="Google Shape;8822;p68"/>
          <p:cNvGrpSpPr/>
          <p:nvPr/>
        </p:nvGrpSpPr>
        <p:grpSpPr>
          <a:xfrm>
            <a:off x="4687894" y="2289713"/>
            <a:ext cx="359594" cy="353909"/>
            <a:chOff x="4687894" y="2289713"/>
            <a:chExt cx="359594" cy="353909"/>
          </a:xfrm>
        </p:grpSpPr>
        <p:sp>
          <p:nvSpPr>
            <p:cNvPr id="8823" name="Google Shape;8823;p68"/>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8"/>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8"/>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26" name="Google Shape;8826;p68"/>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27" name="Google Shape;8827;p68"/>
          <p:cNvGrpSpPr/>
          <p:nvPr/>
        </p:nvGrpSpPr>
        <p:grpSpPr>
          <a:xfrm>
            <a:off x="6372624" y="2308227"/>
            <a:ext cx="263567" cy="317614"/>
            <a:chOff x="6421399" y="2308227"/>
            <a:chExt cx="263567" cy="317614"/>
          </a:xfrm>
        </p:grpSpPr>
        <p:sp>
          <p:nvSpPr>
            <p:cNvPr id="8828" name="Google Shape;8828;p68"/>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8"/>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8"/>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8"/>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68"/>
          <p:cNvGrpSpPr/>
          <p:nvPr/>
        </p:nvGrpSpPr>
        <p:grpSpPr>
          <a:xfrm>
            <a:off x="6870193" y="2295620"/>
            <a:ext cx="360356" cy="343462"/>
            <a:chOff x="6870193" y="2295620"/>
            <a:chExt cx="360356" cy="343462"/>
          </a:xfrm>
        </p:grpSpPr>
        <p:sp>
          <p:nvSpPr>
            <p:cNvPr id="8833" name="Google Shape;8833;p68"/>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8"/>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68"/>
          <p:cNvGrpSpPr/>
          <p:nvPr/>
        </p:nvGrpSpPr>
        <p:grpSpPr>
          <a:xfrm>
            <a:off x="7441465" y="2302860"/>
            <a:ext cx="342192" cy="327140"/>
            <a:chOff x="7441465" y="2302860"/>
            <a:chExt cx="342192" cy="327140"/>
          </a:xfrm>
        </p:grpSpPr>
        <p:sp>
          <p:nvSpPr>
            <p:cNvPr id="8836" name="Google Shape;8836;p68"/>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8"/>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8" name="Google Shape;8838;p68"/>
          <p:cNvGrpSpPr/>
          <p:nvPr/>
        </p:nvGrpSpPr>
        <p:grpSpPr>
          <a:xfrm>
            <a:off x="7989683" y="2350207"/>
            <a:ext cx="332761" cy="234066"/>
            <a:chOff x="7989683" y="2350207"/>
            <a:chExt cx="332761" cy="234066"/>
          </a:xfrm>
        </p:grpSpPr>
        <p:sp>
          <p:nvSpPr>
            <p:cNvPr id="8839" name="Google Shape;8839;p68"/>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68"/>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68"/>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8"/>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8"/>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68"/>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5" name="Google Shape;8845;p68"/>
          <p:cNvGrpSpPr/>
          <p:nvPr/>
        </p:nvGrpSpPr>
        <p:grpSpPr>
          <a:xfrm>
            <a:off x="5823294" y="2309751"/>
            <a:ext cx="315327" cy="314978"/>
            <a:chOff x="5823294" y="2309751"/>
            <a:chExt cx="315327" cy="314978"/>
          </a:xfrm>
        </p:grpSpPr>
        <p:sp>
          <p:nvSpPr>
            <p:cNvPr id="8846" name="Google Shape;8846;p68"/>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8"/>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8"/>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8"/>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8"/>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8"/>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68"/>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68"/>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8"/>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8"/>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8"/>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8"/>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8"/>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8"/>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8"/>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8"/>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8"/>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68"/>
          <p:cNvGrpSpPr/>
          <p:nvPr/>
        </p:nvGrpSpPr>
        <p:grpSpPr>
          <a:xfrm>
            <a:off x="2497275" y="2744159"/>
            <a:ext cx="370930" cy="370549"/>
            <a:chOff x="2497275" y="2744159"/>
            <a:chExt cx="370930" cy="370549"/>
          </a:xfrm>
        </p:grpSpPr>
        <p:sp>
          <p:nvSpPr>
            <p:cNvPr id="8864" name="Google Shape;8864;p68"/>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8"/>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8"/>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8"/>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8"/>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8"/>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68"/>
          <p:cNvGrpSpPr/>
          <p:nvPr/>
        </p:nvGrpSpPr>
        <p:grpSpPr>
          <a:xfrm>
            <a:off x="860940" y="2746477"/>
            <a:ext cx="371883" cy="365691"/>
            <a:chOff x="860940" y="2746477"/>
            <a:chExt cx="371883" cy="365691"/>
          </a:xfrm>
        </p:grpSpPr>
        <p:sp>
          <p:nvSpPr>
            <p:cNvPr id="8871" name="Google Shape;8871;p68"/>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8"/>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8"/>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8"/>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8"/>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68"/>
          <p:cNvGrpSpPr/>
          <p:nvPr/>
        </p:nvGrpSpPr>
        <p:grpSpPr>
          <a:xfrm>
            <a:off x="1493849" y="2775533"/>
            <a:ext cx="283985" cy="341080"/>
            <a:chOff x="1493849" y="2775533"/>
            <a:chExt cx="283985" cy="341080"/>
          </a:xfrm>
        </p:grpSpPr>
        <p:sp>
          <p:nvSpPr>
            <p:cNvPr id="8877" name="Google Shape;8877;p68"/>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8"/>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9" name="Google Shape;8879;p68"/>
          <p:cNvGrpSpPr/>
          <p:nvPr/>
        </p:nvGrpSpPr>
        <p:grpSpPr>
          <a:xfrm>
            <a:off x="1952836" y="2774422"/>
            <a:ext cx="372835" cy="342573"/>
            <a:chOff x="1952836" y="2774422"/>
            <a:chExt cx="372835" cy="342573"/>
          </a:xfrm>
        </p:grpSpPr>
        <p:sp>
          <p:nvSpPr>
            <p:cNvPr id="8880" name="Google Shape;8880;p68"/>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8"/>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8"/>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68"/>
          <p:cNvGrpSpPr/>
          <p:nvPr/>
        </p:nvGrpSpPr>
        <p:grpSpPr>
          <a:xfrm>
            <a:off x="3079916" y="2744477"/>
            <a:ext cx="332729" cy="372518"/>
            <a:chOff x="3079916" y="2744477"/>
            <a:chExt cx="332729" cy="372518"/>
          </a:xfrm>
        </p:grpSpPr>
        <p:sp>
          <p:nvSpPr>
            <p:cNvPr id="8884" name="Google Shape;8884;p68"/>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8"/>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8"/>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68"/>
          <p:cNvGrpSpPr/>
          <p:nvPr/>
        </p:nvGrpSpPr>
        <p:grpSpPr>
          <a:xfrm>
            <a:off x="3620576" y="2745525"/>
            <a:ext cx="336889" cy="355592"/>
            <a:chOff x="3620576" y="2745525"/>
            <a:chExt cx="336889" cy="355592"/>
          </a:xfrm>
        </p:grpSpPr>
        <p:sp>
          <p:nvSpPr>
            <p:cNvPr id="8888" name="Google Shape;8888;p68"/>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8"/>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0" name="Google Shape;8890;p68"/>
          <p:cNvGrpSpPr/>
          <p:nvPr/>
        </p:nvGrpSpPr>
        <p:grpSpPr>
          <a:xfrm>
            <a:off x="4126815" y="2760704"/>
            <a:ext cx="380393" cy="363118"/>
            <a:chOff x="4126815" y="2760704"/>
            <a:chExt cx="380393" cy="363118"/>
          </a:xfrm>
        </p:grpSpPr>
        <p:sp>
          <p:nvSpPr>
            <p:cNvPr id="8891" name="Google Shape;8891;p68"/>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8"/>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8"/>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8"/>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5" name="Google Shape;8895;p68"/>
          <p:cNvGrpSpPr/>
          <p:nvPr/>
        </p:nvGrpSpPr>
        <p:grpSpPr>
          <a:xfrm>
            <a:off x="4675986" y="2745684"/>
            <a:ext cx="381346" cy="368644"/>
            <a:chOff x="4675986" y="2745684"/>
            <a:chExt cx="381346" cy="368644"/>
          </a:xfrm>
        </p:grpSpPr>
        <p:sp>
          <p:nvSpPr>
            <p:cNvPr id="8896" name="Google Shape;8896;p68"/>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8"/>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8" name="Google Shape;8898;p68"/>
          <p:cNvGrpSpPr/>
          <p:nvPr/>
        </p:nvGrpSpPr>
        <p:grpSpPr>
          <a:xfrm>
            <a:off x="5220616" y="2791061"/>
            <a:ext cx="373185" cy="302466"/>
            <a:chOff x="5220616" y="2791061"/>
            <a:chExt cx="373185" cy="302466"/>
          </a:xfrm>
        </p:grpSpPr>
        <p:sp>
          <p:nvSpPr>
            <p:cNvPr id="8899" name="Google Shape;8899;p68"/>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8"/>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8"/>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8"/>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8"/>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8"/>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8"/>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8"/>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68"/>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68"/>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8"/>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8"/>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8"/>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8"/>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8"/>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8"/>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8"/>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68"/>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7" name="Google Shape;8917;p68"/>
          <p:cNvGrpSpPr/>
          <p:nvPr/>
        </p:nvGrpSpPr>
        <p:grpSpPr>
          <a:xfrm>
            <a:off x="5788661" y="2772517"/>
            <a:ext cx="284366" cy="344097"/>
            <a:chOff x="5864861" y="2772517"/>
            <a:chExt cx="284366" cy="344097"/>
          </a:xfrm>
        </p:grpSpPr>
        <p:sp>
          <p:nvSpPr>
            <p:cNvPr id="8918" name="Google Shape;8918;p68"/>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8"/>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8"/>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8"/>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8"/>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8"/>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24" name="Google Shape;8924;p68"/>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5" name="Google Shape;8925;p68"/>
          <p:cNvGrpSpPr/>
          <p:nvPr/>
        </p:nvGrpSpPr>
        <p:grpSpPr>
          <a:xfrm>
            <a:off x="6974158" y="2789537"/>
            <a:ext cx="255247" cy="327458"/>
            <a:chOff x="6974158" y="2789537"/>
            <a:chExt cx="255247" cy="327458"/>
          </a:xfrm>
        </p:grpSpPr>
        <p:sp>
          <p:nvSpPr>
            <p:cNvPr id="8926" name="Google Shape;8926;p68"/>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68"/>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8"/>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8"/>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8"/>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8"/>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2" name="Google Shape;8932;p68"/>
          <p:cNvGrpSpPr/>
          <p:nvPr/>
        </p:nvGrpSpPr>
        <p:grpSpPr>
          <a:xfrm>
            <a:off x="7530697" y="2790299"/>
            <a:ext cx="244291" cy="326314"/>
            <a:chOff x="7530697" y="2790299"/>
            <a:chExt cx="244291" cy="326314"/>
          </a:xfrm>
        </p:grpSpPr>
        <p:sp>
          <p:nvSpPr>
            <p:cNvPr id="8933" name="Google Shape;8933;p68"/>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8"/>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8"/>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68"/>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68"/>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8"/>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68"/>
          <p:cNvGrpSpPr/>
          <p:nvPr/>
        </p:nvGrpSpPr>
        <p:grpSpPr>
          <a:xfrm>
            <a:off x="7988191" y="2832248"/>
            <a:ext cx="332348" cy="283985"/>
            <a:chOff x="7988191" y="2832248"/>
            <a:chExt cx="332348" cy="283985"/>
          </a:xfrm>
        </p:grpSpPr>
        <p:sp>
          <p:nvSpPr>
            <p:cNvPr id="8940" name="Google Shape;8940;p68"/>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8"/>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8"/>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3" name="Google Shape;8943;p68"/>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44" name="Google Shape;8944;p68"/>
          <p:cNvGrpSpPr/>
          <p:nvPr/>
        </p:nvGrpSpPr>
        <p:grpSpPr>
          <a:xfrm>
            <a:off x="3588440" y="3258368"/>
            <a:ext cx="364484" cy="262423"/>
            <a:chOff x="3588440" y="3258368"/>
            <a:chExt cx="364484" cy="262423"/>
          </a:xfrm>
        </p:grpSpPr>
        <p:sp>
          <p:nvSpPr>
            <p:cNvPr id="8945" name="Google Shape;8945;p68"/>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8"/>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8"/>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8"/>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8"/>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68"/>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1" name="Google Shape;8951;p68"/>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2" name="Google Shape;8952;p68"/>
          <p:cNvGrpSpPr/>
          <p:nvPr/>
        </p:nvGrpSpPr>
        <p:grpSpPr>
          <a:xfrm>
            <a:off x="5765817" y="3227724"/>
            <a:ext cx="364865" cy="324822"/>
            <a:chOff x="5765817" y="3227724"/>
            <a:chExt cx="364865" cy="324822"/>
          </a:xfrm>
        </p:grpSpPr>
        <p:sp>
          <p:nvSpPr>
            <p:cNvPr id="8953" name="Google Shape;8953;p68"/>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8"/>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8"/>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6" name="Google Shape;8956;p68"/>
          <p:cNvGrpSpPr/>
          <p:nvPr/>
        </p:nvGrpSpPr>
        <p:grpSpPr>
          <a:xfrm>
            <a:off x="6228583" y="3237664"/>
            <a:ext cx="446539" cy="303895"/>
            <a:chOff x="6228583" y="3237664"/>
            <a:chExt cx="446539" cy="303895"/>
          </a:xfrm>
        </p:grpSpPr>
        <p:sp>
          <p:nvSpPr>
            <p:cNvPr id="8957" name="Google Shape;8957;p68"/>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8"/>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68"/>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68"/>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8"/>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8"/>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8"/>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8"/>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8"/>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8"/>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8"/>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8"/>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68"/>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68"/>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8"/>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8"/>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8"/>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4" name="Google Shape;8974;p68"/>
          <p:cNvGrpSpPr/>
          <p:nvPr/>
        </p:nvGrpSpPr>
        <p:grpSpPr>
          <a:xfrm>
            <a:off x="865862" y="3207306"/>
            <a:ext cx="364484" cy="364897"/>
            <a:chOff x="865862" y="3207306"/>
            <a:chExt cx="364484" cy="364897"/>
          </a:xfrm>
        </p:grpSpPr>
        <p:sp>
          <p:nvSpPr>
            <p:cNvPr id="8975" name="Google Shape;8975;p68"/>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8"/>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8"/>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8"/>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8"/>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8"/>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8"/>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8"/>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8"/>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8"/>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8"/>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8"/>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68"/>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68"/>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9" name="Google Shape;8989;p68"/>
          <p:cNvGrpSpPr/>
          <p:nvPr/>
        </p:nvGrpSpPr>
        <p:grpSpPr>
          <a:xfrm>
            <a:off x="1404617" y="3226962"/>
            <a:ext cx="370168" cy="325965"/>
            <a:chOff x="1404617" y="3226962"/>
            <a:chExt cx="370168" cy="325965"/>
          </a:xfrm>
        </p:grpSpPr>
        <p:sp>
          <p:nvSpPr>
            <p:cNvPr id="8990" name="Google Shape;8990;p68"/>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8"/>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8"/>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8"/>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8"/>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8"/>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8"/>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8"/>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8"/>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68"/>
          <p:cNvGrpSpPr/>
          <p:nvPr/>
        </p:nvGrpSpPr>
        <p:grpSpPr>
          <a:xfrm>
            <a:off x="1954741" y="3212419"/>
            <a:ext cx="366389" cy="354481"/>
            <a:chOff x="1954741" y="3212419"/>
            <a:chExt cx="366389" cy="354481"/>
          </a:xfrm>
        </p:grpSpPr>
        <p:sp>
          <p:nvSpPr>
            <p:cNvPr id="9000" name="Google Shape;9000;p68"/>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8"/>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8"/>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8"/>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8"/>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8"/>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68"/>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68"/>
          <p:cNvGrpSpPr/>
          <p:nvPr/>
        </p:nvGrpSpPr>
        <p:grpSpPr>
          <a:xfrm>
            <a:off x="3043239" y="3215626"/>
            <a:ext cx="366008" cy="348670"/>
            <a:chOff x="3043239" y="3215626"/>
            <a:chExt cx="366008" cy="348670"/>
          </a:xfrm>
        </p:grpSpPr>
        <p:sp>
          <p:nvSpPr>
            <p:cNvPr id="9008" name="Google Shape;9008;p68"/>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8"/>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0" name="Google Shape;9010;p68"/>
          <p:cNvGrpSpPr/>
          <p:nvPr/>
        </p:nvGrpSpPr>
        <p:grpSpPr>
          <a:xfrm>
            <a:off x="4218333" y="3184982"/>
            <a:ext cx="209107" cy="383442"/>
            <a:chOff x="4218333" y="3184982"/>
            <a:chExt cx="209107" cy="383442"/>
          </a:xfrm>
        </p:grpSpPr>
        <p:sp>
          <p:nvSpPr>
            <p:cNvPr id="9011" name="Google Shape;9011;p68"/>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8"/>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3" name="Google Shape;9013;p68"/>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4" name="Google Shape;9014;p68"/>
          <p:cNvGrpSpPr/>
          <p:nvPr/>
        </p:nvGrpSpPr>
        <p:grpSpPr>
          <a:xfrm>
            <a:off x="6896644" y="3216007"/>
            <a:ext cx="322917" cy="347876"/>
            <a:chOff x="6896644" y="3216007"/>
            <a:chExt cx="322917" cy="347876"/>
          </a:xfrm>
        </p:grpSpPr>
        <p:sp>
          <p:nvSpPr>
            <p:cNvPr id="9015" name="Google Shape;9015;p68"/>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8"/>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8"/>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8"/>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8"/>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8"/>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8"/>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68"/>
          <p:cNvGrpSpPr/>
          <p:nvPr/>
        </p:nvGrpSpPr>
        <p:grpSpPr>
          <a:xfrm>
            <a:off x="7429366" y="3223183"/>
            <a:ext cx="334634" cy="333904"/>
            <a:chOff x="7429366" y="3223183"/>
            <a:chExt cx="334634" cy="333904"/>
          </a:xfrm>
        </p:grpSpPr>
        <p:sp>
          <p:nvSpPr>
            <p:cNvPr id="9023" name="Google Shape;9023;p68"/>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8"/>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5" name="Google Shape;9025;p68"/>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6" name="Google Shape;9026;p68"/>
          <p:cNvGrpSpPr/>
          <p:nvPr/>
        </p:nvGrpSpPr>
        <p:grpSpPr>
          <a:xfrm>
            <a:off x="5216456" y="3725484"/>
            <a:ext cx="356196" cy="265631"/>
            <a:chOff x="5216456" y="3725484"/>
            <a:chExt cx="356196" cy="265631"/>
          </a:xfrm>
        </p:grpSpPr>
        <p:sp>
          <p:nvSpPr>
            <p:cNvPr id="9027" name="Google Shape;9027;p68"/>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68"/>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9" name="Google Shape;9029;p68"/>
          <p:cNvGrpSpPr/>
          <p:nvPr/>
        </p:nvGrpSpPr>
        <p:grpSpPr>
          <a:xfrm>
            <a:off x="6849393" y="3733994"/>
            <a:ext cx="355053" cy="248038"/>
            <a:chOff x="6849393" y="3733994"/>
            <a:chExt cx="355053" cy="248038"/>
          </a:xfrm>
        </p:grpSpPr>
        <p:sp>
          <p:nvSpPr>
            <p:cNvPr id="9030" name="Google Shape;9030;p68"/>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8"/>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8"/>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8"/>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8"/>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68"/>
          <p:cNvGrpSpPr/>
          <p:nvPr/>
        </p:nvGrpSpPr>
        <p:grpSpPr>
          <a:xfrm>
            <a:off x="7918997" y="3714687"/>
            <a:ext cx="392111" cy="280206"/>
            <a:chOff x="7918997" y="3714687"/>
            <a:chExt cx="392111" cy="280206"/>
          </a:xfrm>
        </p:grpSpPr>
        <p:sp>
          <p:nvSpPr>
            <p:cNvPr id="9036" name="Google Shape;9036;p68"/>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8"/>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68"/>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8"/>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8"/>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41" name="Google Shape;9041;p68"/>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42" name="Google Shape;9042;p68"/>
          <p:cNvGrpSpPr/>
          <p:nvPr/>
        </p:nvGrpSpPr>
        <p:grpSpPr>
          <a:xfrm>
            <a:off x="1408777" y="3680964"/>
            <a:ext cx="357720" cy="355148"/>
            <a:chOff x="1408777" y="3680964"/>
            <a:chExt cx="357720" cy="355148"/>
          </a:xfrm>
        </p:grpSpPr>
        <p:sp>
          <p:nvSpPr>
            <p:cNvPr id="9043" name="Google Shape;9043;p68"/>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8"/>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8"/>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8"/>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8"/>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8" name="Google Shape;9048;p68"/>
          <p:cNvGrpSpPr/>
          <p:nvPr/>
        </p:nvGrpSpPr>
        <p:grpSpPr>
          <a:xfrm>
            <a:off x="1952836" y="3680964"/>
            <a:ext cx="357720" cy="355148"/>
            <a:chOff x="1952836" y="3680964"/>
            <a:chExt cx="357720" cy="355148"/>
          </a:xfrm>
        </p:grpSpPr>
        <p:sp>
          <p:nvSpPr>
            <p:cNvPr id="9049" name="Google Shape;9049;p68"/>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8"/>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8"/>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8"/>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8"/>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4" name="Google Shape;9054;p68"/>
          <p:cNvGrpSpPr/>
          <p:nvPr/>
        </p:nvGrpSpPr>
        <p:grpSpPr>
          <a:xfrm>
            <a:off x="2496894" y="3680964"/>
            <a:ext cx="357720" cy="355148"/>
            <a:chOff x="2496894" y="3680964"/>
            <a:chExt cx="357720" cy="355148"/>
          </a:xfrm>
        </p:grpSpPr>
        <p:sp>
          <p:nvSpPr>
            <p:cNvPr id="9055" name="Google Shape;9055;p68"/>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8"/>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8"/>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8"/>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8"/>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68"/>
          <p:cNvGrpSpPr/>
          <p:nvPr/>
        </p:nvGrpSpPr>
        <p:grpSpPr>
          <a:xfrm>
            <a:off x="3040984" y="3681059"/>
            <a:ext cx="356164" cy="355815"/>
            <a:chOff x="3040984" y="3681059"/>
            <a:chExt cx="356164" cy="355815"/>
          </a:xfrm>
        </p:grpSpPr>
        <p:sp>
          <p:nvSpPr>
            <p:cNvPr id="9061" name="Google Shape;9061;p68"/>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8"/>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8"/>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68"/>
          <p:cNvGrpSpPr/>
          <p:nvPr/>
        </p:nvGrpSpPr>
        <p:grpSpPr>
          <a:xfrm>
            <a:off x="3584280" y="3699191"/>
            <a:ext cx="358069" cy="317995"/>
            <a:chOff x="3584280" y="3699191"/>
            <a:chExt cx="358069" cy="317995"/>
          </a:xfrm>
        </p:grpSpPr>
        <p:sp>
          <p:nvSpPr>
            <p:cNvPr id="9065" name="Google Shape;9065;p68"/>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8"/>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8"/>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8"/>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9" name="Google Shape;9069;p68"/>
          <p:cNvGrpSpPr/>
          <p:nvPr/>
        </p:nvGrpSpPr>
        <p:grpSpPr>
          <a:xfrm>
            <a:off x="4129482" y="3681059"/>
            <a:ext cx="355402" cy="354291"/>
            <a:chOff x="4129482" y="3681059"/>
            <a:chExt cx="355402" cy="354291"/>
          </a:xfrm>
        </p:grpSpPr>
        <p:sp>
          <p:nvSpPr>
            <p:cNvPr id="9070" name="Google Shape;9070;p68"/>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8"/>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8"/>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8"/>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4" name="Google Shape;9074;p68"/>
          <p:cNvGrpSpPr/>
          <p:nvPr/>
        </p:nvGrpSpPr>
        <p:grpSpPr>
          <a:xfrm>
            <a:off x="4673540" y="3680297"/>
            <a:ext cx="355434" cy="355815"/>
            <a:chOff x="4673540" y="3680297"/>
            <a:chExt cx="355434" cy="355815"/>
          </a:xfrm>
        </p:grpSpPr>
        <p:sp>
          <p:nvSpPr>
            <p:cNvPr id="9075" name="Google Shape;9075;p68"/>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8"/>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8"/>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8" name="Google Shape;9078;p68"/>
          <p:cNvGrpSpPr/>
          <p:nvPr/>
        </p:nvGrpSpPr>
        <p:grpSpPr>
          <a:xfrm>
            <a:off x="5779408" y="3699191"/>
            <a:ext cx="317645" cy="318757"/>
            <a:chOff x="5779408" y="3699191"/>
            <a:chExt cx="317645" cy="318757"/>
          </a:xfrm>
        </p:grpSpPr>
        <p:sp>
          <p:nvSpPr>
            <p:cNvPr id="9079" name="Google Shape;9079;p68"/>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68"/>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81" name="Google Shape;9081;p68"/>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2" name="Google Shape;9082;p68"/>
          <p:cNvGrpSpPr/>
          <p:nvPr/>
        </p:nvGrpSpPr>
        <p:grpSpPr>
          <a:xfrm>
            <a:off x="7390435" y="3680868"/>
            <a:ext cx="372073" cy="355243"/>
            <a:chOff x="7390435" y="3680868"/>
            <a:chExt cx="372073" cy="355243"/>
          </a:xfrm>
        </p:grpSpPr>
        <p:sp>
          <p:nvSpPr>
            <p:cNvPr id="9083" name="Google Shape;9083;p68"/>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8"/>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8"/>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68"/>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8"/>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8"/>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68"/>
          <p:cNvGrpSpPr/>
          <p:nvPr/>
        </p:nvGrpSpPr>
        <p:grpSpPr>
          <a:xfrm>
            <a:off x="1421638" y="4125629"/>
            <a:ext cx="374709" cy="374010"/>
            <a:chOff x="1421638" y="4125629"/>
            <a:chExt cx="374709" cy="374010"/>
          </a:xfrm>
        </p:grpSpPr>
        <p:sp>
          <p:nvSpPr>
            <p:cNvPr id="9090" name="Google Shape;9090;p68"/>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8"/>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2" name="Google Shape;9092;p68"/>
          <p:cNvGrpSpPr/>
          <p:nvPr/>
        </p:nvGrpSpPr>
        <p:grpSpPr>
          <a:xfrm>
            <a:off x="1973254" y="4156304"/>
            <a:ext cx="357720" cy="342192"/>
            <a:chOff x="1973254" y="4156304"/>
            <a:chExt cx="357720" cy="342192"/>
          </a:xfrm>
        </p:grpSpPr>
        <p:sp>
          <p:nvSpPr>
            <p:cNvPr id="9093" name="Google Shape;9093;p68"/>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8"/>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68"/>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8"/>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8"/>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8"/>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68"/>
          <p:cNvGrpSpPr/>
          <p:nvPr/>
        </p:nvGrpSpPr>
        <p:grpSpPr>
          <a:xfrm>
            <a:off x="2523759" y="4135505"/>
            <a:ext cx="341049" cy="340318"/>
            <a:chOff x="2523759" y="4135505"/>
            <a:chExt cx="341049" cy="340318"/>
          </a:xfrm>
        </p:grpSpPr>
        <p:sp>
          <p:nvSpPr>
            <p:cNvPr id="9100" name="Google Shape;9100;p68"/>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8"/>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68"/>
          <p:cNvGrpSpPr/>
          <p:nvPr/>
        </p:nvGrpSpPr>
        <p:grpSpPr>
          <a:xfrm>
            <a:off x="3040603" y="4130360"/>
            <a:ext cx="392079" cy="350353"/>
            <a:chOff x="3040603" y="4130360"/>
            <a:chExt cx="392079" cy="350353"/>
          </a:xfrm>
        </p:grpSpPr>
        <p:sp>
          <p:nvSpPr>
            <p:cNvPr id="9103" name="Google Shape;9103;p68"/>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8"/>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8"/>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8"/>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8"/>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8"/>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8"/>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8"/>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8"/>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8"/>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3" name="Google Shape;9113;p68"/>
          <p:cNvGrpSpPr/>
          <p:nvPr/>
        </p:nvGrpSpPr>
        <p:grpSpPr>
          <a:xfrm>
            <a:off x="3662144" y="4135505"/>
            <a:ext cx="232955" cy="340318"/>
            <a:chOff x="3662144" y="4135505"/>
            <a:chExt cx="232955" cy="340318"/>
          </a:xfrm>
        </p:grpSpPr>
        <p:sp>
          <p:nvSpPr>
            <p:cNvPr id="9114" name="Google Shape;9114;p68"/>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68"/>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8"/>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8"/>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68"/>
          <p:cNvGrpSpPr/>
          <p:nvPr/>
        </p:nvGrpSpPr>
        <p:grpSpPr>
          <a:xfrm>
            <a:off x="4149138" y="4121151"/>
            <a:ext cx="344065" cy="368644"/>
            <a:chOff x="4149138" y="4121151"/>
            <a:chExt cx="344065" cy="368644"/>
          </a:xfrm>
        </p:grpSpPr>
        <p:sp>
          <p:nvSpPr>
            <p:cNvPr id="9119" name="Google Shape;9119;p68"/>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8"/>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8"/>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8"/>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8"/>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8"/>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8"/>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8"/>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8"/>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8"/>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8"/>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8"/>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1" name="Google Shape;9131;p68"/>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2" name="Google Shape;9132;p68"/>
          <p:cNvGrpSpPr/>
          <p:nvPr/>
        </p:nvGrpSpPr>
        <p:grpSpPr>
          <a:xfrm>
            <a:off x="5206262" y="4174817"/>
            <a:ext cx="397763" cy="262804"/>
            <a:chOff x="5206262" y="4174817"/>
            <a:chExt cx="397763" cy="262804"/>
          </a:xfrm>
        </p:grpSpPr>
        <p:sp>
          <p:nvSpPr>
            <p:cNvPr id="9133" name="Google Shape;9133;p68"/>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8"/>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8"/>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8"/>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8"/>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8"/>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8"/>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0" name="Google Shape;9140;p68"/>
          <p:cNvGrpSpPr/>
          <p:nvPr/>
        </p:nvGrpSpPr>
        <p:grpSpPr>
          <a:xfrm>
            <a:off x="5727616" y="4204699"/>
            <a:ext cx="440505" cy="290018"/>
            <a:chOff x="5727616" y="4204699"/>
            <a:chExt cx="440505" cy="290018"/>
          </a:xfrm>
        </p:grpSpPr>
        <p:sp>
          <p:nvSpPr>
            <p:cNvPr id="9141" name="Google Shape;9141;p68"/>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8"/>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8"/>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8"/>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8"/>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8"/>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8"/>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8"/>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8"/>
          <p:cNvGrpSpPr/>
          <p:nvPr/>
        </p:nvGrpSpPr>
        <p:grpSpPr>
          <a:xfrm>
            <a:off x="6410063" y="4135124"/>
            <a:ext cx="159950" cy="364516"/>
            <a:chOff x="6410063" y="4135124"/>
            <a:chExt cx="159950" cy="364516"/>
          </a:xfrm>
        </p:grpSpPr>
        <p:sp>
          <p:nvSpPr>
            <p:cNvPr id="9150" name="Google Shape;9150;p68"/>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8"/>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8"/>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8"/>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4" name="Google Shape;9154;p68"/>
          <p:cNvGrpSpPr/>
          <p:nvPr/>
        </p:nvGrpSpPr>
        <p:grpSpPr>
          <a:xfrm>
            <a:off x="6924652" y="4135505"/>
            <a:ext cx="214378" cy="364135"/>
            <a:chOff x="6924652" y="4135505"/>
            <a:chExt cx="214378" cy="364135"/>
          </a:xfrm>
        </p:grpSpPr>
        <p:sp>
          <p:nvSpPr>
            <p:cNvPr id="9155" name="Google Shape;9155;p68"/>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8"/>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8"/>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8"/>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9" name="Google Shape;9159;p68"/>
          <p:cNvGrpSpPr/>
          <p:nvPr/>
        </p:nvGrpSpPr>
        <p:grpSpPr>
          <a:xfrm>
            <a:off x="7384751" y="4147984"/>
            <a:ext cx="380012" cy="351274"/>
            <a:chOff x="7384751" y="4147984"/>
            <a:chExt cx="380012" cy="351274"/>
          </a:xfrm>
        </p:grpSpPr>
        <p:sp>
          <p:nvSpPr>
            <p:cNvPr id="9160" name="Google Shape;9160;p68"/>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8"/>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8"/>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8"/>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8"/>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68" name="Shape 9168"/>
        <p:cNvGrpSpPr/>
        <p:nvPr/>
      </p:nvGrpSpPr>
      <p:grpSpPr>
        <a:xfrm>
          <a:off x="0" y="0"/>
          <a:ext cx="0" cy="0"/>
          <a:chOff x="0" y="0"/>
          <a:chExt cx="0" cy="0"/>
        </a:xfrm>
      </p:grpSpPr>
      <p:sp>
        <p:nvSpPr>
          <p:cNvPr id="9169" name="Google Shape;9169;p69"/>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170" name="Google Shape;9170;p69"/>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171" name="Google Shape;9171;p69"/>
          <p:cNvGrpSpPr/>
          <p:nvPr/>
        </p:nvGrpSpPr>
        <p:grpSpPr>
          <a:xfrm>
            <a:off x="1989449" y="4282269"/>
            <a:ext cx="374774" cy="346073"/>
            <a:chOff x="1989449" y="4282269"/>
            <a:chExt cx="374774" cy="346073"/>
          </a:xfrm>
        </p:grpSpPr>
        <p:sp>
          <p:nvSpPr>
            <p:cNvPr id="9172" name="Google Shape;9172;p69"/>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9"/>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9"/>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9"/>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9"/>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7" name="Google Shape;9177;p69"/>
          <p:cNvGrpSpPr/>
          <p:nvPr/>
        </p:nvGrpSpPr>
        <p:grpSpPr>
          <a:xfrm>
            <a:off x="2487439" y="4280740"/>
            <a:ext cx="198775" cy="348972"/>
            <a:chOff x="2487439" y="4280740"/>
            <a:chExt cx="198775" cy="348972"/>
          </a:xfrm>
        </p:grpSpPr>
        <p:sp>
          <p:nvSpPr>
            <p:cNvPr id="9178" name="Google Shape;9178;p69"/>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9"/>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9"/>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9"/>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69"/>
          <p:cNvGrpSpPr/>
          <p:nvPr/>
        </p:nvGrpSpPr>
        <p:grpSpPr>
          <a:xfrm>
            <a:off x="2810958" y="4273923"/>
            <a:ext cx="353145" cy="361873"/>
            <a:chOff x="2810958" y="4273923"/>
            <a:chExt cx="353145" cy="361873"/>
          </a:xfrm>
        </p:grpSpPr>
        <p:sp>
          <p:nvSpPr>
            <p:cNvPr id="9183" name="Google Shape;9183;p69"/>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9"/>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9"/>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9"/>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9"/>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69"/>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9"/>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69"/>
          <p:cNvGrpSpPr/>
          <p:nvPr/>
        </p:nvGrpSpPr>
        <p:grpSpPr>
          <a:xfrm>
            <a:off x="6275635" y="4282651"/>
            <a:ext cx="209383" cy="366778"/>
            <a:chOff x="6275635" y="4282651"/>
            <a:chExt cx="209383" cy="366778"/>
          </a:xfrm>
        </p:grpSpPr>
        <p:sp>
          <p:nvSpPr>
            <p:cNvPr id="9191" name="Google Shape;9191;p69"/>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9"/>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69"/>
          <p:cNvGrpSpPr/>
          <p:nvPr/>
        </p:nvGrpSpPr>
        <p:grpSpPr>
          <a:xfrm>
            <a:off x="6701186" y="4283033"/>
            <a:ext cx="280292" cy="366396"/>
            <a:chOff x="6701186" y="4283033"/>
            <a:chExt cx="280292" cy="366396"/>
          </a:xfrm>
        </p:grpSpPr>
        <p:sp>
          <p:nvSpPr>
            <p:cNvPr id="9194" name="Google Shape;9194;p69"/>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9"/>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6" name="Google Shape;9196;p69"/>
          <p:cNvGrpSpPr/>
          <p:nvPr/>
        </p:nvGrpSpPr>
        <p:grpSpPr>
          <a:xfrm>
            <a:off x="2609571" y="3824958"/>
            <a:ext cx="373627" cy="347347"/>
            <a:chOff x="2609571" y="3824958"/>
            <a:chExt cx="373627" cy="347347"/>
          </a:xfrm>
        </p:grpSpPr>
        <p:sp>
          <p:nvSpPr>
            <p:cNvPr id="9197" name="Google Shape;9197;p69"/>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9"/>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9" name="Google Shape;9199;p69"/>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0" name="Google Shape;9200;p69"/>
          <p:cNvGrpSpPr/>
          <p:nvPr/>
        </p:nvGrpSpPr>
        <p:grpSpPr>
          <a:xfrm>
            <a:off x="916127" y="3807056"/>
            <a:ext cx="221902" cy="380795"/>
            <a:chOff x="916127" y="3807056"/>
            <a:chExt cx="221902" cy="380795"/>
          </a:xfrm>
        </p:grpSpPr>
        <p:sp>
          <p:nvSpPr>
            <p:cNvPr id="9201" name="Google Shape;9201;p69"/>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9"/>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9"/>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9"/>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5" name="Google Shape;9205;p69"/>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9"/>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7" name="Google Shape;9207;p69"/>
          <p:cNvGrpSpPr/>
          <p:nvPr/>
        </p:nvGrpSpPr>
        <p:grpSpPr>
          <a:xfrm>
            <a:off x="3513010" y="3816134"/>
            <a:ext cx="362223" cy="361108"/>
            <a:chOff x="3513010" y="3816134"/>
            <a:chExt cx="362223" cy="361108"/>
          </a:xfrm>
        </p:grpSpPr>
        <p:sp>
          <p:nvSpPr>
            <p:cNvPr id="9208" name="Google Shape;9208;p69"/>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9"/>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9"/>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9"/>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2" name="Google Shape;9212;p69"/>
          <p:cNvGrpSpPr/>
          <p:nvPr/>
        </p:nvGrpSpPr>
        <p:grpSpPr>
          <a:xfrm>
            <a:off x="3950316" y="3820307"/>
            <a:ext cx="369805" cy="353782"/>
            <a:chOff x="3950316" y="3820307"/>
            <a:chExt cx="369805" cy="353782"/>
          </a:xfrm>
        </p:grpSpPr>
        <p:sp>
          <p:nvSpPr>
            <p:cNvPr id="9213" name="Google Shape;9213;p69"/>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9"/>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9"/>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9"/>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7" name="Google Shape;9217;p69"/>
          <p:cNvGrpSpPr/>
          <p:nvPr/>
        </p:nvGrpSpPr>
        <p:grpSpPr>
          <a:xfrm>
            <a:off x="1761909" y="3811961"/>
            <a:ext cx="307974" cy="371716"/>
            <a:chOff x="1761909" y="3811961"/>
            <a:chExt cx="307974" cy="371716"/>
          </a:xfrm>
        </p:grpSpPr>
        <p:sp>
          <p:nvSpPr>
            <p:cNvPr id="9218" name="Google Shape;9218;p69"/>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9"/>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9"/>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9"/>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9"/>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9"/>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9"/>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9"/>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9"/>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9"/>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69"/>
          <p:cNvGrpSpPr/>
          <p:nvPr/>
        </p:nvGrpSpPr>
        <p:grpSpPr>
          <a:xfrm>
            <a:off x="5373342" y="3808935"/>
            <a:ext cx="231395" cy="353145"/>
            <a:chOff x="5373342" y="3808935"/>
            <a:chExt cx="231395" cy="353145"/>
          </a:xfrm>
        </p:grpSpPr>
        <p:sp>
          <p:nvSpPr>
            <p:cNvPr id="9229" name="Google Shape;9229;p69"/>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9"/>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9"/>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9"/>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9"/>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9"/>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9"/>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9"/>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9"/>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38" name="Google Shape;9238;p69"/>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39" name="Google Shape;9239;p69"/>
          <p:cNvGrpSpPr/>
          <p:nvPr/>
        </p:nvGrpSpPr>
        <p:grpSpPr>
          <a:xfrm>
            <a:off x="5833775" y="3809445"/>
            <a:ext cx="235185" cy="352253"/>
            <a:chOff x="5833775" y="3809445"/>
            <a:chExt cx="235185" cy="352253"/>
          </a:xfrm>
        </p:grpSpPr>
        <p:sp>
          <p:nvSpPr>
            <p:cNvPr id="9240" name="Google Shape;9240;p69"/>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9"/>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9"/>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69"/>
          <p:cNvGrpSpPr/>
          <p:nvPr/>
        </p:nvGrpSpPr>
        <p:grpSpPr>
          <a:xfrm>
            <a:off x="4942472" y="3809318"/>
            <a:ext cx="238976" cy="352762"/>
            <a:chOff x="4942472" y="3809318"/>
            <a:chExt cx="238976" cy="352762"/>
          </a:xfrm>
        </p:grpSpPr>
        <p:sp>
          <p:nvSpPr>
            <p:cNvPr id="9244" name="Google Shape;9244;p69"/>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9"/>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9"/>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9"/>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9"/>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9"/>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9"/>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1" name="Google Shape;9251;p69"/>
          <p:cNvGrpSpPr/>
          <p:nvPr/>
        </p:nvGrpSpPr>
        <p:grpSpPr>
          <a:xfrm>
            <a:off x="6266525" y="3807788"/>
            <a:ext cx="260223" cy="353527"/>
            <a:chOff x="6266525" y="3807788"/>
            <a:chExt cx="260223" cy="353527"/>
          </a:xfrm>
        </p:grpSpPr>
        <p:sp>
          <p:nvSpPr>
            <p:cNvPr id="9252" name="Google Shape;9252;p69"/>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9"/>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9"/>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9"/>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6" name="Google Shape;9256;p69"/>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7" name="Google Shape;9257;p69"/>
          <p:cNvGrpSpPr/>
          <p:nvPr/>
        </p:nvGrpSpPr>
        <p:grpSpPr>
          <a:xfrm>
            <a:off x="7184363" y="3809604"/>
            <a:ext cx="202184" cy="352762"/>
            <a:chOff x="7184363" y="3809604"/>
            <a:chExt cx="202184" cy="352762"/>
          </a:xfrm>
        </p:grpSpPr>
        <p:sp>
          <p:nvSpPr>
            <p:cNvPr id="9258" name="Google Shape;9258;p69"/>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9"/>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0" name="Google Shape;9260;p69"/>
          <p:cNvGrpSpPr/>
          <p:nvPr/>
        </p:nvGrpSpPr>
        <p:grpSpPr>
          <a:xfrm>
            <a:off x="7571624" y="3808935"/>
            <a:ext cx="292047" cy="352762"/>
            <a:chOff x="7571624" y="3808935"/>
            <a:chExt cx="292047" cy="352762"/>
          </a:xfrm>
        </p:grpSpPr>
        <p:sp>
          <p:nvSpPr>
            <p:cNvPr id="9261" name="Google Shape;9261;p69"/>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9"/>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9"/>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9"/>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9"/>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9"/>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7" name="Google Shape;9267;p69"/>
          <p:cNvGrpSpPr/>
          <p:nvPr/>
        </p:nvGrpSpPr>
        <p:grpSpPr>
          <a:xfrm>
            <a:off x="2174559" y="3356116"/>
            <a:ext cx="364135" cy="359930"/>
            <a:chOff x="2174559" y="3356116"/>
            <a:chExt cx="364135" cy="359930"/>
          </a:xfrm>
        </p:grpSpPr>
        <p:sp>
          <p:nvSpPr>
            <p:cNvPr id="9268" name="Google Shape;9268;p69"/>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9"/>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0" name="Google Shape;9270;p69"/>
          <p:cNvGrpSpPr/>
          <p:nvPr/>
        </p:nvGrpSpPr>
        <p:grpSpPr>
          <a:xfrm>
            <a:off x="1731934" y="3355639"/>
            <a:ext cx="368371" cy="361554"/>
            <a:chOff x="1731934" y="3355639"/>
            <a:chExt cx="368371" cy="361554"/>
          </a:xfrm>
        </p:grpSpPr>
        <p:sp>
          <p:nvSpPr>
            <p:cNvPr id="9271" name="Google Shape;9271;p69"/>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9"/>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69"/>
          <p:cNvGrpSpPr/>
          <p:nvPr/>
        </p:nvGrpSpPr>
        <p:grpSpPr>
          <a:xfrm>
            <a:off x="3990517" y="3354173"/>
            <a:ext cx="279559" cy="363402"/>
            <a:chOff x="3990517" y="3354173"/>
            <a:chExt cx="279559" cy="363402"/>
          </a:xfrm>
        </p:grpSpPr>
        <p:sp>
          <p:nvSpPr>
            <p:cNvPr id="9274" name="Google Shape;9274;p69"/>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9"/>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9"/>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7" name="Google Shape;9277;p69"/>
          <p:cNvGrpSpPr/>
          <p:nvPr/>
        </p:nvGrpSpPr>
        <p:grpSpPr>
          <a:xfrm>
            <a:off x="3497847" y="3417374"/>
            <a:ext cx="379680" cy="237606"/>
            <a:chOff x="3497847" y="3417374"/>
            <a:chExt cx="379680" cy="237606"/>
          </a:xfrm>
        </p:grpSpPr>
        <p:sp>
          <p:nvSpPr>
            <p:cNvPr id="9278" name="Google Shape;9278;p69"/>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9"/>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9"/>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9"/>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2" name="Google Shape;9282;p69"/>
          <p:cNvGrpSpPr/>
          <p:nvPr/>
        </p:nvGrpSpPr>
        <p:grpSpPr>
          <a:xfrm>
            <a:off x="2612597" y="3367075"/>
            <a:ext cx="376271" cy="337982"/>
            <a:chOff x="2612597" y="3367075"/>
            <a:chExt cx="376271" cy="337982"/>
          </a:xfrm>
        </p:grpSpPr>
        <p:sp>
          <p:nvSpPr>
            <p:cNvPr id="9283" name="Google Shape;9283;p69"/>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9"/>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69"/>
          <p:cNvGrpSpPr/>
          <p:nvPr/>
        </p:nvGrpSpPr>
        <p:grpSpPr>
          <a:xfrm>
            <a:off x="3071914" y="3364431"/>
            <a:ext cx="343652" cy="342505"/>
            <a:chOff x="3071914" y="3364431"/>
            <a:chExt cx="343652" cy="342505"/>
          </a:xfrm>
        </p:grpSpPr>
        <p:sp>
          <p:nvSpPr>
            <p:cNvPr id="9286" name="Google Shape;9286;p69"/>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9"/>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9"/>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9"/>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9"/>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1" name="Google Shape;9291;p69"/>
          <p:cNvGrpSpPr/>
          <p:nvPr/>
        </p:nvGrpSpPr>
        <p:grpSpPr>
          <a:xfrm>
            <a:off x="897141" y="3359875"/>
            <a:ext cx="257962" cy="352762"/>
            <a:chOff x="897141" y="3359875"/>
            <a:chExt cx="257962" cy="352762"/>
          </a:xfrm>
        </p:grpSpPr>
        <p:sp>
          <p:nvSpPr>
            <p:cNvPr id="9292" name="Google Shape;9292;p69"/>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9"/>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9"/>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9"/>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9"/>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9"/>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9"/>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9"/>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69"/>
          <p:cNvGrpSpPr/>
          <p:nvPr/>
        </p:nvGrpSpPr>
        <p:grpSpPr>
          <a:xfrm>
            <a:off x="1333682" y="3344330"/>
            <a:ext cx="271213" cy="383088"/>
            <a:chOff x="1333682" y="3344330"/>
            <a:chExt cx="271213" cy="383088"/>
          </a:xfrm>
        </p:grpSpPr>
        <p:sp>
          <p:nvSpPr>
            <p:cNvPr id="9301" name="Google Shape;9301;p69"/>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9"/>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9"/>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9"/>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9"/>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9"/>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9"/>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9"/>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9"/>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9"/>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9"/>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2" name="Google Shape;9312;p69"/>
          <p:cNvGrpSpPr/>
          <p:nvPr/>
        </p:nvGrpSpPr>
        <p:grpSpPr>
          <a:xfrm>
            <a:off x="6664394" y="3346974"/>
            <a:ext cx="353113" cy="351998"/>
            <a:chOff x="6664394" y="3346974"/>
            <a:chExt cx="353113" cy="351998"/>
          </a:xfrm>
        </p:grpSpPr>
        <p:sp>
          <p:nvSpPr>
            <p:cNvPr id="9313" name="Google Shape;9313;p69"/>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9"/>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9"/>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9"/>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9"/>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69"/>
          <p:cNvGrpSpPr/>
          <p:nvPr/>
        </p:nvGrpSpPr>
        <p:grpSpPr>
          <a:xfrm>
            <a:off x="849741" y="1959307"/>
            <a:ext cx="399398" cy="375443"/>
            <a:chOff x="849741" y="1959307"/>
            <a:chExt cx="399398" cy="375443"/>
          </a:xfrm>
        </p:grpSpPr>
        <p:sp>
          <p:nvSpPr>
            <p:cNvPr id="9319" name="Google Shape;9319;p69"/>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9"/>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69"/>
          <p:cNvGrpSpPr/>
          <p:nvPr/>
        </p:nvGrpSpPr>
        <p:grpSpPr>
          <a:xfrm>
            <a:off x="1284212" y="1963766"/>
            <a:ext cx="379489" cy="366046"/>
            <a:chOff x="1284212" y="1963766"/>
            <a:chExt cx="379489" cy="366046"/>
          </a:xfrm>
        </p:grpSpPr>
        <p:sp>
          <p:nvSpPr>
            <p:cNvPr id="9322" name="Google Shape;9322;p69"/>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9"/>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4" name="Google Shape;9324;p69"/>
          <p:cNvGrpSpPr/>
          <p:nvPr/>
        </p:nvGrpSpPr>
        <p:grpSpPr>
          <a:xfrm>
            <a:off x="3037766" y="1969564"/>
            <a:ext cx="370219" cy="354928"/>
            <a:chOff x="3037766" y="1969564"/>
            <a:chExt cx="370219" cy="354928"/>
          </a:xfrm>
        </p:grpSpPr>
        <p:sp>
          <p:nvSpPr>
            <p:cNvPr id="9325" name="Google Shape;9325;p69"/>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9"/>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9"/>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9"/>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69"/>
          <p:cNvGrpSpPr/>
          <p:nvPr/>
        </p:nvGrpSpPr>
        <p:grpSpPr>
          <a:xfrm>
            <a:off x="3982553" y="1971730"/>
            <a:ext cx="304566" cy="350501"/>
            <a:chOff x="3982553" y="1971730"/>
            <a:chExt cx="304566" cy="350501"/>
          </a:xfrm>
        </p:grpSpPr>
        <p:sp>
          <p:nvSpPr>
            <p:cNvPr id="9330" name="Google Shape;9330;p69"/>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9"/>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2" name="Google Shape;9332;p69"/>
          <p:cNvGrpSpPr/>
          <p:nvPr/>
        </p:nvGrpSpPr>
        <p:grpSpPr>
          <a:xfrm>
            <a:off x="2567841" y="1994124"/>
            <a:ext cx="399812" cy="306477"/>
            <a:chOff x="2567841" y="1994124"/>
            <a:chExt cx="399812" cy="306477"/>
          </a:xfrm>
        </p:grpSpPr>
        <p:sp>
          <p:nvSpPr>
            <p:cNvPr id="9333" name="Google Shape;9333;p69"/>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9"/>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9"/>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6" name="Google Shape;9336;p69"/>
          <p:cNvGrpSpPr/>
          <p:nvPr/>
        </p:nvGrpSpPr>
        <p:grpSpPr>
          <a:xfrm>
            <a:off x="2212084" y="1960358"/>
            <a:ext cx="324698" cy="372863"/>
            <a:chOff x="2212084" y="1960358"/>
            <a:chExt cx="324698" cy="372863"/>
          </a:xfrm>
        </p:grpSpPr>
        <p:sp>
          <p:nvSpPr>
            <p:cNvPr id="9337" name="Google Shape;9337;p69"/>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9"/>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9"/>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9"/>
          <p:cNvGrpSpPr/>
          <p:nvPr/>
        </p:nvGrpSpPr>
        <p:grpSpPr>
          <a:xfrm>
            <a:off x="1805901" y="1960358"/>
            <a:ext cx="284847" cy="373627"/>
            <a:chOff x="1805901" y="1960358"/>
            <a:chExt cx="284847" cy="373627"/>
          </a:xfrm>
        </p:grpSpPr>
        <p:sp>
          <p:nvSpPr>
            <p:cNvPr id="9341" name="Google Shape;9341;p69"/>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9"/>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3" name="Google Shape;9343;p69"/>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9"/>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9"/>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6" name="Google Shape;9346;p69"/>
          <p:cNvGrpSpPr/>
          <p:nvPr/>
        </p:nvGrpSpPr>
        <p:grpSpPr>
          <a:xfrm>
            <a:off x="6656812" y="2029388"/>
            <a:ext cx="368690" cy="245793"/>
            <a:chOff x="6656812" y="2029388"/>
            <a:chExt cx="368690" cy="245793"/>
          </a:xfrm>
        </p:grpSpPr>
        <p:sp>
          <p:nvSpPr>
            <p:cNvPr id="9347" name="Google Shape;9347;p69"/>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9"/>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9"/>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9"/>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9"/>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9"/>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9"/>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9"/>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9"/>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9"/>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7" name="Google Shape;9357;p69"/>
          <p:cNvGrpSpPr/>
          <p:nvPr/>
        </p:nvGrpSpPr>
        <p:grpSpPr>
          <a:xfrm>
            <a:off x="4869651" y="2012218"/>
            <a:ext cx="376654" cy="281566"/>
            <a:chOff x="4869651" y="2012218"/>
            <a:chExt cx="376654" cy="281566"/>
          </a:xfrm>
        </p:grpSpPr>
        <p:sp>
          <p:nvSpPr>
            <p:cNvPr id="9358" name="Google Shape;9358;p69"/>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9"/>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9"/>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9"/>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69"/>
          <p:cNvGrpSpPr/>
          <p:nvPr/>
        </p:nvGrpSpPr>
        <p:grpSpPr>
          <a:xfrm>
            <a:off x="5306224" y="2012313"/>
            <a:ext cx="367925" cy="281694"/>
            <a:chOff x="5306224" y="2012313"/>
            <a:chExt cx="367925" cy="281694"/>
          </a:xfrm>
        </p:grpSpPr>
        <p:sp>
          <p:nvSpPr>
            <p:cNvPr id="9363" name="Google Shape;9363;p69"/>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9"/>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65" name="Google Shape;9365;p69"/>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66" name="Google Shape;9366;p69"/>
          <p:cNvGrpSpPr/>
          <p:nvPr/>
        </p:nvGrpSpPr>
        <p:grpSpPr>
          <a:xfrm>
            <a:off x="6195998" y="1983102"/>
            <a:ext cx="368308" cy="338746"/>
            <a:chOff x="6195998" y="1983102"/>
            <a:chExt cx="368308" cy="338746"/>
          </a:xfrm>
        </p:grpSpPr>
        <p:sp>
          <p:nvSpPr>
            <p:cNvPr id="9367" name="Google Shape;9367;p69"/>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9"/>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9"/>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69"/>
          <p:cNvGrpSpPr/>
          <p:nvPr/>
        </p:nvGrpSpPr>
        <p:grpSpPr>
          <a:xfrm>
            <a:off x="7542031" y="2011835"/>
            <a:ext cx="369072" cy="280037"/>
            <a:chOff x="7542031" y="2011835"/>
            <a:chExt cx="369072" cy="280037"/>
          </a:xfrm>
        </p:grpSpPr>
        <p:sp>
          <p:nvSpPr>
            <p:cNvPr id="9371" name="Google Shape;9371;p69"/>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9"/>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9"/>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9"/>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9"/>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9"/>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9"/>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9"/>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9"/>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0" name="Google Shape;9380;p69"/>
          <p:cNvGrpSpPr/>
          <p:nvPr/>
        </p:nvGrpSpPr>
        <p:grpSpPr>
          <a:xfrm>
            <a:off x="8010427" y="3348503"/>
            <a:ext cx="278795" cy="351615"/>
            <a:chOff x="8010427" y="3348503"/>
            <a:chExt cx="278795" cy="351615"/>
          </a:xfrm>
        </p:grpSpPr>
        <p:sp>
          <p:nvSpPr>
            <p:cNvPr id="9381" name="Google Shape;9381;p69"/>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9"/>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9"/>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9"/>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5" name="Google Shape;9385;p69"/>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86" name="Google Shape;9386;p69"/>
          <p:cNvGrpSpPr/>
          <p:nvPr/>
        </p:nvGrpSpPr>
        <p:grpSpPr>
          <a:xfrm>
            <a:off x="7141900" y="3349204"/>
            <a:ext cx="281057" cy="351010"/>
            <a:chOff x="7141900" y="3349204"/>
            <a:chExt cx="281057" cy="351010"/>
          </a:xfrm>
        </p:grpSpPr>
        <p:sp>
          <p:nvSpPr>
            <p:cNvPr id="9387" name="Google Shape;9387;p69"/>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9"/>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9"/>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69"/>
          <p:cNvGrpSpPr/>
          <p:nvPr/>
        </p:nvGrpSpPr>
        <p:grpSpPr>
          <a:xfrm>
            <a:off x="5314188" y="3350032"/>
            <a:ext cx="363752" cy="353113"/>
            <a:chOff x="5314188" y="3350032"/>
            <a:chExt cx="363752" cy="353113"/>
          </a:xfrm>
        </p:grpSpPr>
        <p:sp>
          <p:nvSpPr>
            <p:cNvPr id="9391" name="Google Shape;9391;p69"/>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9"/>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69"/>
          <p:cNvGrpSpPr/>
          <p:nvPr/>
        </p:nvGrpSpPr>
        <p:grpSpPr>
          <a:xfrm>
            <a:off x="6203579" y="3348981"/>
            <a:ext cx="351615" cy="350373"/>
            <a:chOff x="6203579" y="3348981"/>
            <a:chExt cx="351615" cy="350373"/>
          </a:xfrm>
        </p:grpSpPr>
        <p:sp>
          <p:nvSpPr>
            <p:cNvPr id="9394" name="Google Shape;9394;p69"/>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9"/>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9"/>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9"/>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9"/>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9" name="Google Shape;9399;p69"/>
          <p:cNvGrpSpPr/>
          <p:nvPr/>
        </p:nvGrpSpPr>
        <p:grpSpPr>
          <a:xfrm>
            <a:off x="5829984" y="3350032"/>
            <a:ext cx="220755" cy="352348"/>
            <a:chOff x="5829984" y="3350032"/>
            <a:chExt cx="220755" cy="352348"/>
          </a:xfrm>
        </p:grpSpPr>
        <p:sp>
          <p:nvSpPr>
            <p:cNvPr id="9400" name="Google Shape;9400;p69"/>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9"/>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9"/>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9"/>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4" name="Google Shape;9404;p69"/>
          <p:cNvGrpSpPr/>
          <p:nvPr/>
        </p:nvGrpSpPr>
        <p:grpSpPr>
          <a:xfrm>
            <a:off x="4882170" y="3349841"/>
            <a:ext cx="358464" cy="352316"/>
            <a:chOff x="4882170" y="3349841"/>
            <a:chExt cx="358464" cy="352316"/>
          </a:xfrm>
        </p:grpSpPr>
        <p:sp>
          <p:nvSpPr>
            <p:cNvPr id="9405" name="Google Shape;9405;p69"/>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9"/>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07" name="Google Shape;9407;p69"/>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9"/>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09" name="Google Shape;9409;p69"/>
          <p:cNvGrpSpPr/>
          <p:nvPr/>
        </p:nvGrpSpPr>
        <p:grpSpPr>
          <a:xfrm>
            <a:off x="3044965" y="2435220"/>
            <a:ext cx="400194" cy="324316"/>
            <a:chOff x="3044965" y="2435220"/>
            <a:chExt cx="400194" cy="324316"/>
          </a:xfrm>
        </p:grpSpPr>
        <p:sp>
          <p:nvSpPr>
            <p:cNvPr id="9410" name="Google Shape;9410;p69"/>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9"/>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9"/>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3" name="Google Shape;9413;p69"/>
          <p:cNvGrpSpPr/>
          <p:nvPr/>
        </p:nvGrpSpPr>
        <p:grpSpPr>
          <a:xfrm>
            <a:off x="4878379" y="2473892"/>
            <a:ext cx="367161" cy="287523"/>
            <a:chOff x="4878379" y="2473892"/>
            <a:chExt cx="367161" cy="287523"/>
          </a:xfrm>
        </p:grpSpPr>
        <p:sp>
          <p:nvSpPr>
            <p:cNvPr id="9414" name="Google Shape;9414;p69"/>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9"/>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9"/>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9"/>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9"/>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69"/>
          <p:cNvGrpSpPr/>
          <p:nvPr/>
        </p:nvGrpSpPr>
        <p:grpSpPr>
          <a:xfrm>
            <a:off x="1325719" y="2887689"/>
            <a:ext cx="290581" cy="372481"/>
            <a:chOff x="1325719" y="2887689"/>
            <a:chExt cx="290581" cy="372481"/>
          </a:xfrm>
        </p:grpSpPr>
        <p:sp>
          <p:nvSpPr>
            <p:cNvPr id="9420" name="Google Shape;9420;p69"/>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9"/>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22" name="Google Shape;9422;p69"/>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23" name="Google Shape;9423;p69"/>
          <p:cNvGrpSpPr/>
          <p:nvPr/>
        </p:nvGrpSpPr>
        <p:grpSpPr>
          <a:xfrm>
            <a:off x="3510335" y="2892499"/>
            <a:ext cx="360726" cy="361204"/>
            <a:chOff x="3510335" y="2892499"/>
            <a:chExt cx="360726" cy="361204"/>
          </a:xfrm>
        </p:grpSpPr>
        <p:sp>
          <p:nvSpPr>
            <p:cNvPr id="9424" name="Google Shape;9424;p69"/>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9"/>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9"/>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9"/>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9"/>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69"/>
          <p:cNvGrpSpPr/>
          <p:nvPr/>
        </p:nvGrpSpPr>
        <p:grpSpPr>
          <a:xfrm>
            <a:off x="3086313" y="2877049"/>
            <a:ext cx="320143" cy="392581"/>
            <a:chOff x="3086313" y="2877049"/>
            <a:chExt cx="320143" cy="392581"/>
          </a:xfrm>
        </p:grpSpPr>
        <p:sp>
          <p:nvSpPr>
            <p:cNvPr id="9430" name="Google Shape;9430;p69"/>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9"/>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9"/>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9"/>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9"/>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9"/>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9"/>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9"/>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9"/>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9"/>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9"/>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9"/>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2" name="Google Shape;9442;p69"/>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3" name="Google Shape;9443;p69"/>
          <p:cNvGrpSpPr/>
          <p:nvPr/>
        </p:nvGrpSpPr>
        <p:grpSpPr>
          <a:xfrm>
            <a:off x="861113" y="2885746"/>
            <a:ext cx="333809" cy="373277"/>
            <a:chOff x="861113" y="2885746"/>
            <a:chExt cx="333809" cy="373277"/>
          </a:xfrm>
        </p:grpSpPr>
        <p:sp>
          <p:nvSpPr>
            <p:cNvPr id="9444" name="Google Shape;9444;p69"/>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9"/>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9"/>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7" name="Google Shape;9447;p69"/>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9"/>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49" name="Google Shape;9449;p69"/>
          <p:cNvGrpSpPr/>
          <p:nvPr/>
        </p:nvGrpSpPr>
        <p:grpSpPr>
          <a:xfrm>
            <a:off x="1297654" y="1504481"/>
            <a:ext cx="349354" cy="362223"/>
            <a:chOff x="1297654" y="1504481"/>
            <a:chExt cx="349354" cy="362223"/>
          </a:xfrm>
        </p:grpSpPr>
        <p:sp>
          <p:nvSpPr>
            <p:cNvPr id="9450" name="Google Shape;9450;p69"/>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9"/>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9"/>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53" name="Google Shape;9453;p69"/>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54" name="Google Shape;9454;p69"/>
          <p:cNvGrpSpPr/>
          <p:nvPr/>
        </p:nvGrpSpPr>
        <p:grpSpPr>
          <a:xfrm>
            <a:off x="852385" y="1510916"/>
            <a:ext cx="353145" cy="351998"/>
            <a:chOff x="852385" y="1510916"/>
            <a:chExt cx="353145" cy="351998"/>
          </a:xfrm>
        </p:grpSpPr>
        <p:sp>
          <p:nvSpPr>
            <p:cNvPr id="9455" name="Google Shape;9455;p69"/>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9"/>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9"/>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69"/>
          <p:cNvGrpSpPr/>
          <p:nvPr/>
        </p:nvGrpSpPr>
        <p:grpSpPr>
          <a:xfrm>
            <a:off x="1745217" y="1515471"/>
            <a:ext cx="343269" cy="342505"/>
            <a:chOff x="1745217" y="1515471"/>
            <a:chExt cx="343269" cy="342505"/>
          </a:xfrm>
        </p:grpSpPr>
        <p:sp>
          <p:nvSpPr>
            <p:cNvPr id="9459" name="Google Shape;9459;p69"/>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9"/>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9"/>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9"/>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63" name="Google Shape;9463;p69"/>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64" name="Google Shape;9464;p69"/>
          <p:cNvGrpSpPr/>
          <p:nvPr/>
        </p:nvGrpSpPr>
        <p:grpSpPr>
          <a:xfrm>
            <a:off x="3042703" y="1529137"/>
            <a:ext cx="411535" cy="315587"/>
            <a:chOff x="3042703" y="1529137"/>
            <a:chExt cx="411535" cy="315587"/>
          </a:xfrm>
        </p:grpSpPr>
        <p:sp>
          <p:nvSpPr>
            <p:cNvPr id="9465" name="Google Shape;9465;p69"/>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9"/>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9"/>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9"/>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9"/>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9"/>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9"/>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9"/>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9"/>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9"/>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69"/>
          <p:cNvGrpSpPr/>
          <p:nvPr/>
        </p:nvGrpSpPr>
        <p:grpSpPr>
          <a:xfrm>
            <a:off x="2629289" y="1544682"/>
            <a:ext cx="350501" cy="284497"/>
            <a:chOff x="2629289" y="1544682"/>
            <a:chExt cx="350501" cy="284497"/>
          </a:xfrm>
        </p:grpSpPr>
        <p:sp>
          <p:nvSpPr>
            <p:cNvPr id="9476" name="Google Shape;9476;p69"/>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9"/>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9"/>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9"/>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9"/>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1" name="Google Shape;9481;p69"/>
          <p:cNvGrpSpPr/>
          <p:nvPr/>
        </p:nvGrpSpPr>
        <p:grpSpPr>
          <a:xfrm>
            <a:off x="5305077" y="1502633"/>
            <a:ext cx="367893" cy="365218"/>
            <a:chOff x="5305077" y="1502633"/>
            <a:chExt cx="367893" cy="365218"/>
          </a:xfrm>
        </p:grpSpPr>
        <p:sp>
          <p:nvSpPr>
            <p:cNvPr id="9482" name="Google Shape;9482;p69"/>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9"/>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4" name="Google Shape;9484;p69"/>
          <p:cNvGrpSpPr/>
          <p:nvPr/>
        </p:nvGrpSpPr>
        <p:grpSpPr>
          <a:xfrm>
            <a:off x="7100170" y="1500117"/>
            <a:ext cx="368308" cy="367033"/>
            <a:chOff x="7100170" y="1500117"/>
            <a:chExt cx="368308" cy="367033"/>
          </a:xfrm>
        </p:grpSpPr>
        <p:sp>
          <p:nvSpPr>
            <p:cNvPr id="9485" name="Google Shape;9485;p69"/>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9"/>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9"/>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9"/>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9"/>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9"/>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9"/>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9"/>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9"/>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9"/>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9"/>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9"/>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9"/>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98" name="Google Shape;9498;p69"/>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499" name="Google Shape;9499;p69"/>
          <p:cNvGrpSpPr/>
          <p:nvPr/>
        </p:nvGrpSpPr>
        <p:grpSpPr>
          <a:xfrm>
            <a:off x="6649231" y="1500021"/>
            <a:ext cx="390287" cy="367065"/>
            <a:chOff x="6649231" y="1500021"/>
            <a:chExt cx="390287" cy="367065"/>
          </a:xfrm>
        </p:grpSpPr>
        <p:sp>
          <p:nvSpPr>
            <p:cNvPr id="9500" name="Google Shape;9500;p69"/>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9"/>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9"/>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9"/>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9"/>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9"/>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9"/>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9"/>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9"/>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9"/>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9"/>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9"/>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2" name="Google Shape;9512;p69"/>
          <p:cNvGrpSpPr/>
          <p:nvPr/>
        </p:nvGrpSpPr>
        <p:grpSpPr>
          <a:xfrm>
            <a:off x="5746938" y="1543503"/>
            <a:ext cx="387261" cy="280356"/>
            <a:chOff x="5746938" y="1543503"/>
            <a:chExt cx="387261" cy="280356"/>
          </a:xfrm>
        </p:grpSpPr>
        <p:sp>
          <p:nvSpPr>
            <p:cNvPr id="9513" name="Google Shape;9513;p69"/>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9"/>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5" name="Google Shape;9515;p69"/>
          <p:cNvGrpSpPr/>
          <p:nvPr/>
        </p:nvGrpSpPr>
        <p:grpSpPr>
          <a:xfrm>
            <a:off x="6196730" y="1525346"/>
            <a:ext cx="369072" cy="317467"/>
            <a:chOff x="6196730" y="1525346"/>
            <a:chExt cx="369072" cy="317467"/>
          </a:xfrm>
        </p:grpSpPr>
        <p:sp>
          <p:nvSpPr>
            <p:cNvPr id="9516" name="Google Shape;9516;p69"/>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9"/>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9"/>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69"/>
          <p:cNvGrpSpPr/>
          <p:nvPr/>
        </p:nvGrpSpPr>
        <p:grpSpPr>
          <a:xfrm>
            <a:off x="4940592" y="1500690"/>
            <a:ext cx="246558" cy="367161"/>
            <a:chOff x="4940592" y="1500690"/>
            <a:chExt cx="246558" cy="367161"/>
          </a:xfrm>
        </p:grpSpPr>
        <p:sp>
          <p:nvSpPr>
            <p:cNvPr id="9520" name="Google Shape;9520;p69"/>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9"/>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9"/>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9"/>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69"/>
          <p:cNvGrpSpPr/>
          <p:nvPr/>
        </p:nvGrpSpPr>
        <p:grpSpPr>
          <a:xfrm>
            <a:off x="7964906" y="1499894"/>
            <a:ext cx="380858" cy="367575"/>
            <a:chOff x="7964906" y="1499894"/>
            <a:chExt cx="380858" cy="367575"/>
          </a:xfrm>
        </p:grpSpPr>
        <p:sp>
          <p:nvSpPr>
            <p:cNvPr id="9525" name="Google Shape;9525;p69"/>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9"/>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9"/>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28" name="Google Shape;9528;p69"/>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29" name="Google Shape;9529;p69"/>
          <p:cNvGrpSpPr/>
          <p:nvPr/>
        </p:nvGrpSpPr>
        <p:grpSpPr>
          <a:xfrm>
            <a:off x="8007400" y="2902278"/>
            <a:ext cx="285230" cy="355597"/>
            <a:chOff x="8007400" y="2902278"/>
            <a:chExt cx="285230" cy="355597"/>
          </a:xfrm>
        </p:grpSpPr>
        <p:sp>
          <p:nvSpPr>
            <p:cNvPr id="9530" name="Google Shape;9530;p69"/>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9"/>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2" name="Google Shape;9532;p69"/>
          <p:cNvGrpSpPr/>
          <p:nvPr/>
        </p:nvGrpSpPr>
        <p:grpSpPr>
          <a:xfrm>
            <a:off x="6219124" y="2902788"/>
            <a:ext cx="318231" cy="355470"/>
            <a:chOff x="6219124" y="2902788"/>
            <a:chExt cx="318231" cy="355470"/>
          </a:xfrm>
        </p:grpSpPr>
        <p:sp>
          <p:nvSpPr>
            <p:cNvPr id="9533" name="Google Shape;9533;p69"/>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9"/>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9"/>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6" name="Google Shape;9536;p69"/>
          <p:cNvGrpSpPr/>
          <p:nvPr/>
        </p:nvGrpSpPr>
        <p:grpSpPr>
          <a:xfrm>
            <a:off x="4969421" y="2902852"/>
            <a:ext cx="185109" cy="355406"/>
            <a:chOff x="4969421" y="2902852"/>
            <a:chExt cx="185109" cy="355406"/>
          </a:xfrm>
        </p:grpSpPr>
        <p:sp>
          <p:nvSpPr>
            <p:cNvPr id="9537" name="Google Shape;9537;p69"/>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9"/>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9"/>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9"/>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9"/>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9"/>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3" name="Google Shape;9543;p69"/>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9"/>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45" name="Google Shape;9545;p69"/>
          <p:cNvGrpSpPr/>
          <p:nvPr/>
        </p:nvGrpSpPr>
        <p:grpSpPr>
          <a:xfrm>
            <a:off x="6685259" y="2902852"/>
            <a:ext cx="311414" cy="355406"/>
            <a:chOff x="6685259" y="2902852"/>
            <a:chExt cx="311414" cy="355406"/>
          </a:xfrm>
        </p:grpSpPr>
        <p:sp>
          <p:nvSpPr>
            <p:cNvPr id="9546" name="Google Shape;9546;p69"/>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9"/>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9"/>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9" name="Google Shape;9549;p69"/>
          <p:cNvGrpSpPr/>
          <p:nvPr/>
        </p:nvGrpSpPr>
        <p:grpSpPr>
          <a:xfrm>
            <a:off x="5309250" y="2903170"/>
            <a:ext cx="359579" cy="355852"/>
            <a:chOff x="5309250" y="2903170"/>
            <a:chExt cx="359579" cy="355852"/>
          </a:xfrm>
        </p:grpSpPr>
        <p:sp>
          <p:nvSpPr>
            <p:cNvPr id="9550" name="Google Shape;9550;p69"/>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9"/>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9"/>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69"/>
          <p:cNvGrpSpPr/>
          <p:nvPr/>
        </p:nvGrpSpPr>
        <p:grpSpPr>
          <a:xfrm>
            <a:off x="2199565" y="2421172"/>
            <a:ext cx="312179" cy="353431"/>
            <a:chOff x="2199565" y="2421172"/>
            <a:chExt cx="312179" cy="353431"/>
          </a:xfrm>
        </p:grpSpPr>
        <p:sp>
          <p:nvSpPr>
            <p:cNvPr id="9554" name="Google Shape;9554;p69"/>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9"/>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6" name="Google Shape;9556;p69"/>
          <p:cNvGrpSpPr/>
          <p:nvPr/>
        </p:nvGrpSpPr>
        <p:grpSpPr>
          <a:xfrm>
            <a:off x="1750887" y="2425727"/>
            <a:ext cx="320143" cy="343269"/>
            <a:chOff x="1750887" y="2425727"/>
            <a:chExt cx="320143" cy="343269"/>
          </a:xfrm>
        </p:grpSpPr>
        <p:sp>
          <p:nvSpPr>
            <p:cNvPr id="9557" name="Google Shape;9557;p69"/>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9"/>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9" name="Google Shape;9559;p69"/>
          <p:cNvGrpSpPr/>
          <p:nvPr/>
        </p:nvGrpSpPr>
        <p:grpSpPr>
          <a:xfrm>
            <a:off x="1298037" y="2425727"/>
            <a:ext cx="338364" cy="342887"/>
            <a:chOff x="1298037" y="2425727"/>
            <a:chExt cx="338364" cy="342887"/>
          </a:xfrm>
        </p:grpSpPr>
        <p:sp>
          <p:nvSpPr>
            <p:cNvPr id="9560" name="Google Shape;9560;p69"/>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9"/>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9"/>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9"/>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64" name="Google Shape;9564;p69"/>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65" name="Google Shape;9565;p69"/>
          <p:cNvGrpSpPr/>
          <p:nvPr/>
        </p:nvGrpSpPr>
        <p:grpSpPr>
          <a:xfrm>
            <a:off x="3974207" y="2429009"/>
            <a:ext cx="320143" cy="338491"/>
            <a:chOff x="3974207" y="2429009"/>
            <a:chExt cx="320143" cy="338491"/>
          </a:xfrm>
        </p:grpSpPr>
        <p:sp>
          <p:nvSpPr>
            <p:cNvPr id="9566" name="Google Shape;9566;p69"/>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9"/>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8" name="Google Shape;9568;p69"/>
          <p:cNvGrpSpPr/>
          <p:nvPr/>
        </p:nvGrpSpPr>
        <p:grpSpPr>
          <a:xfrm>
            <a:off x="2623237" y="2431047"/>
            <a:ext cx="355024" cy="332630"/>
            <a:chOff x="2623237" y="2431047"/>
            <a:chExt cx="355024" cy="332630"/>
          </a:xfrm>
        </p:grpSpPr>
        <p:sp>
          <p:nvSpPr>
            <p:cNvPr id="9569" name="Google Shape;9569;p69"/>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9"/>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9"/>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9"/>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69"/>
          <p:cNvGrpSpPr/>
          <p:nvPr/>
        </p:nvGrpSpPr>
        <p:grpSpPr>
          <a:xfrm>
            <a:off x="6657194" y="2434073"/>
            <a:ext cx="375507" cy="367925"/>
            <a:chOff x="6657194" y="2434073"/>
            <a:chExt cx="375507" cy="367925"/>
          </a:xfrm>
        </p:grpSpPr>
        <p:sp>
          <p:nvSpPr>
            <p:cNvPr id="9574" name="Google Shape;9574;p69"/>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9"/>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9"/>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7" name="Google Shape;9577;p69"/>
          <p:cNvGrpSpPr/>
          <p:nvPr/>
        </p:nvGrpSpPr>
        <p:grpSpPr>
          <a:xfrm>
            <a:off x="7101317" y="2441655"/>
            <a:ext cx="367925" cy="352380"/>
            <a:chOff x="7101317" y="2441655"/>
            <a:chExt cx="367925" cy="352380"/>
          </a:xfrm>
        </p:grpSpPr>
        <p:sp>
          <p:nvSpPr>
            <p:cNvPr id="9578" name="Google Shape;9578;p69"/>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9"/>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69"/>
          <p:cNvGrpSpPr/>
          <p:nvPr/>
        </p:nvGrpSpPr>
        <p:grpSpPr>
          <a:xfrm>
            <a:off x="5756399" y="2434456"/>
            <a:ext cx="367925" cy="367161"/>
            <a:chOff x="5756399" y="2434456"/>
            <a:chExt cx="367925" cy="367161"/>
          </a:xfrm>
        </p:grpSpPr>
        <p:sp>
          <p:nvSpPr>
            <p:cNvPr id="9581" name="Google Shape;9581;p69"/>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9"/>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9"/>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9"/>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9"/>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9"/>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9"/>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88" name="Google Shape;9588;p69"/>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9"/>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90" name="Google Shape;9590;p69"/>
          <p:cNvGrpSpPr/>
          <p:nvPr/>
        </p:nvGrpSpPr>
        <p:grpSpPr>
          <a:xfrm>
            <a:off x="7964906" y="2434073"/>
            <a:ext cx="373627" cy="367925"/>
            <a:chOff x="7964906" y="2434073"/>
            <a:chExt cx="373627" cy="367925"/>
          </a:xfrm>
        </p:grpSpPr>
        <p:sp>
          <p:nvSpPr>
            <p:cNvPr id="9591" name="Google Shape;9591;p69"/>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9"/>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69"/>
          <p:cNvGrpSpPr/>
          <p:nvPr/>
        </p:nvGrpSpPr>
        <p:grpSpPr>
          <a:xfrm>
            <a:off x="6194086" y="2437737"/>
            <a:ext cx="369837" cy="360471"/>
            <a:chOff x="6194086" y="2437737"/>
            <a:chExt cx="369837" cy="360471"/>
          </a:xfrm>
        </p:grpSpPr>
        <p:sp>
          <p:nvSpPr>
            <p:cNvPr id="9594" name="Google Shape;9594;p69"/>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9"/>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599" name="Shape 9599"/>
        <p:cNvGrpSpPr/>
        <p:nvPr/>
      </p:nvGrpSpPr>
      <p:grpSpPr>
        <a:xfrm>
          <a:off x="0" y="0"/>
          <a:ext cx="0" cy="0"/>
          <a:chOff x="0" y="0"/>
          <a:chExt cx="0" cy="0"/>
        </a:xfrm>
      </p:grpSpPr>
      <p:sp>
        <p:nvSpPr>
          <p:cNvPr id="9600" name="Google Shape;9600;p70"/>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601" name="Google Shape;9601;p70"/>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602" name="Google Shape;9602;p70"/>
          <p:cNvGrpSpPr/>
          <p:nvPr/>
        </p:nvGrpSpPr>
        <p:grpSpPr>
          <a:xfrm>
            <a:off x="3541011" y="1508594"/>
            <a:ext cx="350166" cy="349434"/>
            <a:chOff x="3541011" y="1508594"/>
            <a:chExt cx="350166" cy="349434"/>
          </a:xfrm>
        </p:grpSpPr>
        <p:sp>
          <p:nvSpPr>
            <p:cNvPr id="9603" name="Google Shape;9603;p70"/>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0"/>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0"/>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0"/>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0"/>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0"/>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0"/>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0"/>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0"/>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0"/>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0"/>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0"/>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0"/>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70"/>
          <p:cNvGrpSpPr/>
          <p:nvPr/>
        </p:nvGrpSpPr>
        <p:grpSpPr>
          <a:xfrm>
            <a:off x="3122257" y="1508594"/>
            <a:ext cx="294850" cy="349434"/>
            <a:chOff x="3122257" y="1508594"/>
            <a:chExt cx="294850" cy="349434"/>
          </a:xfrm>
        </p:grpSpPr>
        <p:sp>
          <p:nvSpPr>
            <p:cNvPr id="9617" name="Google Shape;9617;p70"/>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0"/>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0"/>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0"/>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0"/>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2" name="Google Shape;9622;p70"/>
          <p:cNvGrpSpPr/>
          <p:nvPr/>
        </p:nvGrpSpPr>
        <p:grpSpPr>
          <a:xfrm>
            <a:off x="910723" y="1508212"/>
            <a:ext cx="251660" cy="350166"/>
            <a:chOff x="910723" y="1508212"/>
            <a:chExt cx="251660" cy="350166"/>
          </a:xfrm>
        </p:grpSpPr>
        <p:sp>
          <p:nvSpPr>
            <p:cNvPr id="9623" name="Google Shape;9623;p70"/>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0"/>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0"/>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0"/>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0"/>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0"/>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0"/>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0"/>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0"/>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0"/>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0"/>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0"/>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0"/>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0"/>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0"/>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0"/>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0"/>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70"/>
          <p:cNvGrpSpPr/>
          <p:nvPr/>
        </p:nvGrpSpPr>
        <p:grpSpPr>
          <a:xfrm>
            <a:off x="1308631" y="1507830"/>
            <a:ext cx="350166" cy="350198"/>
            <a:chOff x="1308631" y="1507830"/>
            <a:chExt cx="350166" cy="350198"/>
          </a:xfrm>
        </p:grpSpPr>
        <p:sp>
          <p:nvSpPr>
            <p:cNvPr id="9641" name="Google Shape;9641;p70"/>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0"/>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0"/>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0"/>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70"/>
          <p:cNvGrpSpPr/>
          <p:nvPr/>
        </p:nvGrpSpPr>
        <p:grpSpPr>
          <a:xfrm>
            <a:off x="1756921" y="1509739"/>
            <a:ext cx="345997" cy="345997"/>
            <a:chOff x="1756921" y="1509739"/>
            <a:chExt cx="345997" cy="345997"/>
          </a:xfrm>
        </p:grpSpPr>
        <p:sp>
          <p:nvSpPr>
            <p:cNvPr id="9646" name="Google Shape;9646;p70"/>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0"/>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0"/>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0"/>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0"/>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0"/>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0"/>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0"/>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0"/>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0"/>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0"/>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0"/>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0"/>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0"/>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0"/>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0"/>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0"/>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70"/>
          <p:cNvGrpSpPr/>
          <p:nvPr/>
        </p:nvGrpSpPr>
        <p:grpSpPr>
          <a:xfrm>
            <a:off x="2216956" y="1510503"/>
            <a:ext cx="318721" cy="345615"/>
            <a:chOff x="2216956" y="1510503"/>
            <a:chExt cx="318721" cy="345615"/>
          </a:xfrm>
        </p:grpSpPr>
        <p:sp>
          <p:nvSpPr>
            <p:cNvPr id="9664" name="Google Shape;9664;p70"/>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0"/>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0"/>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0"/>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0"/>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9" name="Google Shape;9669;p70"/>
          <p:cNvGrpSpPr/>
          <p:nvPr/>
        </p:nvGrpSpPr>
        <p:grpSpPr>
          <a:xfrm>
            <a:off x="3988156" y="1568461"/>
            <a:ext cx="349052" cy="230049"/>
            <a:chOff x="3988156" y="1568461"/>
            <a:chExt cx="349052" cy="230049"/>
          </a:xfrm>
        </p:grpSpPr>
        <p:sp>
          <p:nvSpPr>
            <p:cNvPr id="9670" name="Google Shape;9670;p70"/>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0"/>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0"/>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0"/>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0"/>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0"/>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0"/>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7" name="Google Shape;9677;p70"/>
          <p:cNvGrpSpPr/>
          <p:nvPr/>
        </p:nvGrpSpPr>
        <p:grpSpPr>
          <a:xfrm>
            <a:off x="2633037" y="1499873"/>
            <a:ext cx="379002" cy="366112"/>
            <a:chOff x="2633037" y="1499873"/>
            <a:chExt cx="379002" cy="366112"/>
          </a:xfrm>
        </p:grpSpPr>
        <p:sp>
          <p:nvSpPr>
            <p:cNvPr id="9678" name="Google Shape;9678;p70"/>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0"/>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0"/>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0"/>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0"/>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0"/>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4" name="Google Shape;9684;p70"/>
          <p:cNvGrpSpPr/>
          <p:nvPr/>
        </p:nvGrpSpPr>
        <p:grpSpPr>
          <a:xfrm>
            <a:off x="6675256" y="1516169"/>
            <a:ext cx="327823" cy="357009"/>
            <a:chOff x="6675256" y="1516169"/>
            <a:chExt cx="327823" cy="357009"/>
          </a:xfrm>
        </p:grpSpPr>
        <p:sp>
          <p:nvSpPr>
            <p:cNvPr id="9685" name="Google Shape;9685;p70"/>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0"/>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0"/>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0"/>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0"/>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0"/>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0"/>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0"/>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0"/>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70"/>
          <p:cNvGrpSpPr/>
          <p:nvPr/>
        </p:nvGrpSpPr>
        <p:grpSpPr>
          <a:xfrm>
            <a:off x="8020159" y="1516551"/>
            <a:ext cx="300897" cy="356627"/>
            <a:chOff x="8020159" y="1516551"/>
            <a:chExt cx="300897" cy="356627"/>
          </a:xfrm>
        </p:grpSpPr>
        <p:sp>
          <p:nvSpPr>
            <p:cNvPr id="9695" name="Google Shape;9695;p70"/>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0"/>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0"/>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0"/>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0"/>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0" name="Google Shape;9700;p70"/>
          <p:cNvGrpSpPr/>
          <p:nvPr/>
        </p:nvGrpSpPr>
        <p:grpSpPr>
          <a:xfrm>
            <a:off x="5377363" y="1516169"/>
            <a:ext cx="257357" cy="356627"/>
            <a:chOff x="5377363" y="1516169"/>
            <a:chExt cx="257357" cy="356627"/>
          </a:xfrm>
        </p:grpSpPr>
        <p:sp>
          <p:nvSpPr>
            <p:cNvPr id="9701" name="Google Shape;9701;p70"/>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0"/>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0"/>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0"/>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0"/>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0"/>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0"/>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0"/>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0"/>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0"/>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0"/>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0"/>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0"/>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0"/>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0"/>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0"/>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0"/>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70"/>
          <p:cNvGrpSpPr/>
          <p:nvPr/>
        </p:nvGrpSpPr>
        <p:grpSpPr>
          <a:xfrm>
            <a:off x="4880567" y="1535870"/>
            <a:ext cx="356245" cy="317607"/>
            <a:chOff x="4880567" y="1535870"/>
            <a:chExt cx="356245" cy="317607"/>
          </a:xfrm>
        </p:grpSpPr>
        <p:sp>
          <p:nvSpPr>
            <p:cNvPr id="9719" name="Google Shape;9719;p70"/>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0"/>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0"/>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0"/>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70"/>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70"/>
          <p:cNvGrpSpPr/>
          <p:nvPr/>
        </p:nvGrpSpPr>
        <p:grpSpPr>
          <a:xfrm>
            <a:off x="5771483" y="1515787"/>
            <a:ext cx="357359" cy="357391"/>
            <a:chOff x="5771483" y="1515787"/>
            <a:chExt cx="357359" cy="357391"/>
          </a:xfrm>
        </p:grpSpPr>
        <p:sp>
          <p:nvSpPr>
            <p:cNvPr id="9725" name="Google Shape;9725;p70"/>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0"/>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0"/>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0"/>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70"/>
          <p:cNvGrpSpPr/>
          <p:nvPr/>
        </p:nvGrpSpPr>
        <p:grpSpPr>
          <a:xfrm>
            <a:off x="7121669" y="1533610"/>
            <a:ext cx="321362" cy="321362"/>
            <a:chOff x="7121669" y="1533610"/>
            <a:chExt cx="321362" cy="321362"/>
          </a:xfrm>
        </p:grpSpPr>
        <p:sp>
          <p:nvSpPr>
            <p:cNvPr id="9730" name="Google Shape;9730;p70"/>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0"/>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0"/>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0"/>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4" name="Google Shape;9734;p70"/>
          <p:cNvGrpSpPr/>
          <p:nvPr/>
        </p:nvGrpSpPr>
        <p:grpSpPr>
          <a:xfrm>
            <a:off x="7562766" y="1514864"/>
            <a:ext cx="327059" cy="360192"/>
            <a:chOff x="7562766" y="1514864"/>
            <a:chExt cx="327059" cy="360192"/>
          </a:xfrm>
        </p:grpSpPr>
        <p:sp>
          <p:nvSpPr>
            <p:cNvPr id="9735" name="Google Shape;9735;p70"/>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0"/>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0"/>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0"/>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9" name="Google Shape;9739;p70"/>
          <p:cNvGrpSpPr/>
          <p:nvPr/>
        </p:nvGrpSpPr>
        <p:grpSpPr>
          <a:xfrm>
            <a:off x="6221229" y="1498673"/>
            <a:ext cx="361636" cy="362183"/>
            <a:chOff x="6259175" y="1559008"/>
            <a:chExt cx="271743" cy="272093"/>
          </a:xfrm>
        </p:grpSpPr>
        <p:sp>
          <p:nvSpPr>
            <p:cNvPr id="9740" name="Google Shape;9740;p70"/>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0"/>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0"/>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0"/>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0"/>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0"/>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0"/>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0"/>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0"/>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0"/>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0"/>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0"/>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0"/>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0"/>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0"/>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0"/>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0"/>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7" name="Google Shape;9757;p70"/>
          <p:cNvGrpSpPr/>
          <p:nvPr/>
        </p:nvGrpSpPr>
        <p:grpSpPr>
          <a:xfrm>
            <a:off x="2661459" y="2015001"/>
            <a:ext cx="322508" cy="273494"/>
            <a:chOff x="2661459" y="2015001"/>
            <a:chExt cx="322508" cy="273494"/>
          </a:xfrm>
        </p:grpSpPr>
        <p:sp>
          <p:nvSpPr>
            <p:cNvPr id="9758" name="Google Shape;9758;p70"/>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0"/>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0" name="Google Shape;9760;p70"/>
          <p:cNvGrpSpPr/>
          <p:nvPr/>
        </p:nvGrpSpPr>
        <p:grpSpPr>
          <a:xfrm>
            <a:off x="6671087" y="2009304"/>
            <a:ext cx="332757" cy="281833"/>
            <a:chOff x="6671087" y="2009304"/>
            <a:chExt cx="332757" cy="281833"/>
          </a:xfrm>
        </p:grpSpPr>
        <p:sp>
          <p:nvSpPr>
            <p:cNvPr id="9761" name="Google Shape;9761;p70"/>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0"/>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3" name="Google Shape;9763;p70"/>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4" name="Google Shape;9764;p70"/>
          <p:cNvGrpSpPr/>
          <p:nvPr/>
        </p:nvGrpSpPr>
        <p:grpSpPr>
          <a:xfrm>
            <a:off x="2201806" y="1976585"/>
            <a:ext cx="349784" cy="349434"/>
            <a:chOff x="2201806" y="1976585"/>
            <a:chExt cx="349784" cy="349434"/>
          </a:xfrm>
        </p:grpSpPr>
        <p:sp>
          <p:nvSpPr>
            <p:cNvPr id="9765" name="Google Shape;9765;p70"/>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0"/>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0"/>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0"/>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70"/>
          <p:cNvGrpSpPr/>
          <p:nvPr/>
        </p:nvGrpSpPr>
        <p:grpSpPr>
          <a:xfrm>
            <a:off x="3094217" y="1976585"/>
            <a:ext cx="350198" cy="350548"/>
            <a:chOff x="3094217" y="1976585"/>
            <a:chExt cx="350198" cy="350548"/>
          </a:xfrm>
        </p:grpSpPr>
        <p:sp>
          <p:nvSpPr>
            <p:cNvPr id="9770" name="Google Shape;9770;p70"/>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0"/>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0"/>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0"/>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0"/>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0"/>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0"/>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0"/>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0"/>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0"/>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0"/>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0"/>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0"/>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70"/>
          <p:cNvGrpSpPr/>
          <p:nvPr/>
        </p:nvGrpSpPr>
        <p:grpSpPr>
          <a:xfrm>
            <a:off x="870939" y="1975821"/>
            <a:ext cx="332375" cy="350071"/>
            <a:chOff x="870939" y="1975821"/>
            <a:chExt cx="332375" cy="350071"/>
          </a:xfrm>
        </p:grpSpPr>
        <p:sp>
          <p:nvSpPr>
            <p:cNvPr id="9784" name="Google Shape;9784;p70"/>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0"/>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0"/>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0"/>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8" name="Google Shape;9788;p70"/>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9" name="Google Shape;9789;p70"/>
          <p:cNvGrpSpPr/>
          <p:nvPr/>
        </p:nvGrpSpPr>
        <p:grpSpPr>
          <a:xfrm>
            <a:off x="3979435" y="1976585"/>
            <a:ext cx="345265" cy="349848"/>
            <a:chOff x="3979435" y="1976585"/>
            <a:chExt cx="345265" cy="349848"/>
          </a:xfrm>
        </p:grpSpPr>
        <p:sp>
          <p:nvSpPr>
            <p:cNvPr id="9790" name="Google Shape;9790;p70"/>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0"/>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0"/>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0"/>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0"/>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0"/>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0"/>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0"/>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0"/>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0"/>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0"/>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0"/>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0"/>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0"/>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0"/>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0"/>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0"/>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70"/>
          <p:cNvGrpSpPr/>
          <p:nvPr/>
        </p:nvGrpSpPr>
        <p:grpSpPr>
          <a:xfrm>
            <a:off x="3576626" y="1975821"/>
            <a:ext cx="284251" cy="351694"/>
            <a:chOff x="3576626" y="1975821"/>
            <a:chExt cx="284251" cy="351694"/>
          </a:xfrm>
        </p:grpSpPr>
        <p:sp>
          <p:nvSpPr>
            <p:cNvPr id="9808" name="Google Shape;9808;p70"/>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0"/>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0"/>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1" name="Google Shape;9811;p70"/>
          <p:cNvGrpSpPr/>
          <p:nvPr/>
        </p:nvGrpSpPr>
        <p:grpSpPr>
          <a:xfrm>
            <a:off x="2722090" y="2890162"/>
            <a:ext cx="238770" cy="371841"/>
            <a:chOff x="2722090" y="2890162"/>
            <a:chExt cx="238770" cy="371841"/>
          </a:xfrm>
        </p:grpSpPr>
        <p:sp>
          <p:nvSpPr>
            <p:cNvPr id="9812" name="Google Shape;9812;p70"/>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0"/>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0"/>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5" name="Google Shape;9815;p70"/>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6" name="Google Shape;9816;p70"/>
          <p:cNvGrpSpPr/>
          <p:nvPr/>
        </p:nvGrpSpPr>
        <p:grpSpPr>
          <a:xfrm>
            <a:off x="6216367" y="1970156"/>
            <a:ext cx="361147" cy="361147"/>
            <a:chOff x="6216367" y="1970156"/>
            <a:chExt cx="361147" cy="361147"/>
          </a:xfrm>
        </p:grpSpPr>
        <p:sp>
          <p:nvSpPr>
            <p:cNvPr id="9817" name="Google Shape;9817;p70"/>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0"/>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0"/>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0"/>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70"/>
          <p:cNvGrpSpPr/>
          <p:nvPr/>
        </p:nvGrpSpPr>
        <p:grpSpPr>
          <a:xfrm>
            <a:off x="1289311" y="2926222"/>
            <a:ext cx="408156" cy="299783"/>
            <a:chOff x="1289311" y="2926222"/>
            <a:chExt cx="408156" cy="299783"/>
          </a:xfrm>
        </p:grpSpPr>
        <p:sp>
          <p:nvSpPr>
            <p:cNvPr id="9822" name="Google Shape;9822;p70"/>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0"/>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70"/>
          <p:cNvGrpSpPr/>
          <p:nvPr/>
        </p:nvGrpSpPr>
        <p:grpSpPr>
          <a:xfrm>
            <a:off x="7978465" y="1969392"/>
            <a:ext cx="361147" cy="360797"/>
            <a:chOff x="7978465" y="1969392"/>
            <a:chExt cx="361147" cy="360797"/>
          </a:xfrm>
        </p:grpSpPr>
        <p:sp>
          <p:nvSpPr>
            <p:cNvPr id="9825" name="Google Shape;9825;p70"/>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0"/>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0"/>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0"/>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0"/>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0"/>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0"/>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0"/>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0"/>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4" name="Google Shape;9834;p70"/>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5" name="Google Shape;9835;p70"/>
          <p:cNvGrpSpPr/>
          <p:nvPr/>
        </p:nvGrpSpPr>
        <p:grpSpPr>
          <a:xfrm>
            <a:off x="854261" y="2908813"/>
            <a:ext cx="377474" cy="335748"/>
            <a:chOff x="854261" y="2908813"/>
            <a:chExt cx="377474" cy="335748"/>
          </a:xfrm>
        </p:grpSpPr>
        <p:sp>
          <p:nvSpPr>
            <p:cNvPr id="9836" name="Google Shape;9836;p70"/>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0"/>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0"/>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0"/>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0"/>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1" name="Google Shape;9841;p70"/>
          <p:cNvGrpSpPr/>
          <p:nvPr/>
        </p:nvGrpSpPr>
        <p:grpSpPr>
          <a:xfrm>
            <a:off x="1749728" y="2894777"/>
            <a:ext cx="386927" cy="363438"/>
            <a:chOff x="1749728" y="2894777"/>
            <a:chExt cx="386927" cy="363438"/>
          </a:xfrm>
        </p:grpSpPr>
        <p:sp>
          <p:nvSpPr>
            <p:cNvPr id="9842" name="Google Shape;9842;p70"/>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0"/>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0"/>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0"/>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0"/>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0"/>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0"/>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9" name="Google Shape;9849;p70"/>
          <p:cNvGrpSpPr/>
          <p:nvPr/>
        </p:nvGrpSpPr>
        <p:grpSpPr>
          <a:xfrm>
            <a:off x="7098912" y="1969392"/>
            <a:ext cx="359651" cy="361560"/>
            <a:chOff x="7098912" y="1969392"/>
            <a:chExt cx="359651" cy="361560"/>
          </a:xfrm>
        </p:grpSpPr>
        <p:sp>
          <p:nvSpPr>
            <p:cNvPr id="9850" name="Google Shape;9850;p70"/>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0"/>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0"/>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0"/>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0"/>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0"/>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0"/>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0"/>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0"/>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0"/>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0"/>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0"/>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0"/>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3" name="Google Shape;9863;p70"/>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4" name="Google Shape;9864;p70"/>
          <p:cNvGrpSpPr/>
          <p:nvPr/>
        </p:nvGrpSpPr>
        <p:grpSpPr>
          <a:xfrm>
            <a:off x="5352728" y="1990239"/>
            <a:ext cx="327091" cy="322508"/>
            <a:chOff x="5352728" y="1990239"/>
            <a:chExt cx="327091" cy="322508"/>
          </a:xfrm>
        </p:grpSpPr>
        <p:sp>
          <p:nvSpPr>
            <p:cNvPr id="9865" name="Google Shape;9865;p70"/>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0"/>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0"/>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8" name="Google Shape;9868;p70"/>
          <p:cNvGrpSpPr/>
          <p:nvPr/>
        </p:nvGrpSpPr>
        <p:grpSpPr>
          <a:xfrm>
            <a:off x="7538896" y="1970156"/>
            <a:ext cx="361147" cy="361529"/>
            <a:chOff x="7538896" y="1970156"/>
            <a:chExt cx="361147" cy="361529"/>
          </a:xfrm>
        </p:grpSpPr>
        <p:sp>
          <p:nvSpPr>
            <p:cNvPr id="9869" name="Google Shape;9869;p70"/>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0"/>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0"/>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0"/>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0"/>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0"/>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70"/>
          <p:cNvGrpSpPr/>
          <p:nvPr/>
        </p:nvGrpSpPr>
        <p:grpSpPr>
          <a:xfrm>
            <a:off x="4896099" y="1970920"/>
            <a:ext cx="358155" cy="358123"/>
            <a:chOff x="4896099" y="1970920"/>
            <a:chExt cx="358155" cy="358123"/>
          </a:xfrm>
        </p:grpSpPr>
        <p:sp>
          <p:nvSpPr>
            <p:cNvPr id="9876" name="Google Shape;9876;p70"/>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0"/>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0"/>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70"/>
          <p:cNvGrpSpPr/>
          <p:nvPr/>
        </p:nvGrpSpPr>
        <p:grpSpPr>
          <a:xfrm>
            <a:off x="4048787" y="2977019"/>
            <a:ext cx="283488" cy="198604"/>
            <a:chOff x="4048787" y="2977019"/>
            <a:chExt cx="283488" cy="198604"/>
          </a:xfrm>
        </p:grpSpPr>
        <p:sp>
          <p:nvSpPr>
            <p:cNvPr id="9880" name="Google Shape;9880;p70"/>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0"/>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0"/>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0"/>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0"/>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0"/>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6" name="Google Shape;9886;p70"/>
          <p:cNvGrpSpPr/>
          <p:nvPr/>
        </p:nvGrpSpPr>
        <p:grpSpPr>
          <a:xfrm>
            <a:off x="4054103" y="2430191"/>
            <a:ext cx="218687" cy="349052"/>
            <a:chOff x="4054103" y="2430191"/>
            <a:chExt cx="218687" cy="349052"/>
          </a:xfrm>
        </p:grpSpPr>
        <p:sp>
          <p:nvSpPr>
            <p:cNvPr id="9887" name="Google Shape;9887;p70"/>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0"/>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9" name="Google Shape;9889;p70"/>
          <p:cNvGrpSpPr/>
          <p:nvPr/>
        </p:nvGrpSpPr>
        <p:grpSpPr>
          <a:xfrm>
            <a:off x="2185128" y="2427549"/>
            <a:ext cx="382758" cy="356595"/>
            <a:chOff x="2185128" y="2427549"/>
            <a:chExt cx="382758" cy="356595"/>
          </a:xfrm>
        </p:grpSpPr>
        <p:sp>
          <p:nvSpPr>
            <p:cNvPr id="9890" name="Google Shape;9890;p70"/>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0"/>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0"/>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0"/>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4" name="Google Shape;9894;p70"/>
          <p:cNvGrpSpPr/>
          <p:nvPr/>
        </p:nvGrpSpPr>
        <p:grpSpPr>
          <a:xfrm>
            <a:off x="3539102" y="2427549"/>
            <a:ext cx="355099" cy="355481"/>
            <a:chOff x="3539102" y="2427549"/>
            <a:chExt cx="355099" cy="355481"/>
          </a:xfrm>
        </p:grpSpPr>
        <p:sp>
          <p:nvSpPr>
            <p:cNvPr id="9895" name="Google Shape;9895;p70"/>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0"/>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7" name="Google Shape;9897;p70"/>
          <p:cNvGrpSpPr/>
          <p:nvPr/>
        </p:nvGrpSpPr>
        <p:grpSpPr>
          <a:xfrm>
            <a:off x="2656907" y="2439293"/>
            <a:ext cx="332757" cy="332343"/>
            <a:chOff x="2656907" y="2439293"/>
            <a:chExt cx="332757" cy="332343"/>
          </a:xfrm>
        </p:grpSpPr>
        <p:sp>
          <p:nvSpPr>
            <p:cNvPr id="9898" name="Google Shape;9898;p70"/>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0"/>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0"/>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0"/>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0"/>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0"/>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0"/>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5" name="Google Shape;9905;p70"/>
          <p:cNvGrpSpPr/>
          <p:nvPr/>
        </p:nvGrpSpPr>
        <p:grpSpPr>
          <a:xfrm>
            <a:off x="1731523" y="2422616"/>
            <a:ext cx="399435" cy="365698"/>
            <a:chOff x="1731523" y="2422616"/>
            <a:chExt cx="399435" cy="365698"/>
          </a:xfrm>
        </p:grpSpPr>
        <p:sp>
          <p:nvSpPr>
            <p:cNvPr id="9906" name="Google Shape;9906;p70"/>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0"/>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0"/>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9" name="Google Shape;9909;p70"/>
          <p:cNvGrpSpPr/>
          <p:nvPr/>
        </p:nvGrpSpPr>
        <p:grpSpPr>
          <a:xfrm>
            <a:off x="3097241" y="2433564"/>
            <a:ext cx="344883" cy="343387"/>
            <a:chOff x="3097241" y="2433564"/>
            <a:chExt cx="344883" cy="343387"/>
          </a:xfrm>
        </p:grpSpPr>
        <p:sp>
          <p:nvSpPr>
            <p:cNvPr id="9910" name="Google Shape;9910;p70"/>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0"/>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0"/>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0"/>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0"/>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0"/>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0"/>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0"/>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0"/>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9" name="Google Shape;9919;p70"/>
          <p:cNvGrpSpPr/>
          <p:nvPr/>
        </p:nvGrpSpPr>
        <p:grpSpPr>
          <a:xfrm>
            <a:off x="1278299" y="2439293"/>
            <a:ext cx="410829" cy="332343"/>
            <a:chOff x="1278299" y="2439293"/>
            <a:chExt cx="410829" cy="332343"/>
          </a:xfrm>
        </p:grpSpPr>
        <p:sp>
          <p:nvSpPr>
            <p:cNvPr id="9920" name="Google Shape;9920;p70"/>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0"/>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0"/>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0"/>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0"/>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0"/>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0"/>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0"/>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70"/>
          <p:cNvGrpSpPr/>
          <p:nvPr/>
        </p:nvGrpSpPr>
        <p:grpSpPr>
          <a:xfrm>
            <a:off x="870939" y="2439293"/>
            <a:ext cx="331993" cy="331993"/>
            <a:chOff x="870939" y="2439293"/>
            <a:chExt cx="331993" cy="331993"/>
          </a:xfrm>
        </p:grpSpPr>
        <p:sp>
          <p:nvSpPr>
            <p:cNvPr id="9929" name="Google Shape;9929;p70"/>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0"/>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0"/>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0"/>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0"/>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0"/>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0"/>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0"/>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0"/>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0"/>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0"/>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0"/>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0"/>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0"/>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0"/>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0"/>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70"/>
          <p:cNvGrpSpPr/>
          <p:nvPr/>
        </p:nvGrpSpPr>
        <p:grpSpPr>
          <a:xfrm>
            <a:off x="6644957" y="2456353"/>
            <a:ext cx="371395" cy="278904"/>
            <a:chOff x="6644957" y="2456353"/>
            <a:chExt cx="371395" cy="278904"/>
          </a:xfrm>
        </p:grpSpPr>
        <p:sp>
          <p:nvSpPr>
            <p:cNvPr id="9946" name="Google Shape;9946;p70"/>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0"/>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0"/>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0"/>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0"/>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70"/>
          <p:cNvGrpSpPr/>
          <p:nvPr/>
        </p:nvGrpSpPr>
        <p:grpSpPr>
          <a:xfrm>
            <a:off x="5388757" y="2414659"/>
            <a:ext cx="260349" cy="362292"/>
            <a:chOff x="5388757" y="2414659"/>
            <a:chExt cx="260349" cy="362292"/>
          </a:xfrm>
        </p:grpSpPr>
        <p:sp>
          <p:nvSpPr>
            <p:cNvPr id="9952" name="Google Shape;9952;p70"/>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0"/>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0"/>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0"/>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0"/>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70"/>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0"/>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0"/>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0"/>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0"/>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0"/>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0"/>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0"/>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0"/>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0"/>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0"/>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0"/>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0"/>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0"/>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0"/>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70"/>
          <p:cNvGrpSpPr/>
          <p:nvPr/>
        </p:nvGrpSpPr>
        <p:grpSpPr>
          <a:xfrm>
            <a:off x="3567142" y="2905757"/>
            <a:ext cx="348288" cy="340331"/>
            <a:chOff x="3567142" y="2905757"/>
            <a:chExt cx="348288" cy="340331"/>
          </a:xfrm>
        </p:grpSpPr>
        <p:sp>
          <p:nvSpPr>
            <p:cNvPr id="9973" name="Google Shape;9973;p70"/>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0"/>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0"/>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0"/>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0"/>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8" name="Google Shape;9978;p70"/>
          <p:cNvGrpSpPr/>
          <p:nvPr/>
        </p:nvGrpSpPr>
        <p:grpSpPr>
          <a:xfrm>
            <a:off x="7967103" y="2415041"/>
            <a:ext cx="355863" cy="361911"/>
            <a:chOff x="7967103" y="2415041"/>
            <a:chExt cx="355863" cy="361911"/>
          </a:xfrm>
        </p:grpSpPr>
        <p:sp>
          <p:nvSpPr>
            <p:cNvPr id="9979" name="Google Shape;9979;p70"/>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0"/>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0"/>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0"/>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0"/>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0"/>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0"/>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0"/>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0"/>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0"/>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0"/>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0" name="Google Shape;9990;p70"/>
          <p:cNvGrpSpPr/>
          <p:nvPr/>
        </p:nvGrpSpPr>
        <p:grpSpPr>
          <a:xfrm>
            <a:off x="7529411" y="2414659"/>
            <a:ext cx="355863" cy="362292"/>
            <a:chOff x="7529411" y="2414659"/>
            <a:chExt cx="355863" cy="362292"/>
          </a:xfrm>
        </p:grpSpPr>
        <p:sp>
          <p:nvSpPr>
            <p:cNvPr id="9991" name="Google Shape;9991;p70"/>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0"/>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0"/>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0"/>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0"/>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0"/>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0"/>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0"/>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0"/>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0"/>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0"/>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0"/>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3" name="Google Shape;10003;p70"/>
          <p:cNvGrpSpPr/>
          <p:nvPr/>
        </p:nvGrpSpPr>
        <p:grpSpPr>
          <a:xfrm>
            <a:off x="5733194" y="2431718"/>
            <a:ext cx="446826" cy="327059"/>
            <a:chOff x="5733194" y="2431718"/>
            <a:chExt cx="446826" cy="327059"/>
          </a:xfrm>
        </p:grpSpPr>
        <p:sp>
          <p:nvSpPr>
            <p:cNvPr id="10004" name="Google Shape;10004;p70"/>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0"/>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0"/>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7" name="Google Shape;10007;p70"/>
          <p:cNvGrpSpPr/>
          <p:nvPr/>
        </p:nvGrpSpPr>
        <p:grpSpPr>
          <a:xfrm>
            <a:off x="4876780" y="2418064"/>
            <a:ext cx="407774" cy="356627"/>
            <a:chOff x="4876780" y="2418064"/>
            <a:chExt cx="407774" cy="356627"/>
          </a:xfrm>
        </p:grpSpPr>
        <p:sp>
          <p:nvSpPr>
            <p:cNvPr id="10008" name="Google Shape;10008;p70"/>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0"/>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0"/>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0"/>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0"/>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0"/>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0"/>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0"/>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70"/>
          <p:cNvGrpSpPr/>
          <p:nvPr/>
        </p:nvGrpSpPr>
        <p:grpSpPr>
          <a:xfrm>
            <a:off x="7070872" y="2410871"/>
            <a:ext cx="398321" cy="371013"/>
            <a:chOff x="7070872" y="2410871"/>
            <a:chExt cx="398321" cy="371013"/>
          </a:xfrm>
        </p:grpSpPr>
        <p:sp>
          <p:nvSpPr>
            <p:cNvPr id="10017" name="Google Shape;10017;p70"/>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0"/>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0"/>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0"/>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21" name="Google Shape;10021;p70"/>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2" name="Google Shape;10022;p70"/>
          <p:cNvGrpSpPr/>
          <p:nvPr/>
        </p:nvGrpSpPr>
        <p:grpSpPr>
          <a:xfrm>
            <a:off x="5318259" y="2982111"/>
            <a:ext cx="371013" cy="220787"/>
            <a:chOff x="5318259" y="2982111"/>
            <a:chExt cx="371013" cy="220787"/>
          </a:xfrm>
        </p:grpSpPr>
        <p:sp>
          <p:nvSpPr>
            <p:cNvPr id="10023" name="Google Shape;10023;p70"/>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0"/>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0"/>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0"/>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0"/>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0"/>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0"/>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0"/>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1" name="Google Shape;10031;p70"/>
          <p:cNvGrpSpPr/>
          <p:nvPr/>
        </p:nvGrpSpPr>
        <p:grpSpPr>
          <a:xfrm>
            <a:off x="7073928" y="2905757"/>
            <a:ext cx="371395" cy="371809"/>
            <a:chOff x="7073928" y="2905757"/>
            <a:chExt cx="371395" cy="371809"/>
          </a:xfrm>
        </p:grpSpPr>
        <p:sp>
          <p:nvSpPr>
            <p:cNvPr id="10032" name="Google Shape;10032;p70"/>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0"/>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0"/>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5" name="Google Shape;10035;p70"/>
          <p:cNvGrpSpPr/>
          <p:nvPr/>
        </p:nvGrpSpPr>
        <p:grpSpPr>
          <a:xfrm>
            <a:off x="6188327" y="2955408"/>
            <a:ext cx="371395" cy="272857"/>
            <a:chOff x="6188327" y="2955408"/>
            <a:chExt cx="371395" cy="272857"/>
          </a:xfrm>
        </p:grpSpPr>
        <p:sp>
          <p:nvSpPr>
            <p:cNvPr id="10036" name="Google Shape;10036;p70"/>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0"/>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70"/>
          <p:cNvGrpSpPr/>
          <p:nvPr/>
        </p:nvGrpSpPr>
        <p:grpSpPr>
          <a:xfrm>
            <a:off x="7521454" y="2906139"/>
            <a:ext cx="359651" cy="371013"/>
            <a:chOff x="7521454" y="2906139"/>
            <a:chExt cx="359651" cy="371013"/>
          </a:xfrm>
        </p:grpSpPr>
        <p:sp>
          <p:nvSpPr>
            <p:cNvPr id="10039" name="Google Shape;10039;p70"/>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0"/>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0"/>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0"/>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0"/>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4" name="Google Shape;10044;p70"/>
          <p:cNvGrpSpPr/>
          <p:nvPr/>
        </p:nvGrpSpPr>
        <p:grpSpPr>
          <a:xfrm>
            <a:off x="5782845" y="2906521"/>
            <a:ext cx="301661" cy="371013"/>
            <a:chOff x="5782845" y="2906521"/>
            <a:chExt cx="301661" cy="371013"/>
          </a:xfrm>
        </p:grpSpPr>
        <p:sp>
          <p:nvSpPr>
            <p:cNvPr id="10045" name="Google Shape;10045;p70"/>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0"/>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0"/>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70"/>
          <p:cNvGrpSpPr/>
          <p:nvPr/>
        </p:nvGrpSpPr>
        <p:grpSpPr>
          <a:xfrm>
            <a:off x="6630539" y="2917502"/>
            <a:ext cx="371777" cy="349434"/>
            <a:chOff x="6630539" y="2917502"/>
            <a:chExt cx="371777" cy="349434"/>
          </a:xfrm>
        </p:grpSpPr>
        <p:sp>
          <p:nvSpPr>
            <p:cNvPr id="10049" name="Google Shape;10049;p70"/>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0"/>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0"/>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0"/>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0"/>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0"/>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0"/>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6" name="Google Shape;10056;p70"/>
          <p:cNvGrpSpPr/>
          <p:nvPr/>
        </p:nvGrpSpPr>
        <p:grpSpPr>
          <a:xfrm>
            <a:off x="2171474" y="3369229"/>
            <a:ext cx="408156" cy="343737"/>
            <a:chOff x="2171474" y="3369229"/>
            <a:chExt cx="408156" cy="343737"/>
          </a:xfrm>
        </p:grpSpPr>
        <p:sp>
          <p:nvSpPr>
            <p:cNvPr id="10057" name="Google Shape;10057;p70"/>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0"/>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0"/>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0"/>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70"/>
          <p:cNvGrpSpPr/>
          <p:nvPr/>
        </p:nvGrpSpPr>
        <p:grpSpPr>
          <a:xfrm>
            <a:off x="4891198" y="2925108"/>
            <a:ext cx="334634" cy="334634"/>
            <a:chOff x="4891198" y="2925108"/>
            <a:chExt cx="334634" cy="334634"/>
          </a:xfrm>
        </p:grpSpPr>
        <p:sp>
          <p:nvSpPr>
            <p:cNvPr id="10062" name="Google Shape;10062;p70"/>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0"/>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0"/>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0"/>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0"/>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0"/>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0"/>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0"/>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0" name="Google Shape;10070;p70"/>
          <p:cNvGrpSpPr/>
          <p:nvPr/>
        </p:nvGrpSpPr>
        <p:grpSpPr>
          <a:xfrm>
            <a:off x="7976174" y="2925108"/>
            <a:ext cx="334666" cy="334634"/>
            <a:chOff x="7976174" y="2925108"/>
            <a:chExt cx="334666" cy="334634"/>
          </a:xfrm>
        </p:grpSpPr>
        <p:sp>
          <p:nvSpPr>
            <p:cNvPr id="10071" name="Google Shape;10071;p70"/>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0"/>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70"/>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70"/>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0"/>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0"/>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0"/>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0"/>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0"/>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70"/>
          <p:cNvGrpSpPr/>
          <p:nvPr/>
        </p:nvGrpSpPr>
        <p:grpSpPr>
          <a:xfrm>
            <a:off x="3091957" y="3374131"/>
            <a:ext cx="354717" cy="332757"/>
            <a:chOff x="3091957" y="3374131"/>
            <a:chExt cx="354717" cy="332757"/>
          </a:xfrm>
        </p:grpSpPr>
        <p:sp>
          <p:nvSpPr>
            <p:cNvPr id="10081" name="Google Shape;10081;p70"/>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0"/>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0"/>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0"/>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0"/>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70"/>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7" name="Google Shape;10087;p70"/>
          <p:cNvGrpSpPr/>
          <p:nvPr/>
        </p:nvGrpSpPr>
        <p:grpSpPr>
          <a:xfrm>
            <a:off x="3988156" y="3380210"/>
            <a:ext cx="353954" cy="318880"/>
            <a:chOff x="3988156" y="3380210"/>
            <a:chExt cx="353954" cy="318880"/>
          </a:xfrm>
        </p:grpSpPr>
        <p:sp>
          <p:nvSpPr>
            <p:cNvPr id="10088" name="Google Shape;10088;p70"/>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0"/>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0"/>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0"/>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0"/>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70"/>
          <p:cNvGrpSpPr/>
          <p:nvPr/>
        </p:nvGrpSpPr>
        <p:grpSpPr>
          <a:xfrm>
            <a:off x="3541011" y="3367320"/>
            <a:ext cx="348257" cy="346188"/>
            <a:chOff x="3541011" y="3367320"/>
            <a:chExt cx="348257" cy="346188"/>
          </a:xfrm>
        </p:grpSpPr>
        <p:sp>
          <p:nvSpPr>
            <p:cNvPr id="10094" name="Google Shape;10094;p70"/>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0"/>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0"/>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70"/>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8" name="Google Shape;10098;p70"/>
          <p:cNvGrpSpPr/>
          <p:nvPr/>
        </p:nvGrpSpPr>
        <p:grpSpPr>
          <a:xfrm>
            <a:off x="850092" y="3352934"/>
            <a:ext cx="369517" cy="375660"/>
            <a:chOff x="850092" y="3352934"/>
            <a:chExt cx="369517" cy="375660"/>
          </a:xfrm>
        </p:grpSpPr>
        <p:sp>
          <p:nvSpPr>
            <p:cNvPr id="10099" name="Google Shape;10099;p70"/>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0"/>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0"/>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0"/>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0"/>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70"/>
          <p:cNvGrpSpPr/>
          <p:nvPr/>
        </p:nvGrpSpPr>
        <p:grpSpPr>
          <a:xfrm>
            <a:off x="1314678" y="3358217"/>
            <a:ext cx="334666" cy="365348"/>
            <a:chOff x="1314678" y="3358217"/>
            <a:chExt cx="334666" cy="365348"/>
          </a:xfrm>
        </p:grpSpPr>
        <p:sp>
          <p:nvSpPr>
            <p:cNvPr id="10105" name="Google Shape;10105;p70"/>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0"/>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70"/>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70"/>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0"/>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70"/>
          <p:cNvGrpSpPr/>
          <p:nvPr/>
        </p:nvGrpSpPr>
        <p:grpSpPr>
          <a:xfrm>
            <a:off x="1748582" y="3372635"/>
            <a:ext cx="359269" cy="335780"/>
            <a:chOff x="1748582" y="3372635"/>
            <a:chExt cx="359269" cy="335780"/>
          </a:xfrm>
        </p:grpSpPr>
        <p:sp>
          <p:nvSpPr>
            <p:cNvPr id="10111" name="Google Shape;10111;p70"/>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12" name="Google Shape;10112;p70"/>
            <p:cNvGrpSpPr/>
            <p:nvPr/>
          </p:nvGrpSpPr>
          <p:grpSpPr>
            <a:xfrm>
              <a:off x="1748582" y="3372635"/>
              <a:ext cx="333520" cy="335780"/>
              <a:chOff x="1748582" y="3372635"/>
              <a:chExt cx="333520" cy="335780"/>
            </a:xfrm>
          </p:grpSpPr>
          <p:sp>
            <p:nvSpPr>
              <p:cNvPr id="10113" name="Google Shape;10113;p70"/>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0"/>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0"/>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116" name="Google Shape;10116;p70"/>
          <p:cNvGrpSpPr/>
          <p:nvPr/>
        </p:nvGrpSpPr>
        <p:grpSpPr>
          <a:xfrm>
            <a:off x="2640993" y="3357835"/>
            <a:ext cx="365348" cy="364966"/>
            <a:chOff x="2640993" y="3357835"/>
            <a:chExt cx="365348" cy="364966"/>
          </a:xfrm>
        </p:grpSpPr>
        <p:sp>
          <p:nvSpPr>
            <p:cNvPr id="10117" name="Google Shape;10117;p70"/>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0"/>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0"/>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0"/>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0"/>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70"/>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70"/>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0"/>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0"/>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0"/>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70"/>
          <p:cNvGrpSpPr/>
          <p:nvPr/>
        </p:nvGrpSpPr>
        <p:grpSpPr>
          <a:xfrm>
            <a:off x="4886264" y="3366174"/>
            <a:ext cx="350548" cy="350198"/>
            <a:chOff x="4886264" y="3366174"/>
            <a:chExt cx="350548" cy="350198"/>
          </a:xfrm>
        </p:grpSpPr>
        <p:sp>
          <p:nvSpPr>
            <p:cNvPr id="10128" name="Google Shape;10128;p70"/>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0"/>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0"/>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0"/>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0"/>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0"/>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0"/>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0"/>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0"/>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0"/>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0"/>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70"/>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70"/>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1" name="Google Shape;10141;p70"/>
          <p:cNvGrpSpPr/>
          <p:nvPr/>
        </p:nvGrpSpPr>
        <p:grpSpPr>
          <a:xfrm>
            <a:off x="5331913" y="3413947"/>
            <a:ext cx="347143" cy="254684"/>
            <a:chOff x="5331913" y="3413947"/>
            <a:chExt cx="347143" cy="254684"/>
          </a:xfrm>
        </p:grpSpPr>
        <p:sp>
          <p:nvSpPr>
            <p:cNvPr id="10142" name="Google Shape;10142;p70"/>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0"/>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0"/>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0"/>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0"/>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0"/>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8" name="Google Shape;10148;p70"/>
          <p:cNvGrpSpPr/>
          <p:nvPr/>
        </p:nvGrpSpPr>
        <p:grpSpPr>
          <a:xfrm>
            <a:off x="5776798" y="3409778"/>
            <a:ext cx="346379" cy="264518"/>
            <a:chOff x="5776798" y="3409778"/>
            <a:chExt cx="346379" cy="264518"/>
          </a:xfrm>
        </p:grpSpPr>
        <p:sp>
          <p:nvSpPr>
            <p:cNvPr id="10149" name="Google Shape;10149;p70"/>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0"/>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0"/>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0"/>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0"/>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0"/>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70"/>
          <p:cNvGrpSpPr/>
          <p:nvPr/>
        </p:nvGrpSpPr>
        <p:grpSpPr>
          <a:xfrm>
            <a:off x="7108015" y="3396505"/>
            <a:ext cx="344883" cy="290299"/>
            <a:chOff x="7108015" y="3396505"/>
            <a:chExt cx="344883" cy="290299"/>
          </a:xfrm>
        </p:grpSpPr>
        <p:sp>
          <p:nvSpPr>
            <p:cNvPr id="10156" name="Google Shape;10156;p70"/>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0"/>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0"/>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0"/>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70"/>
          <p:cNvGrpSpPr/>
          <p:nvPr/>
        </p:nvGrpSpPr>
        <p:grpSpPr>
          <a:xfrm>
            <a:off x="7551754" y="3390808"/>
            <a:ext cx="344883" cy="301311"/>
            <a:chOff x="7551754" y="3390808"/>
            <a:chExt cx="344883" cy="301311"/>
          </a:xfrm>
        </p:grpSpPr>
        <p:sp>
          <p:nvSpPr>
            <p:cNvPr id="10161" name="Google Shape;10161;p70"/>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0"/>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70"/>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70"/>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0"/>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0"/>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0"/>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0"/>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0"/>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0"/>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0"/>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2" name="Google Shape;10172;p70"/>
          <p:cNvGrpSpPr/>
          <p:nvPr/>
        </p:nvGrpSpPr>
        <p:grpSpPr>
          <a:xfrm>
            <a:off x="6707084" y="3387403"/>
            <a:ext cx="261145" cy="308504"/>
            <a:chOff x="6707084" y="3387403"/>
            <a:chExt cx="261145" cy="308504"/>
          </a:xfrm>
        </p:grpSpPr>
        <p:sp>
          <p:nvSpPr>
            <p:cNvPr id="10173" name="Google Shape;10173;p70"/>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0"/>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0"/>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0"/>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7" name="Google Shape;10177;p70"/>
          <p:cNvGrpSpPr/>
          <p:nvPr/>
        </p:nvGrpSpPr>
        <p:grpSpPr>
          <a:xfrm>
            <a:off x="848978" y="4297637"/>
            <a:ext cx="377824" cy="324418"/>
            <a:chOff x="848978" y="4297637"/>
            <a:chExt cx="377824" cy="324418"/>
          </a:xfrm>
        </p:grpSpPr>
        <p:sp>
          <p:nvSpPr>
            <p:cNvPr id="10178" name="Google Shape;10178;p70"/>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0"/>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70"/>
          <p:cNvGrpSpPr/>
          <p:nvPr/>
        </p:nvGrpSpPr>
        <p:grpSpPr>
          <a:xfrm>
            <a:off x="1754279" y="4286593"/>
            <a:ext cx="351439" cy="345965"/>
            <a:chOff x="1754279" y="4286593"/>
            <a:chExt cx="351439" cy="345965"/>
          </a:xfrm>
        </p:grpSpPr>
        <p:sp>
          <p:nvSpPr>
            <p:cNvPr id="10181" name="Google Shape;10181;p70"/>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0"/>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70"/>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70"/>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0"/>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70"/>
          <p:cNvGrpSpPr/>
          <p:nvPr/>
        </p:nvGrpSpPr>
        <p:grpSpPr>
          <a:xfrm>
            <a:off x="3996113" y="4291176"/>
            <a:ext cx="336512" cy="335048"/>
            <a:chOff x="3996113" y="4291176"/>
            <a:chExt cx="336512" cy="335048"/>
          </a:xfrm>
        </p:grpSpPr>
        <p:sp>
          <p:nvSpPr>
            <p:cNvPr id="10187" name="Google Shape;10187;p70"/>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0"/>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0"/>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0" name="Google Shape;10190;p70"/>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1" name="Google Shape;10191;p70"/>
          <p:cNvGrpSpPr/>
          <p:nvPr/>
        </p:nvGrpSpPr>
        <p:grpSpPr>
          <a:xfrm>
            <a:off x="2179081" y="4285511"/>
            <a:ext cx="397525" cy="348670"/>
            <a:chOff x="2179081" y="4285511"/>
            <a:chExt cx="397525" cy="348670"/>
          </a:xfrm>
        </p:grpSpPr>
        <p:sp>
          <p:nvSpPr>
            <p:cNvPr id="10192" name="Google Shape;10192;p70"/>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0"/>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4" name="Google Shape;10194;p70"/>
          <p:cNvGrpSpPr/>
          <p:nvPr/>
        </p:nvGrpSpPr>
        <p:grpSpPr>
          <a:xfrm>
            <a:off x="3584201" y="4294996"/>
            <a:ext cx="267574" cy="329415"/>
            <a:chOff x="3584201" y="4294996"/>
            <a:chExt cx="267574" cy="329415"/>
          </a:xfrm>
        </p:grpSpPr>
        <p:sp>
          <p:nvSpPr>
            <p:cNvPr id="10195" name="Google Shape;10195;p70"/>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0"/>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0"/>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0"/>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70"/>
          <p:cNvGrpSpPr/>
          <p:nvPr/>
        </p:nvGrpSpPr>
        <p:grpSpPr>
          <a:xfrm>
            <a:off x="3082855" y="4295728"/>
            <a:ext cx="375946" cy="327823"/>
            <a:chOff x="3082855" y="4295728"/>
            <a:chExt cx="375946" cy="327823"/>
          </a:xfrm>
        </p:grpSpPr>
        <p:sp>
          <p:nvSpPr>
            <p:cNvPr id="10200" name="Google Shape;10200;p70"/>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0"/>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0"/>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0"/>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0"/>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0"/>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0"/>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0"/>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0"/>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0"/>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0"/>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70"/>
          <p:cNvGrpSpPr/>
          <p:nvPr/>
        </p:nvGrpSpPr>
        <p:grpSpPr>
          <a:xfrm>
            <a:off x="2749016" y="4291176"/>
            <a:ext cx="150831" cy="336926"/>
            <a:chOff x="2749016" y="4291176"/>
            <a:chExt cx="150831" cy="336926"/>
          </a:xfrm>
        </p:grpSpPr>
        <p:sp>
          <p:nvSpPr>
            <p:cNvPr id="10212" name="Google Shape;10212;p70"/>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70"/>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70"/>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0"/>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6" name="Google Shape;10216;p70"/>
          <p:cNvGrpSpPr/>
          <p:nvPr/>
        </p:nvGrpSpPr>
        <p:grpSpPr>
          <a:xfrm>
            <a:off x="7127716" y="4279432"/>
            <a:ext cx="248254" cy="361942"/>
            <a:chOff x="7127716" y="4279432"/>
            <a:chExt cx="248254" cy="361942"/>
          </a:xfrm>
        </p:grpSpPr>
        <p:sp>
          <p:nvSpPr>
            <p:cNvPr id="10217" name="Google Shape;10217;p70"/>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0"/>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0"/>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0"/>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0"/>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0"/>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0"/>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0"/>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0"/>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6" name="Google Shape;10226;p70"/>
          <p:cNvGrpSpPr/>
          <p:nvPr/>
        </p:nvGrpSpPr>
        <p:grpSpPr>
          <a:xfrm>
            <a:off x="7565408" y="4279432"/>
            <a:ext cx="248255" cy="361942"/>
            <a:chOff x="7565408" y="4279432"/>
            <a:chExt cx="248255" cy="361942"/>
          </a:xfrm>
        </p:grpSpPr>
        <p:sp>
          <p:nvSpPr>
            <p:cNvPr id="10227" name="Google Shape;10227;p70"/>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0"/>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70"/>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70"/>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0"/>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0"/>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0"/>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0"/>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5" name="Google Shape;10235;p70"/>
          <p:cNvGrpSpPr/>
          <p:nvPr/>
        </p:nvGrpSpPr>
        <p:grpSpPr>
          <a:xfrm>
            <a:off x="6264109" y="4279432"/>
            <a:ext cx="225498" cy="361560"/>
            <a:chOff x="6264109" y="4279432"/>
            <a:chExt cx="225498" cy="361560"/>
          </a:xfrm>
        </p:grpSpPr>
        <p:sp>
          <p:nvSpPr>
            <p:cNvPr id="10236" name="Google Shape;10236;p70"/>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70"/>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8" name="Google Shape;10238;p70"/>
          <p:cNvGrpSpPr/>
          <p:nvPr/>
        </p:nvGrpSpPr>
        <p:grpSpPr>
          <a:xfrm>
            <a:off x="7929578" y="4284365"/>
            <a:ext cx="395266" cy="351312"/>
            <a:chOff x="7929578" y="4284365"/>
            <a:chExt cx="395266" cy="351312"/>
          </a:xfrm>
        </p:grpSpPr>
        <p:sp>
          <p:nvSpPr>
            <p:cNvPr id="10239" name="Google Shape;10239;p70"/>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0"/>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0"/>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0"/>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70"/>
          <p:cNvGrpSpPr/>
          <p:nvPr/>
        </p:nvGrpSpPr>
        <p:grpSpPr>
          <a:xfrm>
            <a:off x="6595502" y="4323777"/>
            <a:ext cx="426315" cy="332826"/>
            <a:chOff x="6639652" y="4323777"/>
            <a:chExt cx="426315" cy="332826"/>
          </a:xfrm>
        </p:grpSpPr>
        <p:sp>
          <p:nvSpPr>
            <p:cNvPr id="10244" name="Google Shape;10244;p70"/>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0"/>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0"/>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0"/>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0"/>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0"/>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0"/>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0"/>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0"/>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70"/>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70"/>
          <p:cNvGrpSpPr/>
          <p:nvPr/>
        </p:nvGrpSpPr>
        <p:grpSpPr>
          <a:xfrm>
            <a:off x="5357662" y="4297637"/>
            <a:ext cx="287275" cy="326296"/>
            <a:chOff x="5357662" y="4297637"/>
            <a:chExt cx="287275" cy="326296"/>
          </a:xfrm>
        </p:grpSpPr>
        <p:sp>
          <p:nvSpPr>
            <p:cNvPr id="10255" name="Google Shape;10255;p70"/>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0"/>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0"/>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0"/>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0"/>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70"/>
          <p:cNvGrpSpPr/>
          <p:nvPr/>
        </p:nvGrpSpPr>
        <p:grpSpPr>
          <a:xfrm>
            <a:off x="5774124" y="4294550"/>
            <a:ext cx="331611" cy="331674"/>
            <a:chOff x="5774124" y="4294550"/>
            <a:chExt cx="331611" cy="331674"/>
          </a:xfrm>
        </p:grpSpPr>
        <p:sp>
          <p:nvSpPr>
            <p:cNvPr id="10261" name="Google Shape;10261;p70"/>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0"/>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3" name="Google Shape;10263;p70"/>
          <p:cNvGrpSpPr/>
          <p:nvPr/>
        </p:nvGrpSpPr>
        <p:grpSpPr>
          <a:xfrm>
            <a:off x="4890434" y="4287389"/>
            <a:ext cx="345997" cy="346029"/>
            <a:chOff x="4890434" y="4287389"/>
            <a:chExt cx="345997" cy="346029"/>
          </a:xfrm>
        </p:grpSpPr>
        <p:sp>
          <p:nvSpPr>
            <p:cNvPr id="10264" name="Google Shape;10264;p70"/>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0"/>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0"/>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0"/>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0"/>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0"/>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70"/>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1" name="Google Shape;10271;p70"/>
          <p:cNvGrpSpPr/>
          <p:nvPr/>
        </p:nvGrpSpPr>
        <p:grpSpPr>
          <a:xfrm>
            <a:off x="2165809" y="3811059"/>
            <a:ext cx="422542" cy="342973"/>
            <a:chOff x="2165809" y="3811059"/>
            <a:chExt cx="422542" cy="342973"/>
          </a:xfrm>
        </p:grpSpPr>
        <p:sp>
          <p:nvSpPr>
            <p:cNvPr id="10272" name="Google Shape;10272;p70"/>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0"/>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0"/>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0"/>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0"/>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0"/>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0"/>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0"/>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0"/>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0"/>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0"/>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0"/>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0"/>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0"/>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0"/>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0"/>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0"/>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0"/>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90" name="Google Shape;10290;p70"/>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91" name="Google Shape;10291;p70"/>
          <p:cNvGrpSpPr/>
          <p:nvPr/>
        </p:nvGrpSpPr>
        <p:grpSpPr>
          <a:xfrm>
            <a:off x="903530" y="3806125"/>
            <a:ext cx="264550" cy="353222"/>
            <a:chOff x="903530" y="3806125"/>
            <a:chExt cx="264550" cy="353222"/>
          </a:xfrm>
        </p:grpSpPr>
        <p:sp>
          <p:nvSpPr>
            <p:cNvPr id="10292" name="Google Shape;10292;p70"/>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70"/>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70"/>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0"/>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6" name="Google Shape;10296;p70"/>
          <p:cNvGrpSpPr/>
          <p:nvPr/>
        </p:nvGrpSpPr>
        <p:grpSpPr>
          <a:xfrm>
            <a:off x="2611458" y="3816374"/>
            <a:ext cx="426329" cy="332375"/>
            <a:chOff x="2611458" y="3816374"/>
            <a:chExt cx="426329" cy="332375"/>
          </a:xfrm>
        </p:grpSpPr>
        <p:sp>
          <p:nvSpPr>
            <p:cNvPr id="10297" name="Google Shape;10297;p70"/>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0"/>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0"/>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70"/>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70"/>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0"/>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0"/>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0"/>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0"/>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0"/>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7" name="Google Shape;10307;p70"/>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8" name="Google Shape;10308;p70"/>
          <p:cNvGrpSpPr/>
          <p:nvPr/>
        </p:nvGrpSpPr>
        <p:grpSpPr>
          <a:xfrm>
            <a:off x="4019984" y="3805393"/>
            <a:ext cx="293704" cy="353954"/>
            <a:chOff x="4019984" y="3805393"/>
            <a:chExt cx="293704" cy="353954"/>
          </a:xfrm>
        </p:grpSpPr>
        <p:sp>
          <p:nvSpPr>
            <p:cNvPr id="10309" name="Google Shape;10309;p70"/>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0"/>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70"/>
          <p:cNvGrpSpPr/>
          <p:nvPr/>
        </p:nvGrpSpPr>
        <p:grpSpPr>
          <a:xfrm>
            <a:off x="8006505" y="3390044"/>
            <a:ext cx="323654" cy="303189"/>
            <a:chOff x="8006505" y="3390044"/>
            <a:chExt cx="323654" cy="303189"/>
          </a:xfrm>
        </p:grpSpPr>
        <p:sp>
          <p:nvSpPr>
            <p:cNvPr id="10312" name="Google Shape;10312;p70"/>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0"/>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70"/>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70"/>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0"/>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0"/>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8" name="Google Shape;10318;p70"/>
          <p:cNvGrpSpPr/>
          <p:nvPr/>
        </p:nvGrpSpPr>
        <p:grpSpPr>
          <a:xfrm>
            <a:off x="1299146" y="3806507"/>
            <a:ext cx="367990" cy="351312"/>
            <a:chOff x="1299146" y="3806507"/>
            <a:chExt cx="367990" cy="351312"/>
          </a:xfrm>
        </p:grpSpPr>
        <p:sp>
          <p:nvSpPr>
            <p:cNvPr id="10319" name="Google Shape;10319;p70"/>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0"/>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1" name="Google Shape;10321;p70"/>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2" name="Google Shape;10322;p70"/>
          <p:cNvGrpSpPr/>
          <p:nvPr/>
        </p:nvGrpSpPr>
        <p:grpSpPr>
          <a:xfrm>
            <a:off x="3095745" y="3805393"/>
            <a:ext cx="352840" cy="354717"/>
            <a:chOff x="3095745" y="3805393"/>
            <a:chExt cx="352840" cy="354717"/>
          </a:xfrm>
        </p:grpSpPr>
        <p:sp>
          <p:nvSpPr>
            <p:cNvPr id="10323" name="Google Shape;10323;p70"/>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0"/>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0"/>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0"/>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0"/>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0"/>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70"/>
          <p:cNvGrpSpPr/>
          <p:nvPr/>
        </p:nvGrpSpPr>
        <p:grpSpPr>
          <a:xfrm>
            <a:off x="7550258" y="3832670"/>
            <a:ext cx="371395" cy="301279"/>
            <a:chOff x="7550258" y="3832670"/>
            <a:chExt cx="371395" cy="301279"/>
          </a:xfrm>
        </p:grpSpPr>
        <p:sp>
          <p:nvSpPr>
            <p:cNvPr id="10330" name="Google Shape;10330;p70"/>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70"/>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70"/>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0"/>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0"/>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0"/>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0"/>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0"/>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0"/>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0"/>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0"/>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0"/>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0"/>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0"/>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0"/>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0"/>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0"/>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0"/>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8" name="Google Shape;10348;p70"/>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9" name="Google Shape;10349;p70"/>
          <p:cNvGrpSpPr/>
          <p:nvPr/>
        </p:nvGrpSpPr>
        <p:grpSpPr>
          <a:xfrm>
            <a:off x="6659725" y="3808035"/>
            <a:ext cx="367608" cy="350548"/>
            <a:chOff x="6659725" y="3808035"/>
            <a:chExt cx="367608" cy="350548"/>
          </a:xfrm>
        </p:grpSpPr>
        <p:sp>
          <p:nvSpPr>
            <p:cNvPr id="10350" name="Google Shape;10350;p70"/>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70"/>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2" name="Google Shape;10352;p70"/>
          <p:cNvGrpSpPr/>
          <p:nvPr/>
        </p:nvGrpSpPr>
        <p:grpSpPr>
          <a:xfrm>
            <a:off x="6219391" y="3816756"/>
            <a:ext cx="356627" cy="334252"/>
            <a:chOff x="6219391" y="3816756"/>
            <a:chExt cx="356627" cy="334252"/>
          </a:xfrm>
        </p:grpSpPr>
        <p:sp>
          <p:nvSpPr>
            <p:cNvPr id="10353" name="Google Shape;10353;p70"/>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0"/>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0"/>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0"/>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7" name="Google Shape;10357;p70"/>
          <p:cNvGrpSpPr/>
          <p:nvPr/>
        </p:nvGrpSpPr>
        <p:grpSpPr>
          <a:xfrm>
            <a:off x="5778676" y="3826972"/>
            <a:ext cx="349052" cy="313055"/>
            <a:chOff x="5778676" y="3826972"/>
            <a:chExt cx="349052" cy="313055"/>
          </a:xfrm>
        </p:grpSpPr>
        <p:sp>
          <p:nvSpPr>
            <p:cNvPr id="10358" name="Google Shape;10358;p70"/>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0"/>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0"/>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0"/>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0"/>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3" name="Google Shape;10363;p70"/>
          <p:cNvGrpSpPr/>
          <p:nvPr/>
        </p:nvGrpSpPr>
        <p:grpSpPr>
          <a:xfrm>
            <a:off x="5355784" y="3834547"/>
            <a:ext cx="299019" cy="297905"/>
            <a:chOff x="5355784" y="3834547"/>
            <a:chExt cx="299019" cy="297905"/>
          </a:xfrm>
        </p:grpSpPr>
        <p:sp>
          <p:nvSpPr>
            <p:cNvPr id="10364" name="Google Shape;10364;p70"/>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0"/>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0"/>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0"/>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70"/>
          <p:cNvGrpSpPr/>
          <p:nvPr/>
        </p:nvGrpSpPr>
        <p:grpSpPr>
          <a:xfrm>
            <a:off x="8036455" y="3807271"/>
            <a:ext cx="292176" cy="353985"/>
            <a:chOff x="8036455" y="3807271"/>
            <a:chExt cx="292176" cy="353985"/>
          </a:xfrm>
        </p:grpSpPr>
        <p:sp>
          <p:nvSpPr>
            <p:cNvPr id="10369" name="Google Shape;10369;p70"/>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0"/>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1" name="Google Shape;10371;p70"/>
          <p:cNvGrpSpPr/>
          <p:nvPr/>
        </p:nvGrpSpPr>
        <p:grpSpPr>
          <a:xfrm>
            <a:off x="4874902" y="3808799"/>
            <a:ext cx="345615" cy="350835"/>
            <a:chOff x="4874902" y="3808799"/>
            <a:chExt cx="345615" cy="350835"/>
          </a:xfrm>
        </p:grpSpPr>
        <p:sp>
          <p:nvSpPr>
            <p:cNvPr id="10372" name="Google Shape;10372;p70"/>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70"/>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0"/>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0"/>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0"/>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0"/>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0"/>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0"/>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0"/>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0"/>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0"/>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0"/>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70"/>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70"/>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0"/>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0"/>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0"/>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92" name="Shape 10392"/>
        <p:cNvGrpSpPr/>
        <p:nvPr/>
      </p:nvGrpSpPr>
      <p:grpSpPr>
        <a:xfrm>
          <a:off x="0" y="0"/>
          <a:ext cx="0" cy="0"/>
          <a:chOff x="0" y="0"/>
          <a:chExt cx="0" cy="0"/>
        </a:xfrm>
      </p:grpSpPr>
      <p:sp>
        <p:nvSpPr>
          <p:cNvPr id="10393" name="Google Shape;10393;p7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394" name="Google Shape;10394;p7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395" name="Google Shape;10395;p71"/>
          <p:cNvGrpSpPr/>
          <p:nvPr/>
        </p:nvGrpSpPr>
        <p:grpSpPr>
          <a:xfrm>
            <a:off x="2704005" y="4258781"/>
            <a:ext cx="342144" cy="362704"/>
            <a:chOff x="2704005" y="4258781"/>
            <a:chExt cx="342144" cy="362704"/>
          </a:xfrm>
        </p:grpSpPr>
        <p:sp>
          <p:nvSpPr>
            <p:cNvPr id="10396" name="Google Shape;10396;p71"/>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1"/>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1"/>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1"/>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1"/>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1"/>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1"/>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71"/>
          <p:cNvGrpSpPr/>
          <p:nvPr/>
        </p:nvGrpSpPr>
        <p:grpSpPr>
          <a:xfrm>
            <a:off x="2157462" y="4258496"/>
            <a:ext cx="347435" cy="363370"/>
            <a:chOff x="2157462" y="4258496"/>
            <a:chExt cx="347435" cy="363370"/>
          </a:xfrm>
        </p:grpSpPr>
        <p:sp>
          <p:nvSpPr>
            <p:cNvPr id="10404" name="Google Shape;10404;p71"/>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71"/>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71"/>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7" name="Google Shape;10407;p71"/>
          <p:cNvGrpSpPr/>
          <p:nvPr/>
        </p:nvGrpSpPr>
        <p:grpSpPr>
          <a:xfrm>
            <a:off x="4010963" y="3763781"/>
            <a:ext cx="343665" cy="363211"/>
            <a:chOff x="4010963" y="3763781"/>
            <a:chExt cx="343665" cy="363211"/>
          </a:xfrm>
        </p:grpSpPr>
        <p:sp>
          <p:nvSpPr>
            <p:cNvPr id="10408" name="Google Shape;10408;p71"/>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1"/>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1"/>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1"/>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1"/>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3" name="Google Shape;10413;p71"/>
          <p:cNvGrpSpPr/>
          <p:nvPr/>
        </p:nvGrpSpPr>
        <p:grpSpPr>
          <a:xfrm>
            <a:off x="2214042" y="3810509"/>
            <a:ext cx="368153" cy="311193"/>
            <a:chOff x="2214042" y="3810509"/>
            <a:chExt cx="368153" cy="311193"/>
          </a:xfrm>
        </p:grpSpPr>
        <p:sp>
          <p:nvSpPr>
            <p:cNvPr id="10414" name="Google Shape;10414;p71"/>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1"/>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6" name="Google Shape;10416;p71"/>
          <p:cNvGrpSpPr/>
          <p:nvPr/>
        </p:nvGrpSpPr>
        <p:grpSpPr>
          <a:xfrm>
            <a:off x="1768938" y="3782219"/>
            <a:ext cx="367805" cy="367773"/>
            <a:chOff x="1768938" y="3782219"/>
            <a:chExt cx="367805" cy="367773"/>
          </a:xfrm>
        </p:grpSpPr>
        <p:sp>
          <p:nvSpPr>
            <p:cNvPr id="10417" name="Google Shape;10417;p71"/>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1"/>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71"/>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71"/>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1"/>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2" name="Google Shape;10422;p71"/>
          <p:cNvGrpSpPr/>
          <p:nvPr/>
        </p:nvGrpSpPr>
        <p:grpSpPr>
          <a:xfrm>
            <a:off x="2681385" y="3798439"/>
            <a:ext cx="325544" cy="327413"/>
            <a:chOff x="2681385" y="3798439"/>
            <a:chExt cx="325544" cy="327413"/>
          </a:xfrm>
        </p:grpSpPr>
        <p:sp>
          <p:nvSpPr>
            <p:cNvPr id="10423" name="Google Shape;10423;p71"/>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1"/>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1"/>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71"/>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71"/>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1"/>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1"/>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71"/>
          <p:cNvGrpSpPr/>
          <p:nvPr/>
        </p:nvGrpSpPr>
        <p:grpSpPr>
          <a:xfrm>
            <a:off x="6243928" y="4263502"/>
            <a:ext cx="274254" cy="350824"/>
            <a:chOff x="6243928" y="4263502"/>
            <a:chExt cx="274254" cy="350824"/>
          </a:xfrm>
        </p:grpSpPr>
        <p:sp>
          <p:nvSpPr>
            <p:cNvPr id="10431" name="Google Shape;10431;p71"/>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1"/>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1"/>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1"/>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1"/>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1"/>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1"/>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1"/>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9" name="Google Shape;10439;p71"/>
          <p:cNvGrpSpPr/>
          <p:nvPr/>
        </p:nvGrpSpPr>
        <p:grpSpPr>
          <a:xfrm>
            <a:off x="3560600" y="3763338"/>
            <a:ext cx="352345" cy="363655"/>
            <a:chOff x="3560600" y="3763338"/>
            <a:chExt cx="352345" cy="363655"/>
          </a:xfrm>
        </p:grpSpPr>
        <p:sp>
          <p:nvSpPr>
            <p:cNvPr id="10440" name="Google Shape;10440;p71"/>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1"/>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71"/>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3" name="Google Shape;10443;p71"/>
          <p:cNvGrpSpPr/>
          <p:nvPr/>
        </p:nvGrpSpPr>
        <p:grpSpPr>
          <a:xfrm>
            <a:off x="5790556" y="4261252"/>
            <a:ext cx="279513" cy="356083"/>
            <a:chOff x="5790556" y="4261252"/>
            <a:chExt cx="279513" cy="356083"/>
          </a:xfrm>
        </p:grpSpPr>
        <p:sp>
          <p:nvSpPr>
            <p:cNvPr id="10444" name="Google Shape;10444;p71"/>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1"/>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1"/>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1"/>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1"/>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1"/>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1"/>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71"/>
          <p:cNvGrpSpPr/>
          <p:nvPr/>
        </p:nvGrpSpPr>
        <p:grpSpPr>
          <a:xfrm>
            <a:off x="5341333" y="4261252"/>
            <a:ext cx="278752" cy="356463"/>
            <a:chOff x="5341333" y="4261252"/>
            <a:chExt cx="278752" cy="356463"/>
          </a:xfrm>
        </p:grpSpPr>
        <p:sp>
          <p:nvSpPr>
            <p:cNvPr id="10452" name="Google Shape;10452;p71"/>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1"/>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1"/>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1"/>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1"/>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1"/>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71"/>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59" name="Google Shape;10459;p71"/>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0" name="Google Shape;10460;p71"/>
          <p:cNvGrpSpPr/>
          <p:nvPr/>
        </p:nvGrpSpPr>
        <p:grpSpPr>
          <a:xfrm>
            <a:off x="3103646" y="3766076"/>
            <a:ext cx="360233" cy="362451"/>
            <a:chOff x="3107608" y="3763401"/>
            <a:chExt cx="360233" cy="362451"/>
          </a:xfrm>
        </p:grpSpPr>
        <p:sp>
          <p:nvSpPr>
            <p:cNvPr id="10461" name="Google Shape;10461;p71"/>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1"/>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1"/>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4" name="Google Shape;10464;p71"/>
          <p:cNvGrpSpPr/>
          <p:nvPr/>
        </p:nvGrpSpPr>
        <p:grpSpPr>
          <a:xfrm>
            <a:off x="889343" y="3801227"/>
            <a:ext cx="351585" cy="339705"/>
            <a:chOff x="889343" y="3801227"/>
            <a:chExt cx="351585" cy="339705"/>
          </a:xfrm>
        </p:grpSpPr>
        <p:sp>
          <p:nvSpPr>
            <p:cNvPr id="10465" name="Google Shape;10465;p71"/>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71"/>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71"/>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1"/>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1"/>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71"/>
          <p:cNvGrpSpPr/>
          <p:nvPr/>
        </p:nvGrpSpPr>
        <p:grpSpPr>
          <a:xfrm>
            <a:off x="4896609" y="4260872"/>
            <a:ext cx="278784" cy="355323"/>
            <a:chOff x="4896609" y="4260872"/>
            <a:chExt cx="278784" cy="355323"/>
          </a:xfrm>
        </p:grpSpPr>
        <p:sp>
          <p:nvSpPr>
            <p:cNvPr id="10471" name="Google Shape;10471;p71"/>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71"/>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71"/>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1"/>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1"/>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1"/>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71"/>
          <p:cNvGrpSpPr/>
          <p:nvPr/>
        </p:nvGrpSpPr>
        <p:grpSpPr>
          <a:xfrm>
            <a:off x="7598438" y="4266131"/>
            <a:ext cx="260283" cy="345914"/>
            <a:chOff x="7598438" y="4266131"/>
            <a:chExt cx="260283" cy="345914"/>
          </a:xfrm>
        </p:grpSpPr>
        <p:sp>
          <p:nvSpPr>
            <p:cNvPr id="10478" name="Google Shape;10478;p71"/>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1"/>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1"/>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1"/>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1"/>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1"/>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1"/>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71"/>
          <p:cNvGrpSpPr/>
          <p:nvPr/>
        </p:nvGrpSpPr>
        <p:grpSpPr>
          <a:xfrm>
            <a:off x="1767069" y="3360146"/>
            <a:ext cx="286324" cy="348163"/>
            <a:chOff x="1767069" y="3360146"/>
            <a:chExt cx="286324" cy="348163"/>
          </a:xfrm>
        </p:grpSpPr>
        <p:sp>
          <p:nvSpPr>
            <p:cNvPr id="10486" name="Google Shape;10486;p71"/>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1"/>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71"/>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71"/>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1"/>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1"/>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1"/>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71"/>
          <p:cNvGrpSpPr/>
          <p:nvPr/>
        </p:nvGrpSpPr>
        <p:grpSpPr>
          <a:xfrm>
            <a:off x="7149944" y="4266131"/>
            <a:ext cx="260283" cy="345914"/>
            <a:chOff x="7149944" y="4266131"/>
            <a:chExt cx="260283" cy="345914"/>
          </a:xfrm>
        </p:grpSpPr>
        <p:sp>
          <p:nvSpPr>
            <p:cNvPr id="10494" name="Google Shape;10494;p71"/>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1"/>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1"/>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1"/>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1"/>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1"/>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0" name="Google Shape;10500;p71"/>
          <p:cNvGrpSpPr/>
          <p:nvPr/>
        </p:nvGrpSpPr>
        <p:grpSpPr>
          <a:xfrm>
            <a:off x="6695051" y="4259351"/>
            <a:ext cx="270104" cy="360233"/>
            <a:chOff x="6695051" y="4259351"/>
            <a:chExt cx="270104" cy="360233"/>
          </a:xfrm>
        </p:grpSpPr>
        <p:sp>
          <p:nvSpPr>
            <p:cNvPr id="10501" name="Google Shape;10501;p71"/>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71"/>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1"/>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1"/>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71"/>
          <p:cNvGrpSpPr/>
          <p:nvPr/>
        </p:nvGrpSpPr>
        <p:grpSpPr>
          <a:xfrm>
            <a:off x="8047661" y="4257451"/>
            <a:ext cx="277263" cy="362514"/>
            <a:chOff x="8047661" y="4257451"/>
            <a:chExt cx="277263" cy="362514"/>
          </a:xfrm>
        </p:grpSpPr>
        <p:sp>
          <p:nvSpPr>
            <p:cNvPr id="10506" name="Google Shape;10506;p71"/>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1"/>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1"/>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1"/>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71"/>
          <p:cNvGrpSpPr/>
          <p:nvPr/>
        </p:nvGrpSpPr>
        <p:grpSpPr>
          <a:xfrm>
            <a:off x="6248078" y="3784468"/>
            <a:ext cx="277263" cy="356115"/>
            <a:chOff x="6248078" y="3784468"/>
            <a:chExt cx="277263" cy="356115"/>
          </a:xfrm>
        </p:grpSpPr>
        <p:sp>
          <p:nvSpPr>
            <p:cNvPr id="10511" name="Google Shape;10511;p71"/>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1"/>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71"/>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71"/>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1"/>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71"/>
          <p:cNvGrpSpPr/>
          <p:nvPr/>
        </p:nvGrpSpPr>
        <p:grpSpPr>
          <a:xfrm>
            <a:off x="5800725" y="3785989"/>
            <a:ext cx="277644" cy="354594"/>
            <a:chOff x="5800725" y="3785989"/>
            <a:chExt cx="277644" cy="354594"/>
          </a:xfrm>
        </p:grpSpPr>
        <p:sp>
          <p:nvSpPr>
            <p:cNvPr id="10517" name="Google Shape;10517;p71"/>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1"/>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1"/>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1"/>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1"/>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1"/>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1"/>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71"/>
          <p:cNvGrpSpPr/>
          <p:nvPr/>
        </p:nvGrpSpPr>
        <p:grpSpPr>
          <a:xfrm>
            <a:off x="2206122" y="3360748"/>
            <a:ext cx="308183" cy="347561"/>
            <a:chOff x="2206122" y="3360748"/>
            <a:chExt cx="308183" cy="347561"/>
          </a:xfrm>
        </p:grpSpPr>
        <p:sp>
          <p:nvSpPr>
            <p:cNvPr id="10525" name="Google Shape;10525;p71"/>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1"/>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1"/>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1"/>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1"/>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71"/>
          <p:cNvGrpSpPr/>
          <p:nvPr/>
        </p:nvGrpSpPr>
        <p:grpSpPr>
          <a:xfrm>
            <a:off x="5353403" y="3785609"/>
            <a:ext cx="277992" cy="354974"/>
            <a:chOff x="5353403" y="3785609"/>
            <a:chExt cx="277992" cy="354974"/>
          </a:xfrm>
        </p:grpSpPr>
        <p:sp>
          <p:nvSpPr>
            <p:cNvPr id="10531" name="Google Shape;10531;p71"/>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1"/>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1"/>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71"/>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71"/>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1"/>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71"/>
          <p:cNvGrpSpPr/>
          <p:nvPr/>
        </p:nvGrpSpPr>
        <p:grpSpPr>
          <a:xfrm>
            <a:off x="4896229" y="3785989"/>
            <a:ext cx="278784" cy="354594"/>
            <a:chOff x="4896229" y="3785989"/>
            <a:chExt cx="278784" cy="354594"/>
          </a:xfrm>
        </p:grpSpPr>
        <p:sp>
          <p:nvSpPr>
            <p:cNvPr id="10538" name="Google Shape;10538;p71"/>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1"/>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1"/>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1"/>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1"/>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1"/>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71"/>
          <p:cNvGrpSpPr/>
          <p:nvPr/>
        </p:nvGrpSpPr>
        <p:grpSpPr>
          <a:xfrm>
            <a:off x="7592387" y="3787858"/>
            <a:ext cx="273874" cy="351204"/>
            <a:chOff x="7592387" y="3787858"/>
            <a:chExt cx="273874" cy="351204"/>
          </a:xfrm>
        </p:grpSpPr>
        <p:sp>
          <p:nvSpPr>
            <p:cNvPr id="10545" name="Google Shape;10545;p71"/>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71"/>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71"/>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1"/>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9" name="Google Shape;10549;p71"/>
          <p:cNvGrpSpPr/>
          <p:nvPr/>
        </p:nvGrpSpPr>
        <p:grpSpPr>
          <a:xfrm>
            <a:off x="7145794" y="3787858"/>
            <a:ext cx="274254" cy="350444"/>
            <a:chOff x="7145794" y="3787858"/>
            <a:chExt cx="274254" cy="350444"/>
          </a:xfrm>
        </p:grpSpPr>
        <p:sp>
          <p:nvSpPr>
            <p:cNvPr id="10550" name="Google Shape;10550;p71"/>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1"/>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1"/>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1"/>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1"/>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1"/>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6" name="Google Shape;10556;p71"/>
          <p:cNvGrpSpPr/>
          <p:nvPr/>
        </p:nvGrpSpPr>
        <p:grpSpPr>
          <a:xfrm>
            <a:off x="8054060" y="3787098"/>
            <a:ext cx="266334" cy="353834"/>
            <a:chOff x="8054060" y="3787098"/>
            <a:chExt cx="266334" cy="353834"/>
          </a:xfrm>
        </p:grpSpPr>
        <p:sp>
          <p:nvSpPr>
            <p:cNvPr id="10557" name="Google Shape;10557;p71"/>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1"/>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1"/>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1"/>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71"/>
          <p:cNvGrpSpPr/>
          <p:nvPr/>
        </p:nvGrpSpPr>
        <p:grpSpPr>
          <a:xfrm>
            <a:off x="6702211" y="3782599"/>
            <a:ext cx="270104" cy="361754"/>
            <a:chOff x="6702211" y="3782599"/>
            <a:chExt cx="270104" cy="361754"/>
          </a:xfrm>
        </p:grpSpPr>
        <p:sp>
          <p:nvSpPr>
            <p:cNvPr id="10562" name="Google Shape;10562;p71"/>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71"/>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1"/>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1"/>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1"/>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7" name="Google Shape;10567;p71"/>
          <p:cNvGrpSpPr/>
          <p:nvPr/>
        </p:nvGrpSpPr>
        <p:grpSpPr>
          <a:xfrm>
            <a:off x="3516886" y="3438727"/>
            <a:ext cx="391854" cy="269922"/>
            <a:chOff x="3516850" y="3406526"/>
            <a:chExt cx="369674" cy="254644"/>
          </a:xfrm>
        </p:grpSpPr>
        <p:sp>
          <p:nvSpPr>
            <p:cNvPr id="10568" name="Google Shape;10568;p71"/>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1"/>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1"/>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1"/>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2" name="Google Shape;10572;p71"/>
          <p:cNvGrpSpPr/>
          <p:nvPr/>
        </p:nvGrpSpPr>
        <p:grpSpPr>
          <a:xfrm>
            <a:off x="1310655" y="3360527"/>
            <a:ext cx="306314" cy="347403"/>
            <a:chOff x="1310655" y="3360527"/>
            <a:chExt cx="306314" cy="347403"/>
          </a:xfrm>
        </p:grpSpPr>
        <p:sp>
          <p:nvSpPr>
            <p:cNvPr id="10573" name="Google Shape;10573;p71"/>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71"/>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1"/>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1"/>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1"/>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71"/>
          <p:cNvGrpSpPr/>
          <p:nvPr/>
        </p:nvGrpSpPr>
        <p:grpSpPr>
          <a:xfrm>
            <a:off x="3119678" y="3360146"/>
            <a:ext cx="269343" cy="348543"/>
            <a:chOff x="3119678" y="3360146"/>
            <a:chExt cx="269343" cy="348543"/>
          </a:xfrm>
        </p:grpSpPr>
        <p:sp>
          <p:nvSpPr>
            <p:cNvPr id="10579" name="Google Shape;10579;p71"/>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1"/>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1"/>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1"/>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1"/>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1"/>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1"/>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6" name="Google Shape;10586;p71"/>
          <p:cNvGrpSpPr/>
          <p:nvPr/>
        </p:nvGrpSpPr>
        <p:grpSpPr>
          <a:xfrm>
            <a:off x="3967213" y="3356947"/>
            <a:ext cx="368185" cy="354753"/>
            <a:chOff x="3967213" y="3356947"/>
            <a:chExt cx="368185" cy="354753"/>
          </a:xfrm>
        </p:grpSpPr>
        <p:sp>
          <p:nvSpPr>
            <p:cNvPr id="10587" name="Google Shape;10587;p71"/>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71"/>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71"/>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1"/>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1"/>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71"/>
          <p:cNvGrpSpPr/>
          <p:nvPr/>
        </p:nvGrpSpPr>
        <p:grpSpPr>
          <a:xfrm>
            <a:off x="871254" y="3360146"/>
            <a:ext cx="285183" cy="347023"/>
            <a:chOff x="871254" y="3360146"/>
            <a:chExt cx="285183" cy="347023"/>
          </a:xfrm>
        </p:grpSpPr>
        <p:sp>
          <p:nvSpPr>
            <p:cNvPr id="10593" name="Google Shape;10593;p71"/>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1"/>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1"/>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1"/>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7" name="Google Shape;10597;p71"/>
          <p:cNvGrpSpPr/>
          <p:nvPr/>
        </p:nvGrpSpPr>
        <p:grpSpPr>
          <a:xfrm>
            <a:off x="2665165" y="3360146"/>
            <a:ext cx="281794" cy="349684"/>
            <a:chOff x="2665165" y="3360146"/>
            <a:chExt cx="281794" cy="349684"/>
          </a:xfrm>
        </p:grpSpPr>
        <p:sp>
          <p:nvSpPr>
            <p:cNvPr id="10598" name="Google Shape;10598;p71"/>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71"/>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1"/>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1"/>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1"/>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3" name="Google Shape;10603;p71"/>
          <p:cNvGrpSpPr/>
          <p:nvPr/>
        </p:nvGrpSpPr>
        <p:grpSpPr>
          <a:xfrm>
            <a:off x="7156344" y="3347696"/>
            <a:ext cx="264465" cy="353074"/>
            <a:chOff x="7156344" y="3347696"/>
            <a:chExt cx="264465" cy="353074"/>
          </a:xfrm>
        </p:grpSpPr>
        <p:sp>
          <p:nvSpPr>
            <p:cNvPr id="10604" name="Google Shape;10604;p71"/>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1"/>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1"/>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1"/>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1"/>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9" name="Google Shape;10609;p71"/>
          <p:cNvGrpSpPr/>
          <p:nvPr/>
        </p:nvGrpSpPr>
        <p:grpSpPr>
          <a:xfrm>
            <a:off x="6703732" y="3346936"/>
            <a:ext cx="264813" cy="352693"/>
            <a:chOff x="6703732" y="3346936"/>
            <a:chExt cx="264813" cy="352693"/>
          </a:xfrm>
        </p:grpSpPr>
        <p:sp>
          <p:nvSpPr>
            <p:cNvPr id="10610" name="Google Shape;10610;p71"/>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1"/>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1"/>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1"/>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1"/>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5" name="Google Shape;10615;p71"/>
          <p:cNvGrpSpPr/>
          <p:nvPr/>
        </p:nvGrpSpPr>
        <p:grpSpPr>
          <a:xfrm>
            <a:off x="6252228" y="3346936"/>
            <a:ext cx="265193" cy="352693"/>
            <a:chOff x="6252228" y="3346936"/>
            <a:chExt cx="265193" cy="352693"/>
          </a:xfrm>
        </p:grpSpPr>
        <p:sp>
          <p:nvSpPr>
            <p:cNvPr id="10616" name="Google Shape;10616;p71"/>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1"/>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1"/>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71"/>
          <p:cNvGrpSpPr/>
          <p:nvPr/>
        </p:nvGrpSpPr>
        <p:grpSpPr>
          <a:xfrm>
            <a:off x="5801105" y="3347696"/>
            <a:ext cx="264813" cy="351933"/>
            <a:chOff x="5801105" y="3347696"/>
            <a:chExt cx="264813" cy="351933"/>
          </a:xfrm>
        </p:grpSpPr>
        <p:sp>
          <p:nvSpPr>
            <p:cNvPr id="10620" name="Google Shape;10620;p71"/>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1"/>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1"/>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1"/>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71"/>
          <p:cNvGrpSpPr/>
          <p:nvPr/>
        </p:nvGrpSpPr>
        <p:grpSpPr>
          <a:xfrm>
            <a:off x="5349253" y="3346936"/>
            <a:ext cx="265922" cy="352693"/>
            <a:chOff x="5349253" y="3346936"/>
            <a:chExt cx="265922" cy="352693"/>
          </a:xfrm>
        </p:grpSpPr>
        <p:sp>
          <p:nvSpPr>
            <p:cNvPr id="10625" name="Google Shape;10625;p71"/>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1"/>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1"/>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1"/>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71"/>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71"/>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71"/>
          <p:cNvGrpSpPr/>
          <p:nvPr/>
        </p:nvGrpSpPr>
        <p:grpSpPr>
          <a:xfrm>
            <a:off x="4907159" y="3346936"/>
            <a:ext cx="264845" cy="354214"/>
            <a:chOff x="4907159" y="3346936"/>
            <a:chExt cx="264845" cy="354214"/>
          </a:xfrm>
        </p:grpSpPr>
        <p:sp>
          <p:nvSpPr>
            <p:cNvPr id="10632" name="Google Shape;10632;p71"/>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1"/>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71"/>
          <p:cNvGrpSpPr/>
          <p:nvPr/>
        </p:nvGrpSpPr>
        <p:grpSpPr>
          <a:xfrm>
            <a:off x="8048421" y="3334486"/>
            <a:ext cx="276503" cy="369674"/>
            <a:chOff x="8048421" y="3334486"/>
            <a:chExt cx="276503" cy="369674"/>
          </a:xfrm>
        </p:grpSpPr>
        <p:sp>
          <p:nvSpPr>
            <p:cNvPr id="10635" name="Google Shape;10635;p71"/>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1"/>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1"/>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1"/>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1"/>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1"/>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71"/>
          <p:cNvGrpSpPr/>
          <p:nvPr/>
        </p:nvGrpSpPr>
        <p:grpSpPr>
          <a:xfrm>
            <a:off x="7575787" y="3329955"/>
            <a:ext cx="295384" cy="376834"/>
            <a:chOff x="7575787" y="3329955"/>
            <a:chExt cx="295384" cy="376834"/>
          </a:xfrm>
        </p:grpSpPr>
        <p:sp>
          <p:nvSpPr>
            <p:cNvPr id="10642" name="Google Shape;10642;p71"/>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1"/>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1"/>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1"/>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1"/>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1"/>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71"/>
          <p:cNvGrpSpPr/>
          <p:nvPr/>
        </p:nvGrpSpPr>
        <p:grpSpPr>
          <a:xfrm>
            <a:off x="864062" y="2884503"/>
            <a:ext cx="264084" cy="347783"/>
            <a:chOff x="864062" y="2884503"/>
            <a:chExt cx="264084" cy="347783"/>
          </a:xfrm>
        </p:grpSpPr>
        <p:sp>
          <p:nvSpPr>
            <p:cNvPr id="10649" name="Google Shape;10649;p71"/>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1"/>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1"/>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1"/>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1"/>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1"/>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1"/>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1"/>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1"/>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71"/>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9" name="Google Shape;10659;p71"/>
          <p:cNvGrpSpPr/>
          <p:nvPr/>
        </p:nvGrpSpPr>
        <p:grpSpPr>
          <a:xfrm>
            <a:off x="3978523" y="2884661"/>
            <a:ext cx="348955" cy="346516"/>
            <a:chOff x="3978523" y="2884661"/>
            <a:chExt cx="348955" cy="346516"/>
          </a:xfrm>
        </p:grpSpPr>
        <p:sp>
          <p:nvSpPr>
            <p:cNvPr id="10660" name="Google Shape;10660;p71"/>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1"/>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1"/>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1"/>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1"/>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1"/>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1"/>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1"/>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8" name="Google Shape;10668;p71"/>
          <p:cNvGrpSpPr/>
          <p:nvPr/>
        </p:nvGrpSpPr>
        <p:grpSpPr>
          <a:xfrm>
            <a:off x="3527780" y="2885263"/>
            <a:ext cx="347435" cy="345534"/>
            <a:chOff x="3527780" y="2885263"/>
            <a:chExt cx="347435" cy="345534"/>
          </a:xfrm>
        </p:grpSpPr>
        <p:sp>
          <p:nvSpPr>
            <p:cNvPr id="10669" name="Google Shape;10669;p71"/>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1"/>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1"/>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1"/>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1"/>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1"/>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1"/>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1"/>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1"/>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1"/>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1"/>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1"/>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1"/>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1"/>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1"/>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1"/>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1"/>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1"/>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1"/>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1"/>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1"/>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1"/>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1"/>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71"/>
          <p:cNvGrpSpPr/>
          <p:nvPr/>
        </p:nvGrpSpPr>
        <p:grpSpPr>
          <a:xfrm>
            <a:off x="2239671" y="2884503"/>
            <a:ext cx="218053" cy="348543"/>
            <a:chOff x="2239671" y="2884503"/>
            <a:chExt cx="218053" cy="348543"/>
          </a:xfrm>
        </p:grpSpPr>
        <p:sp>
          <p:nvSpPr>
            <p:cNvPr id="10693" name="Google Shape;10693;p71"/>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1"/>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1"/>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1"/>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1"/>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71"/>
          <p:cNvGrpSpPr/>
          <p:nvPr/>
        </p:nvGrpSpPr>
        <p:grpSpPr>
          <a:xfrm>
            <a:off x="2691555" y="2884503"/>
            <a:ext cx="215044" cy="348924"/>
            <a:chOff x="2691555" y="2884503"/>
            <a:chExt cx="215044" cy="348924"/>
          </a:xfrm>
        </p:grpSpPr>
        <p:sp>
          <p:nvSpPr>
            <p:cNvPr id="10699" name="Google Shape;10699;p71"/>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1"/>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1"/>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71"/>
          <p:cNvGrpSpPr/>
          <p:nvPr/>
        </p:nvGrpSpPr>
        <p:grpSpPr>
          <a:xfrm>
            <a:off x="1770459" y="2884503"/>
            <a:ext cx="254644" cy="348828"/>
            <a:chOff x="1770459" y="2884503"/>
            <a:chExt cx="254644" cy="348828"/>
          </a:xfrm>
        </p:grpSpPr>
        <p:sp>
          <p:nvSpPr>
            <p:cNvPr id="10703" name="Google Shape;10703;p71"/>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1"/>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1"/>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1"/>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1"/>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1"/>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1"/>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71"/>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1" name="Google Shape;10711;p71"/>
          <p:cNvGrpSpPr/>
          <p:nvPr/>
        </p:nvGrpSpPr>
        <p:grpSpPr>
          <a:xfrm>
            <a:off x="1317466" y="2884883"/>
            <a:ext cx="258382" cy="348543"/>
            <a:chOff x="1317466" y="2884883"/>
            <a:chExt cx="258382" cy="348543"/>
          </a:xfrm>
        </p:grpSpPr>
        <p:sp>
          <p:nvSpPr>
            <p:cNvPr id="10712" name="Google Shape;10712;p71"/>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1"/>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1"/>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1"/>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1"/>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1"/>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1"/>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1"/>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71"/>
          <p:cNvGrpSpPr/>
          <p:nvPr/>
        </p:nvGrpSpPr>
        <p:grpSpPr>
          <a:xfrm>
            <a:off x="3121167" y="2884883"/>
            <a:ext cx="258414" cy="348543"/>
            <a:chOff x="3121167" y="2884883"/>
            <a:chExt cx="258414" cy="348543"/>
          </a:xfrm>
        </p:grpSpPr>
        <p:sp>
          <p:nvSpPr>
            <p:cNvPr id="10721" name="Google Shape;10721;p71"/>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1"/>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1"/>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1"/>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1"/>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1"/>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1"/>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71"/>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9" name="Google Shape;10729;p71"/>
          <p:cNvGrpSpPr/>
          <p:nvPr/>
        </p:nvGrpSpPr>
        <p:grpSpPr>
          <a:xfrm>
            <a:off x="4899999" y="2882095"/>
            <a:ext cx="271244" cy="346801"/>
            <a:chOff x="4899999" y="2882095"/>
            <a:chExt cx="271244" cy="346801"/>
          </a:xfrm>
        </p:grpSpPr>
        <p:sp>
          <p:nvSpPr>
            <p:cNvPr id="10730" name="Google Shape;10730;p71"/>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1"/>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1"/>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1"/>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1"/>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1"/>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1"/>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1"/>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1"/>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1"/>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0" name="Google Shape;10740;p71"/>
          <p:cNvGrpSpPr/>
          <p:nvPr/>
        </p:nvGrpSpPr>
        <p:grpSpPr>
          <a:xfrm>
            <a:off x="7162775" y="2881113"/>
            <a:ext cx="259523" cy="346294"/>
            <a:chOff x="7162775" y="2881113"/>
            <a:chExt cx="259523" cy="346294"/>
          </a:xfrm>
        </p:grpSpPr>
        <p:sp>
          <p:nvSpPr>
            <p:cNvPr id="10741" name="Google Shape;10741;p71"/>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1"/>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1"/>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1"/>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71"/>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71"/>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7" name="Google Shape;10747;p71"/>
          <p:cNvGrpSpPr/>
          <p:nvPr/>
        </p:nvGrpSpPr>
        <p:grpSpPr>
          <a:xfrm>
            <a:off x="6709751" y="2881842"/>
            <a:ext cx="261075" cy="347815"/>
            <a:chOff x="6709751" y="2881842"/>
            <a:chExt cx="261075" cy="347815"/>
          </a:xfrm>
        </p:grpSpPr>
        <p:sp>
          <p:nvSpPr>
            <p:cNvPr id="10748" name="Google Shape;10748;p71"/>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1"/>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1"/>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1"/>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1"/>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1"/>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71"/>
          <p:cNvGrpSpPr/>
          <p:nvPr/>
        </p:nvGrpSpPr>
        <p:grpSpPr>
          <a:xfrm>
            <a:off x="5807156" y="2881113"/>
            <a:ext cx="261043" cy="348163"/>
            <a:chOff x="5807156" y="2881113"/>
            <a:chExt cx="261043" cy="348163"/>
          </a:xfrm>
        </p:grpSpPr>
        <p:sp>
          <p:nvSpPr>
            <p:cNvPr id="10755" name="Google Shape;10755;p71"/>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1"/>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1"/>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1"/>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1"/>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0" name="Google Shape;10760;p71"/>
          <p:cNvGrpSpPr/>
          <p:nvPr/>
        </p:nvGrpSpPr>
        <p:grpSpPr>
          <a:xfrm>
            <a:off x="5355653" y="2881493"/>
            <a:ext cx="262184" cy="346643"/>
            <a:chOff x="5355653" y="2881493"/>
            <a:chExt cx="262184" cy="346643"/>
          </a:xfrm>
        </p:grpSpPr>
        <p:sp>
          <p:nvSpPr>
            <p:cNvPr id="10761" name="Google Shape;10761;p71"/>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1"/>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1"/>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1"/>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71"/>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6" name="Google Shape;10766;p71"/>
          <p:cNvGrpSpPr/>
          <p:nvPr/>
        </p:nvGrpSpPr>
        <p:grpSpPr>
          <a:xfrm>
            <a:off x="8055961" y="2881842"/>
            <a:ext cx="260283" cy="345914"/>
            <a:chOff x="8055961" y="2881842"/>
            <a:chExt cx="260283" cy="345914"/>
          </a:xfrm>
        </p:grpSpPr>
        <p:sp>
          <p:nvSpPr>
            <p:cNvPr id="10767" name="Google Shape;10767;p71"/>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1"/>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1"/>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1"/>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71"/>
          <p:cNvGrpSpPr/>
          <p:nvPr/>
        </p:nvGrpSpPr>
        <p:grpSpPr>
          <a:xfrm>
            <a:off x="7609368" y="2893912"/>
            <a:ext cx="264813" cy="353105"/>
            <a:chOff x="7609368" y="2893912"/>
            <a:chExt cx="264813" cy="353105"/>
          </a:xfrm>
        </p:grpSpPr>
        <p:sp>
          <p:nvSpPr>
            <p:cNvPr id="10772" name="Google Shape;10772;p71"/>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1"/>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71"/>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71"/>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1"/>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1"/>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71"/>
          <p:cNvGrpSpPr/>
          <p:nvPr/>
        </p:nvGrpSpPr>
        <p:grpSpPr>
          <a:xfrm>
            <a:off x="6248458" y="2869772"/>
            <a:ext cx="270864" cy="360645"/>
            <a:chOff x="6248458" y="2869772"/>
            <a:chExt cx="270864" cy="360645"/>
          </a:xfrm>
        </p:grpSpPr>
        <p:sp>
          <p:nvSpPr>
            <p:cNvPr id="10779" name="Google Shape;10779;p71"/>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1"/>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1"/>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1"/>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1"/>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71"/>
          <p:cNvGrpSpPr/>
          <p:nvPr/>
        </p:nvGrpSpPr>
        <p:grpSpPr>
          <a:xfrm>
            <a:off x="3075928" y="2445798"/>
            <a:ext cx="363243" cy="300675"/>
            <a:chOff x="3075928" y="2445798"/>
            <a:chExt cx="363243" cy="300675"/>
          </a:xfrm>
        </p:grpSpPr>
        <p:sp>
          <p:nvSpPr>
            <p:cNvPr id="10785" name="Google Shape;10785;p71"/>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1"/>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1"/>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1"/>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1"/>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1"/>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1"/>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1"/>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1"/>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71"/>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71"/>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71"/>
          <p:cNvGrpSpPr/>
          <p:nvPr/>
        </p:nvGrpSpPr>
        <p:grpSpPr>
          <a:xfrm>
            <a:off x="2633105" y="2431859"/>
            <a:ext cx="363243" cy="328585"/>
            <a:chOff x="2633105" y="2431859"/>
            <a:chExt cx="363243" cy="328585"/>
          </a:xfrm>
        </p:grpSpPr>
        <p:sp>
          <p:nvSpPr>
            <p:cNvPr id="10797" name="Google Shape;10797;p71"/>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1"/>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1"/>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1"/>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1"/>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1"/>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1"/>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1"/>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71"/>
          <p:cNvGrpSpPr/>
          <p:nvPr/>
        </p:nvGrpSpPr>
        <p:grpSpPr>
          <a:xfrm>
            <a:off x="2189142" y="2421310"/>
            <a:ext cx="365904" cy="350064"/>
            <a:chOff x="2189142" y="2421310"/>
            <a:chExt cx="365904" cy="350064"/>
          </a:xfrm>
        </p:grpSpPr>
        <p:sp>
          <p:nvSpPr>
            <p:cNvPr id="10806" name="Google Shape;10806;p71"/>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1"/>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71"/>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71"/>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1"/>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1"/>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1"/>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1"/>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1"/>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5" name="Google Shape;10815;p71"/>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6" name="Google Shape;10816;p71"/>
          <p:cNvGrpSpPr/>
          <p:nvPr/>
        </p:nvGrpSpPr>
        <p:grpSpPr>
          <a:xfrm>
            <a:off x="3961923" y="2486317"/>
            <a:ext cx="364415" cy="220936"/>
            <a:chOff x="3961923" y="2486317"/>
            <a:chExt cx="364415" cy="220936"/>
          </a:xfrm>
        </p:grpSpPr>
        <p:sp>
          <p:nvSpPr>
            <p:cNvPr id="10817" name="Google Shape;10817;p71"/>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71"/>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1"/>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1"/>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1" name="Google Shape;10821;p71"/>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2" name="Google Shape;10822;p71"/>
          <p:cNvGrpSpPr/>
          <p:nvPr/>
        </p:nvGrpSpPr>
        <p:grpSpPr>
          <a:xfrm>
            <a:off x="1303876" y="2419377"/>
            <a:ext cx="363275" cy="354626"/>
            <a:chOff x="1303876" y="2419377"/>
            <a:chExt cx="363275" cy="354626"/>
          </a:xfrm>
        </p:grpSpPr>
        <p:sp>
          <p:nvSpPr>
            <p:cNvPr id="10823" name="Google Shape;10823;p71"/>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1"/>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1"/>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1"/>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71"/>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71"/>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1"/>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1"/>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71"/>
          <p:cNvGrpSpPr/>
          <p:nvPr/>
        </p:nvGrpSpPr>
        <p:grpSpPr>
          <a:xfrm>
            <a:off x="861053" y="2414910"/>
            <a:ext cx="362134" cy="363623"/>
            <a:chOff x="861053" y="2414910"/>
            <a:chExt cx="362134" cy="363623"/>
          </a:xfrm>
        </p:grpSpPr>
        <p:sp>
          <p:nvSpPr>
            <p:cNvPr id="10832" name="Google Shape;10832;p71"/>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1"/>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1"/>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1"/>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1"/>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7" name="Google Shape;10837;p71"/>
          <p:cNvGrpSpPr/>
          <p:nvPr/>
        </p:nvGrpSpPr>
        <p:grpSpPr>
          <a:xfrm>
            <a:off x="7594288" y="2415259"/>
            <a:ext cx="279513" cy="355735"/>
            <a:chOff x="7594288" y="2415259"/>
            <a:chExt cx="279513" cy="355735"/>
          </a:xfrm>
        </p:grpSpPr>
        <p:sp>
          <p:nvSpPr>
            <p:cNvPr id="10838" name="Google Shape;10838;p71"/>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1"/>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1"/>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1"/>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1"/>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1"/>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71"/>
          <p:cNvGrpSpPr/>
          <p:nvPr/>
        </p:nvGrpSpPr>
        <p:grpSpPr>
          <a:xfrm>
            <a:off x="7145794" y="2415639"/>
            <a:ext cx="278784" cy="355735"/>
            <a:chOff x="7145794" y="2415639"/>
            <a:chExt cx="278784" cy="355735"/>
          </a:xfrm>
        </p:grpSpPr>
        <p:sp>
          <p:nvSpPr>
            <p:cNvPr id="10845" name="Google Shape;10845;p71"/>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71"/>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1"/>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1"/>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1"/>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1"/>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1"/>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1"/>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1"/>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1"/>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5" name="Google Shape;10855;p71"/>
          <p:cNvGrpSpPr/>
          <p:nvPr/>
        </p:nvGrpSpPr>
        <p:grpSpPr>
          <a:xfrm>
            <a:off x="6698441" y="2414530"/>
            <a:ext cx="277644" cy="357984"/>
            <a:chOff x="6698441" y="2414530"/>
            <a:chExt cx="277644" cy="357984"/>
          </a:xfrm>
        </p:grpSpPr>
        <p:sp>
          <p:nvSpPr>
            <p:cNvPr id="10856" name="Google Shape;10856;p71"/>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1"/>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1"/>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1"/>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1"/>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1"/>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2" name="Google Shape;10862;p71"/>
          <p:cNvGrpSpPr/>
          <p:nvPr/>
        </p:nvGrpSpPr>
        <p:grpSpPr>
          <a:xfrm>
            <a:off x="4897750" y="2415639"/>
            <a:ext cx="279513" cy="357255"/>
            <a:chOff x="4897750" y="2415639"/>
            <a:chExt cx="279513" cy="357255"/>
          </a:xfrm>
        </p:grpSpPr>
        <p:sp>
          <p:nvSpPr>
            <p:cNvPr id="10863" name="Google Shape;10863;p71"/>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71"/>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71"/>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1"/>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1"/>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1"/>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1"/>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1"/>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1" name="Google Shape;10871;p71"/>
          <p:cNvGrpSpPr/>
          <p:nvPr/>
        </p:nvGrpSpPr>
        <p:grpSpPr>
          <a:xfrm>
            <a:off x="5812066" y="2416019"/>
            <a:ext cx="264813" cy="353454"/>
            <a:chOff x="5812066" y="2416019"/>
            <a:chExt cx="264813" cy="353454"/>
          </a:xfrm>
        </p:grpSpPr>
        <p:sp>
          <p:nvSpPr>
            <p:cNvPr id="10872" name="Google Shape;10872;p71"/>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1"/>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1"/>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1"/>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1"/>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1"/>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1"/>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9" name="Google Shape;10879;p71"/>
          <p:cNvGrpSpPr/>
          <p:nvPr/>
        </p:nvGrpSpPr>
        <p:grpSpPr>
          <a:xfrm>
            <a:off x="8054820" y="2416399"/>
            <a:ext cx="264433" cy="353454"/>
            <a:chOff x="8054820" y="2416399"/>
            <a:chExt cx="264433" cy="353454"/>
          </a:xfrm>
        </p:grpSpPr>
        <p:sp>
          <p:nvSpPr>
            <p:cNvPr id="10880" name="Google Shape;10880;p71"/>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1"/>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1"/>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1"/>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1"/>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71"/>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6" name="Google Shape;10886;p71"/>
          <p:cNvGrpSpPr/>
          <p:nvPr/>
        </p:nvGrpSpPr>
        <p:grpSpPr>
          <a:xfrm>
            <a:off x="5356413" y="2413390"/>
            <a:ext cx="271212" cy="361374"/>
            <a:chOff x="5356413" y="2413390"/>
            <a:chExt cx="271212" cy="361374"/>
          </a:xfrm>
        </p:grpSpPr>
        <p:sp>
          <p:nvSpPr>
            <p:cNvPr id="10887" name="Google Shape;10887;p71"/>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1"/>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1"/>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1"/>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1"/>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71"/>
          <p:cNvGrpSpPr/>
          <p:nvPr/>
        </p:nvGrpSpPr>
        <p:grpSpPr>
          <a:xfrm>
            <a:off x="6255238" y="2412249"/>
            <a:ext cx="271244" cy="360994"/>
            <a:chOff x="6255238" y="2412249"/>
            <a:chExt cx="271244" cy="360994"/>
          </a:xfrm>
        </p:grpSpPr>
        <p:sp>
          <p:nvSpPr>
            <p:cNvPr id="10893" name="Google Shape;10893;p71"/>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1"/>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71"/>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71"/>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1"/>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1"/>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9" name="Google Shape;10899;p71"/>
          <p:cNvGrpSpPr/>
          <p:nvPr/>
        </p:nvGrpSpPr>
        <p:grpSpPr>
          <a:xfrm>
            <a:off x="2185372" y="1957799"/>
            <a:ext cx="366664" cy="366981"/>
            <a:chOff x="2185372" y="1957799"/>
            <a:chExt cx="366664" cy="366981"/>
          </a:xfrm>
        </p:grpSpPr>
        <p:sp>
          <p:nvSpPr>
            <p:cNvPr id="10900" name="Google Shape;10900;p71"/>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1"/>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1"/>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1"/>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1"/>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1"/>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1"/>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1"/>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8" name="Google Shape;10908;p71"/>
          <p:cNvGrpSpPr/>
          <p:nvPr/>
        </p:nvGrpSpPr>
        <p:grpSpPr>
          <a:xfrm>
            <a:off x="1737258" y="1988371"/>
            <a:ext cx="370814" cy="307359"/>
            <a:chOff x="1737258" y="1988371"/>
            <a:chExt cx="370814" cy="307359"/>
          </a:xfrm>
        </p:grpSpPr>
        <p:sp>
          <p:nvSpPr>
            <p:cNvPr id="10909" name="Google Shape;10909;p71"/>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1"/>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1"/>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1"/>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3" name="Google Shape;10913;p71"/>
          <p:cNvGrpSpPr/>
          <p:nvPr/>
        </p:nvGrpSpPr>
        <p:grpSpPr>
          <a:xfrm>
            <a:off x="848983" y="1989511"/>
            <a:ext cx="369294" cy="304350"/>
            <a:chOff x="848983" y="1989511"/>
            <a:chExt cx="369294" cy="304350"/>
          </a:xfrm>
        </p:grpSpPr>
        <p:sp>
          <p:nvSpPr>
            <p:cNvPr id="10914" name="Google Shape;10914;p71"/>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1"/>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1"/>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1"/>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71"/>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71"/>
          <p:cNvGrpSpPr/>
          <p:nvPr/>
        </p:nvGrpSpPr>
        <p:grpSpPr>
          <a:xfrm>
            <a:off x="3074027" y="1983777"/>
            <a:ext cx="380604" cy="313854"/>
            <a:chOff x="3074027" y="1983777"/>
            <a:chExt cx="380604" cy="313854"/>
          </a:xfrm>
        </p:grpSpPr>
        <p:sp>
          <p:nvSpPr>
            <p:cNvPr id="10920" name="Google Shape;10920;p71"/>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1"/>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1"/>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1"/>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1"/>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5" name="Google Shape;10925;p71"/>
          <p:cNvGrpSpPr/>
          <p:nvPr/>
        </p:nvGrpSpPr>
        <p:grpSpPr>
          <a:xfrm>
            <a:off x="3522521" y="1975857"/>
            <a:ext cx="367013" cy="331278"/>
            <a:chOff x="3522521" y="1975857"/>
            <a:chExt cx="367013" cy="331278"/>
          </a:xfrm>
        </p:grpSpPr>
        <p:sp>
          <p:nvSpPr>
            <p:cNvPr id="10926" name="Google Shape;10926;p71"/>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1"/>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1"/>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1"/>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71"/>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71"/>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1"/>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3" name="Google Shape;10933;p71"/>
          <p:cNvGrpSpPr/>
          <p:nvPr/>
        </p:nvGrpSpPr>
        <p:grpSpPr>
          <a:xfrm>
            <a:off x="2630824" y="1976966"/>
            <a:ext cx="368185" cy="330454"/>
            <a:chOff x="2630824" y="1976966"/>
            <a:chExt cx="368185" cy="330454"/>
          </a:xfrm>
        </p:grpSpPr>
        <p:sp>
          <p:nvSpPr>
            <p:cNvPr id="10934" name="Google Shape;10934;p71"/>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1"/>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1"/>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71"/>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71"/>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1"/>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1"/>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1"/>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71"/>
          <p:cNvGrpSpPr/>
          <p:nvPr/>
        </p:nvGrpSpPr>
        <p:grpSpPr>
          <a:xfrm>
            <a:off x="1293706" y="1966416"/>
            <a:ext cx="369294" cy="350444"/>
            <a:chOff x="1293706" y="1966416"/>
            <a:chExt cx="369294" cy="350444"/>
          </a:xfrm>
        </p:grpSpPr>
        <p:sp>
          <p:nvSpPr>
            <p:cNvPr id="10943" name="Google Shape;10943;p71"/>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71"/>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71"/>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1"/>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1"/>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1"/>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1"/>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1"/>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1" name="Google Shape;10951;p71"/>
          <p:cNvGrpSpPr/>
          <p:nvPr/>
        </p:nvGrpSpPr>
        <p:grpSpPr>
          <a:xfrm>
            <a:off x="3967213" y="1975477"/>
            <a:ext cx="368185" cy="331816"/>
            <a:chOff x="3967213" y="1975477"/>
            <a:chExt cx="368185" cy="331816"/>
          </a:xfrm>
        </p:grpSpPr>
        <p:sp>
          <p:nvSpPr>
            <p:cNvPr id="10952" name="Google Shape;10952;p71"/>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71"/>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1"/>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71"/>
          <p:cNvGrpSpPr/>
          <p:nvPr/>
        </p:nvGrpSpPr>
        <p:grpSpPr>
          <a:xfrm>
            <a:off x="8047661" y="1969046"/>
            <a:ext cx="279132" cy="356875"/>
            <a:chOff x="8047661" y="1969046"/>
            <a:chExt cx="279132" cy="356875"/>
          </a:xfrm>
        </p:grpSpPr>
        <p:sp>
          <p:nvSpPr>
            <p:cNvPr id="10956" name="Google Shape;10956;p71"/>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1"/>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1"/>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1"/>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0" name="Google Shape;10960;p71"/>
          <p:cNvGrpSpPr/>
          <p:nvPr/>
        </p:nvGrpSpPr>
        <p:grpSpPr>
          <a:xfrm>
            <a:off x="7596157" y="1968159"/>
            <a:ext cx="279544" cy="358142"/>
            <a:chOff x="7596157" y="1968159"/>
            <a:chExt cx="279544" cy="358142"/>
          </a:xfrm>
        </p:grpSpPr>
        <p:sp>
          <p:nvSpPr>
            <p:cNvPr id="10961" name="Google Shape;10961;p71"/>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1"/>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1"/>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1"/>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1"/>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1"/>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71"/>
          <p:cNvGrpSpPr/>
          <p:nvPr/>
        </p:nvGrpSpPr>
        <p:grpSpPr>
          <a:xfrm>
            <a:off x="7147315" y="1969046"/>
            <a:ext cx="279513" cy="357636"/>
            <a:chOff x="7147315" y="1969046"/>
            <a:chExt cx="279513" cy="357636"/>
          </a:xfrm>
        </p:grpSpPr>
        <p:sp>
          <p:nvSpPr>
            <p:cNvPr id="10968" name="Google Shape;10968;p71"/>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1"/>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1"/>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1"/>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1"/>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71"/>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71"/>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71"/>
          <p:cNvGrpSpPr/>
          <p:nvPr/>
        </p:nvGrpSpPr>
        <p:grpSpPr>
          <a:xfrm>
            <a:off x="6697681" y="1968317"/>
            <a:ext cx="280305" cy="359093"/>
            <a:chOff x="6697681" y="1968317"/>
            <a:chExt cx="280305" cy="359093"/>
          </a:xfrm>
        </p:grpSpPr>
        <p:sp>
          <p:nvSpPr>
            <p:cNvPr id="10976" name="Google Shape;10976;p71"/>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1"/>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1"/>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1"/>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1"/>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1"/>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71"/>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3" name="Google Shape;10983;p71"/>
          <p:cNvGrpSpPr/>
          <p:nvPr/>
        </p:nvGrpSpPr>
        <p:grpSpPr>
          <a:xfrm>
            <a:off x="6248839" y="1967937"/>
            <a:ext cx="280273" cy="358744"/>
            <a:chOff x="6248839" y="1967937"/>
            <a:chExt cx="280273" cy="358744"/>
          </a:xfrm>
        </p:grpSpPr>
        <p:sp>
          <p:nvSpPr>
            <p:cNvPr id="10984" name="Google Shape;10984;p71"/>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1"/>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1"/>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71"/>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71"/>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1"/>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71"/>
          <p:cNvGrpSpPr/>
          <p:nvPr/>
        </p:nvGrpSpPr>
        <p:grpSpPr>
          <a:xfrm>
            <a:off x="5801485" y="1969046"/>
            <a:ext cx="279164" cy="357794"/>
            <a:chOff x="5801485" y="1969046"/>
            <a:chExt cx="279164" cy="357794"/>
          </a:xfrm>
        </p:grpSpPr>
        <p:sp>
          <p:nvSpPr>
            <p:cNvPr id="10991" name="Google Shape;10991;p71"/>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1"/>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1"/>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1"/>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1"/>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1"/>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1"/>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1"/>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1"/>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1"/>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1"/>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1"/>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71"/>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4" name="Google Shape;11004;p71"/>
          <p:cNvGrpSpPr/>
          <p:nvPr/>
        </p:nvGrpSpPr>
        <p:grpSpPr>
          <a:xfrm>
            <a:off x="5352643" y="1969046"/>
            <a:ext cx="278404" cy="358364"/>
            <a:chOff x="5352643" y="1969046"/>
            <a:chExt cx="278404" cy="358364"/>
          </a:xfrm>
        </p:grpSpPr>
        <p:sp>
          <p:nvSpPr>
            <p:cNvPr id="11005" name="Google Shape;11005;p71"/>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1"/>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1"/>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1"/>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71"/>
          <p:cNvGrpSpPr/>
          <p:nvPr/>
        </p:nvGrpSpPr>
        <p:grpSpPr>
          <a:xfrm>
            <a:off x="4897750" y="1968317"/>
            <a:ext cx="279132" cy="358364"/>
            <a:chOff x="4897750" y="1968317"/>
            <a:chExt cx="279132" cy="358364"/>
          </a:xfrm>
        </p:grpSpPr>
        <p:sp>
          <p:nvSpPr>
            <p:cNvPr id="11010" name="Google Shape;11010;p71"/>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1"/>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1"/>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1"/>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1"/>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1"/>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1"/>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1"/>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1"/>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1"/>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1"/>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1"/>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1"/>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3" name="Google Shape;11023;p71"/>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4" name="Google Shape;11024;p71"/>
          <p:cNvGrpSpPr/>
          <p:nvPr/>
        </p:nvGrpSpPr>
        <p:grpSpPr>
          <a:xfrm>
            <a:off x="1767449" y="1513044"/>
            <a:ext cx="324403" cy="347783"/>
            <a:chOff x="1767449" y="1513044"/>
            <a:chExt cx="324403" cy="347783"/>
          </a:xfrm>
        </p:grpSpPr>
        <p:sp>
          <p:nvSpPr>
            <p:cNvPr id="11025" name="Google Shape;11025;p71"/>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71"/>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71"/>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1"/>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1"/>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1"/>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1"/>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1"/>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1"/>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71"/>
          <p:cNvGrpSpPr/>
          <p:nvPr/>
        </p:nvGrpSpPr>
        <p:grpSpPr>
          <a:xfrm>
            <a:off x="4007193" y="1512727"/>
            <a:ext cx="320633" cy="348100"/>
            <a:chOff x="4007193" y="1512727"/>
            <a:chExt cx="320633" cy="348100"/>
          </a:xfrm>
        </p:grpSpPr>
        <p:sp>
          <p:nvSpPr>
            <p:cNvPr id="11035" name="Google Shape;11035;p71"/>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1"/>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71"/>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71"/>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1"/>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71"/>
          <p:cNvGrpSpPr/>
          <p:nvPr/>
        </p:nvGrpSpPr>
        <p:grpSpPr>
          <a:xfrm>
            <a:off x="3530425" y="1508747"/>
            <a:ext cx="368175" cy="344594"/>
            <a:chOff x="3530425" y="1508747"/>
            <a:chExt cx="368175" cy="344594"/>
          </a:xfrm>
        </p:grpSpPr>
        <p:sp>
          <p:nvSpPr>
            <p:cNvPr id="11041" name="Google Shape;11041;p71"/>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1"/>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1"/>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1"/>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71"/>
          <p:cNvGrpSpPr/>
          <p:nvPr/>
        </p:nvGrpSpPr>
        <p:grpSpPr>
          <a:xfrm>
            <a:off x="3127598" y="1513234"/>
            <a:ext cx="289714" cy="347593"/>
            <a:chOff x="3127598" y="1513234"/>
            <a:chExt cx="289714" cy="347593"/>
          </a:xfrm>
        </p:grpSpPr>
        <p:sp>
          <p:nvSpPr>
            <p:cNvPr id="11046" name="Google Shape;11046;p71"/>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1"/>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1"/>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1"/>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1"/>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1" name="Google Shape;11051;p71"/>
          <p:cNvGrpSpPr/>
          <p:nvPr/>
        </p:nvGrpSpPr>
        <p:grpSpPr>
          <a:xfrm>
            <a:off x="2662884" y="1513044"/>
            <a:ext cx="322914" cy="348543"/>
            <a:chOff x="2662884" y="1513044"/>
            <a:chExt cx="322914" cy="348543"/>
          </a:xfrm>
        </p:grpSpPr>
        <p:sp>
          <p:nvSpPr>
            <p:cNvPr id="11052" name="Google Shape;11052;p71"/>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1"/>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1"/>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1"/>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1"/>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1"/>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1"/>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71"/>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71"/>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71"/>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2" name="Google Shape;11062;p71"/>
          <p:cNvGrpSpPr/>
          <p:nvPr/>
        </p:nvGrpSpPr>
        <p:grpSpPr>
          <a:xfrm>
            <a:off x="2232511" y="1512759"/>
            <a:ext cx="299534" cy="348068"/>
            <a:chOff x="2232511" y="1512759"/>
            <a:chExt cx="299534" cy="348068"/>
          </a:xfrm>
        </p:grpSpPr>
        <p:sp>
          <p:nvSpPr>
            <p:cNvPr id="11063" name="Google Shape;11063;p71"/>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1"/>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1"/>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1"/>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1"/>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1"/>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71"/>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71"/>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1"/>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1"/>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1"/>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4" name="Google Shape;11074;p71"/>
          <p:cNvGrpSpPr/>
          <p:nvPr/>
        </p:nvGrpSpPr>
        <p:grpSpPr>
          <a:xfrm>
            <a:off x="1331406" y="1513361"/>
            <a:ext cx="301784" cy="348607"/>
            <a:chOff x="1331406" y="1513361"/>
            <a:chExt cx="301784" cy="348607"/>
          </a:xfrm>
        </p:grpSpPr>
        <p:sp>
          <p:nvSpPr>
            <p:cNvPr id="11075" name="Google Shape;11075;p71"/>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1"/>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1"/>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1"/>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9" name="Google Shape;11079;p71"/>
          <p:cNvGrpSpPr/>
          <p:nvPr/>
        </p:nvGrpSpPr>
        <p:grpSpPr>
          <a:xfrm>
            <a:off x="7144274" y="1500214"/>
            <a:ext cx="282174" cy="355735"/>
            <a:chOff x="7144274" y="1500214"/>
            <a:chExt cx="282174" cy="355735"/>
          </a:xfrm>
        </p:grpSpPr>
        <p:sp>
          <p:nvSpPr>
            <p:cNvPr id="11080" name="Google Shape;11080;p71"/>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1"/>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1"/>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1"/>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1"/>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1"/>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71"/>
          <p:cNvGrpSpPr/>
          <p:nvPr/>
        </p:nvGrpSpPr>
        <p:grpSpPr>
          <a:xfrm>
            <a:off x="6685262" y="1500214"/>
            <a:ext cx="289682" cy="354594"/>
            <a:chOff x="6685262" y="1500214"/>
            <a:chExt cx="289682" cy="354594"/>
          </a:xfrm>
        </p:grpSpPr>
        <p:sp>
          <p:nvSpPr>
            <p:cNvPr id="11087" name="Google Shape;11087;p71"/>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71"/>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71"/>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1"/>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1" name="Google Shape;11091;p71"/>
          <p:cNvGrpSpPr/>
          <p:nvPr/>
        </p:nvGrpSpPr>
        <p:grpSpPr>
          <a:xfrm>
            <a:off x="6200938" y="1500594"/>
            <a:ext cx="322154" cy="355355"/>
            <a:chOff x="6200938" y="1500594"/>
            <a:chExt cx="322154" cy="355355"/>
          </a:xfrm>
        </p:grpSpPr>
        <p:sp>
          <p:nvSpPr>
            <p:cNvPr id="11092" name="Google Shape;11092;p71"/>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1"/>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1"/>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1"/>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1"/>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71"/>
          <p:cNvGrpSpPr/>
          <p:nvPr/>
        </p:nvGrpSpPr>
        <p:grpSpPr>
          <a:xfrm>
            <a:off x="5289631" y="1500214"/>
            <a:ext cx="332355" cy="354974"/>
            <a:chOff x="5289631" y="1500214"/>
            <a:chExt cx="332355" cy="354974"/>
          </a:xfrm>
        </p:grpSpPr>
        <p:sp>
          <p:nvSpPr>
            <p:cNvPr id="11098" name="Google Shape;11098;p71"/>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71"/>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71"/>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1"/>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1"/>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1"/>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4" name="Google Shape;11104;p71"/>
          <p:cNvGrpSpPr/>
          <p:nvPr/>
        </p:nvGrpSpPr>
        <p:grpSpPr>
          <a:xfrm>
            <a:off x="5748295" y="1499833"/>
            <a:ext cx="323294" cy="356115"/>
            <a:chOff x="5748295" y="1499833"/>
            <a:chExt cx="323294" cy="356115"/>
          </a:xfrm>
        </p:grpSpPr>
        <p:sp>
          <p:nvSpPr>
            <p:cNvPr id="11105" name="Google Shape;11105;p71"/>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1"/>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1"/>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1"/>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1"/>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71"/>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71"/>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2" name="Google Shape;11112;p71"/>
          <p:cNvGrpSpPr/>
          <p:nvPr/>
        </p:nvGrpSpPr>
        <p:grpSpPr>
          <a:xfrm>
            <a:off x="8047661" y="1501037"/>
            <a:ext cx="278404" cy="355260"/>
            <a:chOff x="8047661" y="1501037"/>
            <a:chExt cx="278404" cy="355260"/>
          </a:xfrm>
        </p:grpSpPr>
        <p:sp>
          <p:nvSpPr>
            <p:cNvPr id="11113" name="Google Shape;11113;p71"/>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1"/>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1"/>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1"/>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71"/>
          <p:cNvGrpSpPr/>
          <p:nvPr/>
        </p:nvGrpSpPr>
        <p:grpSpPr>
          <a:xfrm>
            <a:off x="4903389" y="1500214"/>
            <a:ext cx="267854" cy="355735"/>
            <a:chOff x="4903389" y="1500214"/>
            <a:chExt cx="267854" cy="355735"/>
          </a:xfrm>
        </p:grpSpPr>
        <p:sp>
          <p:nvSpPr>
            <p:cNvPr id="11118" name="Google Shape;11118;p71"/>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1"/>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1"/>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1"/>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1"/>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71"/>
          <p:cNvGrpSpPr/>
          <p:nvPr/>
        </p:nvGrpSpPr>
        <p:grpSpPr>
          <a:xfrm>
            <a:off x="7613518" y="1501354"/>
            <a:ext cx="264433" cy="353074"/>
            <a:chOff x="7613518" y="1501354"/>
            <a:chExt cx="264433" cy="353074"/>
          </a:xfrm>
        </p:grpSpPr>
        <p:sp>
          <p:nvSpPr>
            <p:cNvPr id="11124" name="Google Shape;11124;p71"/>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1"/>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1"/>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71"/>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71"/>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1"/>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133" name="Shape 11133"/>
        <p:cNvGrpSpPr/>
        <p:nvPr/>
      </p:nvGrpSpPr>
      <p:grpSpPr>
        <a:xfrm>
          <a:off x="0" y="0"/>
          <a:ext cx="0" cy="0"/>
          <a:chOff x="0" y="0"/>
          <a:chExt cx="0" cy="0"/>
        </a:xfrm>
      </p:grpSpPr>
      <p:sp>
        <p:nvSpPr>
          <p:cNvPr id="11134" name="Google Shape;11134;p72"/>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135" name="Google Shape;11135;p72"/>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1136" name="Google Shape;11136;p72"/>
          <p:cNvGrpSpPr/>
          <p:nvPr/>
        </p:nvGrpSpPr>
        <p:grpSpPr>
          <a:xfrm>
            <a:off x="1757085" y="1500675"/>
            <a:ext cx="371069" cy="359396"/>
            <a:chOff x="1757085" y="1500675"/>
            <a:chExt cx="371069" cy="359396"/>
          </a:xfrm>
        </p:grpSpPr>
        <p:sp>
          <p:nvSpPr>
            <p:cNvPr id="11137" name="Google Shape;11137;p72"/>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2"/>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2"/>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2"/>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2"/>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72"/>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72"/>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2"/>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2"/>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2"/>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72"/>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7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72"/>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2"/>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2"/>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2"/>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2"/>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2"/>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2"/>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2"/>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2"/>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2"/>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6" name="Google Shape;11166;p72"/>
          <p:cNvGrpSpPr/>
          <p:nvPr/>
        </p:nvGrpSpPr>
        <p:grpSpPr>
          <a:xfrm>
            <a:off x="2774209" y="1954691"/>
            <a:ext cx="116693" cy="374186"/>
            <a:chOff x="2774209" y="1954691"/>
            <a:chExt cx="116693" cy="374186"/>
          </a:xfrm>
        </p:grpSpPr>
        <p:sp>
          <p:nvSpPr>
            <p:cNvPr id="11167" name="Google Shape;11167;p72"/>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2"/>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9" name="Google Shape;11169;p72"/>
          <p:cNvGrpSpPr/>
          <p:nvPr/>
        </p:nvGrpSpPr>
        <p:grpSpPr>
          <a:xfrm>
            <a:off x="4017435" y="1499912"/>
            <a:ext cx="315092" cy="359397"/>
            <a:chOff x="4017435" y="1499912"/>
            <a:chExt cx="315092" cy="359397"/>
          </a:xfrm>
        </p:grpSpPr>
        <p:sp>
          <p:nvSpPr>
            <p:cNvPr id="11170" name="Google Shape;11170;p72"/>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2"/>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72"/>
          <p:cNvGrpSpPr/>
          <p:nvPr/>
        </p:nvGrpSpPr>
        <p:grpSpPr>
          <a:xfrm>
            <a:off x="3963652" y="1999759"/>
            <a:ext cx="374154" cy="284050"/>
            <a:chOff x="3963652" y="1999759"/>
            <a:chExt cx="374154" cy="284050"/>
          </a:xfrm>
        </p:grpSpPr>
        <p:sp>
          <p:nvSpPr>
            <p:cNvPr id="11173" name="Google Shape;11173;p72"/>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2"/>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2"/>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72"/>
          <p:cNvGrpSpPr/>
          <p:nvPr/>
        </p:nvGrpSpPr>
        <p:grpSpPr>
          <a:xfrm>
            <a:off x="1777536" y="2014866"/>
            <a:ext cx="376444" cy="253772"/>
            <a:chOff x="1777536" y="2014866"/>
            <a:chExt cx="376444" cy="253772"/>
          </a:xfrm>
        </p:grpSpPr>
        <p:sp>
          <p:nvSpPr>
            <p:cNvPr id="11177" name="Google Shape;11177;p72"/>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2"/>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2"/>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2"/>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2"/>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2" name="Google Shape;11182;p72"/>
          <p:cNvGrpSpPr/>
          <p:nvPr/>
        </p:nvGrpSpPr>
        <p:grpSpPr>
          <a:xfrm>
            <a:off x="1309875" y="2057326"/>
            <a:ext cx="374154" cy="169680"/>
            <a:chOff x="1309875" y="2057326"/>
            <a:chExt cx="374154" cy="169680"/>
          </a:xfrm>
        </p:grpSpPr>
        <p:sp>
          <p:nvSpPr>
            <p:cNvPr id="11183" name="Google Shape;11183;p7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2"/>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2"/>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2"/>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7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72"/>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2"/>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2"/>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2"/>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4" name="Google Shape;11194;p72"/>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5" name="Google Shape;11195;p72"/>
          <p:cNvGrpSpPr/>
          <p:nvPr/>
        </p:nvGrpSpPr>
        <p:grpSpPr>
          <a:xfrm>
            <a:off x="2347450" y="1954564"/>
            <a:ext cx="113639" cy="373168"/>
            <a:chOff x="2347450" y="1954564"/>
            <a:chExt cx="113639" cy="373168"/>
          </a:xfrm>
        </p:grpSpPr>
        <p:sp>
          <p:nvSpPr>
            <p:cNvPr id="11196" name="Google Shape;11196;p72"/>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2"/>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8" name="Google Shape;11198;p72"/>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9" name="Google Shape;11199;p72"/>
          <p:cNvGrpSpPr/>
          <p:nvPr/>
        </p:nvGrpSpPr>
        <p:grpSpPr>
          <a:xfrm>
            <a:off x="3110102" y="1499880"/>
            <a:ext cx="330613" cy="358379"/>
            <a:chOff x="3110102" y="1499880"/>
            <a:chExt cx="330613" cy="358379"/>
          </a:xfrm>
        </p:grpSpPr>
        <p:sp>
          <p:nvSpPr>
            <p:cNvPr id="11200" name="Google Shape;11200;p72"/>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2"/>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2"/>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2"/>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2"/>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2"/>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2"/>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7" name="Google Shape;11207;p72"/>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8" name="Google Shape;11208;p72"/>
          <p:cNvGrpSpPr/>
          <p:nvPr/>
        </p:nvGrpSpPr>
        <p:grpSpPr>
          <a:xfrm>
            <a:off x="3485575" y="1999759"/>
            <a:ext cx="373772" cy="284050"/>
            <a:chOff x="3531200" y="1999759"/>
            <a:chExt cx="373772" cy="284050"/>
          </a:xfrm>
        </p:grpSpPr>
        <p:sp>
          <p:nvSpPr>
            <p:cNvPr id="11209" name="Google Shape;11209;p72"/>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72"/>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72"/>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2"/>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3" name="Google Shape;11213;p72"/>
          <p:cNvGrpSpPr/>
          <p:nvPr/>
        </p:nvGrpSpPr>
        <p:grpSpPr>
          <a:xfrm>
            <a:off x="2667058" y="1500293"/>
            <a:ext cx="330231" cy="359015"/>
            <a:chOff x="2667058" y="1500293"/>
            <a:chExt cx="330231" cy="359015"/>
          </a:xfrm>
        </p:grpSpPr>
        <p:sp>
          <p:nvSpPr>
            <p:cNvPr id="11214" name="Google Shape;11214;p72"/>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2"/>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2"/>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2"/>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2"/>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2"/>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2"/>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2"/>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7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72"/>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2"/>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2"/>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2"/>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2"/>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2"/>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2" name="Google Shape;11232;p72"/>
          <p:cNvGrpSpPr/>
          <p:nvPr/>
        </p:nvGrpSpPr>
        <p:grpSpPr>
          <a:xfrm>
            <a:off x="3567553" y="1499912"/>
            <a:ext cx="320022" cy="359778"/>
            <a:chOff x="3567553" y="1499912"/>
            <a:chExt cx="320022" cy="359778"/>
          </a:xfrm>
        </p:grpSpPr>
        <p:sp>
          <p:nvSpPr>
            <p:cNvPr id="11233" name="Google Shape;11233;p72"/>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72"/>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2"/>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2"/>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2"/>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2"/>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72"/>
          <p:cNvGrpSpPr/>
          <p:nvPr/>
        </p:nvGrpSpPr>
        <p:grpSpPr>
          <a:xfrm>
            <a:off x="1309875" y="1499912"/>
            <a:ext cx="359015" cy="358633"/>
            <a:chOff x="1309875" y="1499912"/>
            <a:chExt cx="359015" cy="358633"/>
          </a:xfrm>
        </p:grpSpPr>
        <p:sp>
          <p:nvSpPr>
            <p:cNvPr id="11240" name="Google Shape;11240;p72"/>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2"/>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2"/>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2"/>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2"/>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72"/>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72"/>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2"/>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2"/>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9" name="Google Shape;11249;p72"/>
          <p:cNvGrpSpPr/>
          <p:nvPr/>
        </p:nvGrpSpPr>
        <p:grpSpPr>
          <a:xfrm>
            <a:off x="2219466" y="1500293"/>
            <a:ext cx="330613" cy="359015"/>
            <a:chOff x="2219466" y="1500293"/>
            <a:chExt cx="330613" cy="359015"/>
          </a:xfrm>
        </p:grpSpPr>
        <p:sp>
          <p:nvSpPr>
            <p:cNvPr id="11250" name="Google Shape;11250;p72"/>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2"/>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2" name="Google Shape;11252;p72"/>
          <p:cNvGrpSpPr/>
          <p:nvPr/>
        </p:nvGrpSpPr>
        <p:grpSpPr>
          <a:xfrm>
            <a:off x="5343544" y="1509358"/>
            <a:ext cx="244676" cy="351095"/>
            <a:chOff x="5343544" y="1509358"/>
            <a:chExt cx="244676" cy="351095"/>
          </a:xfrm>
        </p:grpSpPr>
        <p:sp>
          <p:nvSpPr>
            <p:cNvPr id="11253" name="Google Shape;11253;p72"/>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2"/>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2"/>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72"/>
          <p:cNvGrpSpPr/>
          <p:nvPr/>
        </p:nvGrpSpPr>
        <p:grpSpPr>
          <a:xfrm>
            <a:off x="4882340" y="1509358"/>
            <a:ext cx="246171" cy="351095"/>
            <a:chOff x="4882340" y="1509358"/>
            <a:chExt cx="246171" cy="351095"/>
          </a:xfrm>
        </p:grpSpPr>
        <p:sp>
          <p:nvSpPr>
            <p:cNvPr id="11257" name="Google Shape;11257;p72"/>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2"/>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72"/>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72"/>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2"/>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2" name="Google Shape;11262;p72"/>
          <p:cNvGrpSpPr/>
          <p:nvPr/>
        </p:nvGrpSpPr>
        <p:grpSpPr>
          <a:xfrm>
            <a:off x="6273204" y="1509008"/>
            <a:ext cx="236343" cy="351445"/>
            <a:chOff x="6273204" y="1509008"/>
            <a:chExt cx="236343" cy="351445"/>
          </a:xfrm>
        </p:grpSpPr>
        <p:sp>
          <p:nvSpPr>
            <p:cNvPr id="11263" name="Google Shape;11263;p72"/>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2"/>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65" name="Google Shape;11265;p72"/>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66" name="Google Shape;11266;p72"/>
          <p:cNvGrpSpPr/>
          <p:nvPr/>
        </p:nvGrpSpPr>
        <p:grpSpPr>
          <a:xfrm>
            <a:off x="7219530" y="1508244"/>
            <a:ext cx="191625" cy="352209"/>
            <a:chOff x="7219530" y="1508244"/>
            <a:chExt cx="191625" cy="352209"/>
          </a:xfrm>
        </p:grpSpPr>
        <p:sp>
          <p:nvSpPr>
            <p:cNvPr id="11267" name="Google Shape;11267;p72"/>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2"/>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9" name="Google Shape;11269;p72"/>
          <p:cNvGrpSpPr/>
          <p:nvPr/>
        </p:nvGrpSpPr>
        <p:grpSpPr>
          <a:xfrm>
            <a:off x="7699309" y="1508626"/>
            <a:ext cx="154922" cy="351827"/>
            <a:chOff x="7699309" y="1508626"/>
            <a:chExt cx="154922" cy="351827"/>
          </a:xfrm>
        </p:grpSpPr>
        <p:sp>
          <p:nvSpPr>
            <p:cNvPr id="11270" name="Google Shape;11270;p72"/>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2"/>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2"/>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2"/>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2"/>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2"/>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2"/>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72"/>
          <p:cNvGrpSpPr/>
          <p:nvPr/>
        </p:nvGrpSpPr>
        <p:grpSpPr>
          <a:xfrm>
            <a:off x="8161690" y="1509008"/>
            <a:ext cx="153396" cy="351064"/>
            <a:chOff x="8161690" y="1509008"/>
            <a:chExt cx="153396" cy="351064"/>
          </a:xfrm>
        </p:grpSpPr>
        <p:sp>
          <p:nvSpPr>
            <p:cNvPr id="11278" name="Google Shape;11278;p72"/>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2"/>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72"/>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72"/>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72"/>
          <p:cNvGrpSpPr/>
          <p:nvPr/>
        </p:nvGrpSpPr>
        <p:grpSpPr>
          <a:xfrm>
            <a:off x="6746940" y="1508881"/>
            <a:ext cx="213221" cy="352304"/>
            <a:chOff x="6746940" y="1508881"/>
            <a:chExt cx="213221" cy="352304"/>
          </a:xfrm>
        </p:grpSpPr>
        <p:sp>
          <p:nvSpPr>
            <p:cNvPr id="11283" name="Google Shape;11283;p72"/>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2"/>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2"/>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2"/>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7" name="Google Shape;11287;p72"/>
          <p:cNvGrpSpPr/>
          <p:nvPr/>
        </p:nvGrpSpPr>
        <p:grpSpPr>
          <a:xfrm>
            <a:off x="5770336" y="2007615"/>
            <a:ext cx="350682" cy="292097"/>
            <a:chOff x="5770336" y="2007615"/>
            <a:chExt cx="350682" cy="292097"/>
          </a:xfrm>
        </p:grpSpPr>
        <p:sp>
          <p:nvSpPr>
            <p:cNvPr id="11288" name="Google Shape;11288;p72"/>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72"/>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2"/>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2"/>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72"/>
          <p:cNvGrpSpPr/>
          <p:nvPr/>
        </p:nvGrpSpPr>
        <p:grpSpPr>
          <a:xfrm>
            <a:off x="5326878" y="1980358"/>
            <a:ext cx="350332" cy="346229"/>
            <a:chOff x="5326878" y="1980358"/>
            <a:chExt cx="350332" cy="346229"/>
          </a:xfrm>
        </p:grpSpPr>
        <p:sp>
          <p:nvSpPr>
            <p:cNvPr id="11293" name="Google Shape;11293;p72"/>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2"/>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2"/>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2"/>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97" name="Google Shape;11297;p72"/>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98" name="Google Shape;11298;p72"/>
          <p:cNvGrpSpPr/>
          <p:nvPr/>
        </p:nvGrpSpPr>
        <p:grpSpPr>
          <a:xfrm>
            <a:off x="4883835" y="1992571"/>
            <a:ext cx="350300" cy="323043"/>
            <a:chOff x="4883835" y="1992571"/>
            <a:chExt cx="350300" cy="323043"/>
          </a:xfrm>
        </p:grpSpPr>
        <p:sp>
          <p:nvSpPr>
            <p:cNvPr id="11299" name="Google Shape;11299;p72"/>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2"/>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2"/>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72"/>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72"/>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2"/>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72"/>
          <p:cNvGrpSpPr/>
          <p:nvPr/>
        </p:nvGrpSpPr>
        <p:grpSpPr>
          <a:xfrm>
            <a:off x="7548967" y="1978927"/>
            <a:ext cx="333285" cy="349950"/>
            <a:chOff x="7548967" y="1978927"/>
            <a:chExt cx="333285" cy="349950"/>
          </a:xfrm>
        </p:grpSpPr>
        <p:sp>
          <p:nvSpPr>
            <p:cNvPr id="11306" name="Google Shape;11306;p72"/>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2"/>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2"/>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2"/>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2"/>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2"/>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2"/>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3" name="Google Shape;11313;p72"/>
          <p:cNvGrpSpPr/>
          <p:nvPr/>
        </p:nvGrpSpPr>
        <p:grpSpPr>
          <a:xfrm>
            <a:off x="6214142" y="1978927"/>
            <a:ext cx="346515" cy="350300"/>
            <a:chOff x="6214142" y="1978927"/>
            <a:chExt cx="346515" cy="350300"/>
          </a:xfrm>
        </p:grpSpPr>
        <p:sp>
          <p:nvSpPr>
            <p:cNvPr id="11314" name="Google Shape;11314;p72"/>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72"/>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6" name="Google Shape;11316;p72"/>
          <p:cNvGrpSpPr/>
          <p:nvPr/>
        </p:nvGrpSpPr>
        <p:grpSpPr>
          <a:xfrm>
            <a:off x="7105923" y="1978545"/>
            <a:ext cx="333285" cy="350682"/>
            <a:chOff x="7105923" y="1978545"/>
            <a:chExt cx="333285" cy="350682"/>
          </a:xfrm>
        </p:grpSpPr>
        <p:sp>
          <p:nvSpPr>
            <p:cNvPr id="11317" name="Google Shape;11317;p72"/>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2"/>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2"/>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2"/>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72"/>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72"/>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72"/>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4" name="Google Shape;11324;p72"/>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72"/>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26" name="Google Shape;11326;p72"/>
          <p:cNvGrpSpPr/>
          <p:nvPr/>
        </p:nvGrpSpPr>
        <p:grpSpPr>
          <a:xfrm>
            <a:off x="3616406" y="2422352"/>
            <a:ext cx="203393" cy="351827"/>
            <a:chOff x="3616406" y="2422352"/>
            <a:chExt cx="203393" cy="351827"/>
          </a:xfrm>
        </p:grpSpPr>
        <p:sp>
          <p:nvSpPr>
            <p:cNvPr id="11327" name="Google Shape;11327;p72"/>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72"/>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9" name="Google Shape;11329;p72"/>
          <p:cNvGrpSpPr/>
          <p:nvPr/>
        </p:nvGrpSpPr>
        <p:grpSpPr>
          <a:xfrm>
            <a:off x="878187" y="2421970"/>
            <a:ext cx="272696" cy="351827"/>
            <a:chOff x="913012" y="2421970"/>
            <a:chExt cx="272696" cy="351827"/>
          </a:xfrm>
        </p:grpSpPr>
        <p:sp>
          <p:nvSpPr>
            <p:cNvPr id="11330" name="Google Shape;11330;p72"/>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2"/>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2"/>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2"/>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4" name="Google Shape;11334;p72"/>
          <p:cNvGrpSpPr/>
          <p:nvPr/>
        </p:nvGrpSpPr>
        <p:grpSpPr>
          <a:xfrm>
            <a:off x="2274743" y="2422352"/>
            <a:ext cx="255649" cy="351445"/>
            <a:chOff x="2274743" y="2422352"/>
            <a:chExt cx="255649" cy="351445"/>
          </a:xfrm>
        </p:grpSpPr>
        <p:sp>
          <p:nvSpPr>
            <p:cNvPr id="11335" name="Google Shape;11335;p72"/>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2"/>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2"/>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8" name="Google Shape;11338;p72"/>
          <p:cNvGrpSpPr/>
          <p:nvPr/>
        </p:nvGrpSpPr>
        <p:grpSpPr>
          <a:xfrm>
            <a:off x="2708723" y="2421239"/>
            <a:ext cx="246552" cy="352558"/>
            <a:chOff x="2708723" y="2421239"/>
            <a:chExt cx="246552" cy="352558"/>
          </a:xfrm>
        </p:grpSpPr>
        <p:sp>
          <p:nvSpPr>
            <p:cNvPr id="11339" name="Google Shape;11339;p72"/>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2"/>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1" name="Google Shape;11341;p72"/>
          <p:cNvGrpSpPr/>
          <p:nvPr/>
        </p:nvGrpSpPr>
        <p:grpSpPr>
          <a:xfrm>
            <a:off x="1835485" y="2422352"/>
            <a:ext cx="259433" cy="350714"/>
            <a:chOff x="1835485" y="2422352"/>
            <a:chExt cx="259433" cy="350714"/>
          </a:xfrm>
        </p:grpSpPr>
        <p:sp>
          <p:nvSpPr>
            <p:cNvPr id="11342" name="Google Shape;11342;p72"/>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2"/>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2"/>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2"/>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2"/>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2"/>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72"/>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9" name="Google Shape;11349;p72"/>
          <p:cNvGrpSpPr/>
          <p:nvPr/>
        </p:nvGrpSpPr>
        <p:grpSpPr>
          <a:xfrm>
            <a:off x="3150240" y="2422352"/>
            <a:ext cx="212489" cy="351445"/>
            <a:chOff x="3150240" y="2422352"/>
            <a:chExt cx="212489" cy="351445"/>
          </a:xfrm>
        </p:grpSpPr>
        <p:sp>
          <p:nvSpPr>
            <p:cNvPr id="11350" name="Google Shape;11350;p72"/>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2"/>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72"/>
          <p:cNvGrpSpPr/>
          <p:nvPr/>
        </p:nvGrpSpPr>
        <p:grpSpPr>
          <a:xfrm>
            <a:off x="1367060" y="2422129"/>
            <a:ext cx="269261" cy="352050"/>
            <a:chOff x="1367060" y="2422129"/>
            <a:chExt cx="269261" cy="352050"/>
          </a:xfrm>
        </p:grpSpPr>
        <p:sp>
          <p:nvSpPr>
            <p:cNvPr id="11353" name="Google Shape;11353;p72"/>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2"/>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2"/>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2"/>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2"/>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2"/>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2"/>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72"/>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72"/>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2"/>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2"/>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2"/>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2"/>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2"/>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7" name="Google Shape;11367;p72"/>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8" name="Google Shape;11368;p72"/>
          <p:cNvGrpSpPr/>
          <p:nvPr/>
        </p:nvGrpSpPr>
        <p:grpSpPr>
          <a:xfrm>
            <a:off x="4882690" y="2425405"/>
            <a:ext cx="274573" cy="350682"/>
            <a:chOff x="4882690" y="2425405"/>
            <a:chExt cx="274573" cy="350682"/>
          </a:xfrm>
        </p:grpSpPr>
        <p:sp>
          <p:nvSpPr>
            <p:cNvPr id="11369" name="Google Shape;11369;p72"/>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2"/>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1" name="Google Shape;11371;p72"/>
          <p:cNvGrpSpPr/>
          <p:nvPr/>
        </p:nvGrpSpPr>
        <p:grpSpPr>
          <a:xfrm>
            <a:off x="6627639" y="2443884"/>
            <a:ext cx="355993" cy="313247"/>
            <a:chOff x="6627639" y="2443884"/>
            <a:chExt cx="355993" cy="313247"/>
          </a:xfrm>
        </p:grpSpPr>
        <p:sp>
          <p:nvSpPr>
            <p:cNvPr id="11372" name="Google Shape;11372;p72"/>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2"/>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2"/>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72"/>
          <p:cNvGrpSpPr/>
          <p:nvPr/>
        </p:nvGrpSpPr>
        <p:grpSpPr>
          <a:xfrm>
            <a:off x="6183451" y="2462140"/>
            <a:ext cx="351445" cy="277976"/>
            <a:chOff x="6183451" y="2462140"/>
            <a:chExt cx="351445" cy="277976"/>
          </a:xfrm>
        </p:grpSpPr>
        <p:sp>
          <p:nvSpPr>
            <p:cNvPr id="11376" name="Google Shape;11376;p72"/>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2"/>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2"/>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2"/>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72"/>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72"/>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2"/>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72"/>
          <p:cNvGrpSpPr/>
          <p:nvPr/>
        </p:nvGrpSpPr>
        <p:grpSpPr>
          <a:xfrm>
            <a:off x="5735477" y="2429858"/>
            <a:ext cx="353354" cy="341299"/>
            <a:chOff x="5735477" y="2429858"/>
            <a:chExt cx="353354" cy="341299"/>
          </a:xfrm>
        </p:grpSpPr>
        <p:sp>
          <p:nvSpPr>
            <p:cNvPr id="11384" name="Google Shape;11384;p72"/>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2"/>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2"/>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2"/>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2"/>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2"/>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72"/>
          <p:cNvGrpSpPr/>
          <p:nvPr/>
        </p:nvGrpSpPr>
        <p:grpSpPr>
          <a:xfrm>
            <a:off x="5243735" y="2446973"/>
            <a:ext cx="405255" cy="275499"/>
            <a:chOff x="5283337" y="2478774"/>
            <a:chExt cx="358633" cy="243913"/>
          </a:xfrm>
        </p:grpSpPr>
        <p:sp>
          <p:nvSpPr>
            <p:cNvPr id="11391" name="Google Shape;11391;p72"/>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2"/>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2"/>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2"/>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2"/>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2"/>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2"/>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72"/>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72"/>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2"/>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2"/>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2"/>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2"/>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2"/>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2"/>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2"/>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2"/>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8" name="Google Shape;11408;p72"/>
          <p:cNvGrpSpPr/>
          <p:nvPr/>
        </p:nvGrpSpPr>
        <p:grpSpPr>
          <a:xfrm>
            <a:off x="7964753" y="2470823"/>
            <a:ext cx="362068" cy="258670"/>
            <a:chOff x="7964753" y="2470823"/>
            <a:chExt cx="362068" cy="258670"/>
          </a:xfrm>
        </p:grpSpPr>
        <p:sp>
          <p:nvSpPr>
            <p:cNvPr id="11409" name="Google Shape;11409;p72"/>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2"/>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2"/>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2"/>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2"/>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2"/>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2"/>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2"/>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2"/>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8" name="Google Shape;11418;p72"/>
          <p:cNvGrpSpPr/>
          <p:nvPr/>
        </p:nvGrpSpPr>
        <p:grpSpPr>
          <a:xfrm>
            <a:off x="7524349" y="2456447"/>
            <a:ext cx="350332" cy="288948"/>
            <a:chOff x="7524349" y="2456447"/>
            <a:chExt cx="350332" cy="288948"/>
          </a:xfrm>
        </p:grpSpPr>
        <p:sp>
          <p:nvSpPr>
            <p:cNvPr id="11419" name="Google Shape;11419;p72"/>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2"/>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2"/>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2"/>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2"/>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72"/>
          <p:cNvGrpSpPr/>
          <p:nvPr/>
        </p:nvGrpSpPr>
        <p:grpSpPr>
          <a:xfrm>
            <a:off x="3972749" y="2894211"/>
            <a:ext cx="355230" cy="356725"/>
            <a:chOff x="3972749" y="2894211"/>
            <a:chExt cx="355230" cy="356725"/>
          </a:xfrm>
        </p:grpSpPr>
        <p:sp>
          <p:nvSpPr>
            <p:cNvPr id="11425" name="Google Shape;11425;p72"/>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2"/>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2"/>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2"/>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2"/>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72"/>
          <p:cNvGrpSpPr/>
          <p:nvPr/>
        </p:nvGrpSpPr>
        <p:grpSpPr>
          <a:xfrm>
            <a:off x="3527797" y="2918796"/>
            <a:ext cx="355993" cy="307904"/>
            <a:chOff x="3527797" y="2918796"/>
            <a:chExt cx="355993" cy="307904"/>
          </a:xfrm>
        </p:grpSpPr>
        <p:sp>
          <p:nvSpPr>
            <p:cNvPr id="11431" name="Google Shape;11431;p72"/>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2"/>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2"/>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2"/>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2"/>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2"/>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2"/>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2"/>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2"/>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72"/>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1" name="Google Shape;11441;p72"/>
          <p:cNvGrpSpPr/>
          <p:nvPr/>
        </p:nvGrpSpPr>
        <p:grpSpPr>
          <a:xfrm>
            <a:off x="3082845" y="2920959"/>
            <a:ext cx="356375" cy="302338"/>
            <a:chOff x="3082845" y="2920959"/>
            <a:chExt cx="356375" cy="302338"/>
          </a:xfrm>
        </p:grpSpPr>
        <p:sp>
          <p:nvSpPr>
            <p:cNvPr id="11442" name="Google Shape;11442;p72"/>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2"/>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4" name="Google Shape;11444;p72"/>
          <p:cNvGrpSpPr/>
          <p:nvPr/>
        </p:nvGrpSpPr>
        <p:grpSpPr>
          <a:xfrm>
            <a:off x="2639038" y="2894942"/>
            <a:ext cx="355612" cy="355612"/>
            <a:chOff x="2639038" y="2894942"/>
            <a:chExt cx="355612" cy="355612"/>
          </a:xfrm>
        </p:grpSpPr>
        <p:sp>
          <p:nvSpPr>
            <p:cNvPr id="11445" name="Google Shape;11445;p72"/>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2"/>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72"/>
          <p:cNvGrpSpPr/>
          <p:nvPr/>
        </p:nvGrpSpPr>
        <p:grpSpPr>
          <a:xfrm>
            <a:off x="2194468" y="2938865"/>
            <a:ext cx="355993" cy="267766"/>
            <a:chOff x="2194468" y="2938865"/>
            <a:chExt cx="355993" cy="267766"/>
          </a:xfrm>
        </p:grpSpPr>
        <p:sp>
          <p:nvSpPr>
            <p:cNvPr id="11448" name="Google Shape;11448;p72"/>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2"/>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2"/>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2"/>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2"/>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2"/>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2"/>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2"/>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72"/>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72"/>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2"/>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2"/>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2"/>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2"/>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2"/>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2"/>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2"/>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2"/>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2"/>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2"/>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72"/>
          <p:cNvGrpSpPr/>
          <p:nvPr/>
        </p:nvGrpSpPr>
        <p:grpSpPr>
          <a:xfrm>
            <a:off x="1749897" y="2894561"/>
            <a:ext cx="355993" cy="355612"/>
            <a:chOff x="1749897" y="2894561"/>
            <a:chExt cx="355993" cy="355612"/>
          </a:xfrm>
        </p:grpSpPr>
        <p:sp>
          <p:nvSpPr>
            <p:cNvPr id="11469" name="Google Shape;11469;p72"/>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2"/>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2"/>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72"/>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72"/>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2"/>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2"/>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2"/>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2"/>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2"/>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2"/>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0" name="Google Shape;11480;p72"/>
          <p:cNvGrpSpPr/>
          <p:nvPr/>
        </p:nvGrpSpPr>
        <p:grpSpPr>
          <a:xfrm>
            <a:off x="1305327" y="2894211"/>
            <a:ext cx="357520" cy="357488"/>
            <a:chOff x="1305327" y="2894211"/>
            <a:chExt cx="357520" cy="357488"/>
          </a:xfrm>
        </p:grpSpPr>
        <p:sp>
          <p:nvSpPr>
            <p:cNvPr id="11481" name="Google Shape;11481;p72"/>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2"/>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2"/>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2"/>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72"/>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72"/>
          <p:cNvGrpSpPr/>
          <p:nvPr/>
        </p:nvGrpSpPr>
        <p:grpSpPr>
          <a:xfrm>
            <a:off x="853950" y="2894720"/>
            <a:ext cx="364104" cy="353290"/>
            <a:chOff x="853950" y="2894720"/>
            <a:chExt cx="364104" cy="353290"/>
          </a:xfrm>
        </p:grpSpPr>
        <p:sp>
          <p:nvSpPr>
            <p:cNvPr id="11487" name="Google Shape;11487;p72"/>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2"/>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2"/>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2"/>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2"/>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2"/>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2"/>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72"/>
          <p:cNvGrpSpPr/>
          <p:nvPr/>
        </p:nvGrpSpPr>
        <p:grpSpPr>
          <a:xfrm>
            <a:off x="7066548" y="2912594"/>
            <a:ext cx="352209" cy="334938"/>
            <a:chOff x="7066548" y="2912594"/>
            <a:chExt cx="352209" cy="334938"/>
          </a:xfrm>
        </p:grpSpPr>
        <p:sp>
          <p:nvSpPr>
            <p:cNvPr id="11495" name="Google Shape;11495;p72"/>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2"/>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2"/>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2"/>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2"/>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72"/>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1" name="Google Shape;11501;p72"/>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2"/>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3" name="Google Shape;11503;p72"/>
          <p:cNvGrpSpPr/>
          <p:nvPr/>
        </p:nvGrpSpPr>
        <p:grpSpPr>
          <a:xfrm>
            <a:off x="7541397" y="2904802"/>
            <a:ext cx="318495" cy="352209"/>
            <a:chOff x="7541397" y="2904802"/>
            <a:chExt cx="318495" cy="352209"/>
          </a:xfrm>
        </p:grpSpPr>
        <p:sp>
          <p:nvSpPr>
            <p:cNvPr id="11504" name="Google Shape;11504;p72"/>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2"/>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6" name="Google Shape;11506;p72"/>
          <p:cNvGrpSpPr/>
          <p:nvPr/>
        </p:nvGrpSpPr>
        <p:grpSpPr>
          <a:xfrm>
            <a:off x="8003015" y="2904039"/>
            <a:ext cx="306759" cy="351445"/>
            <a:chOff x="8003015" y="2904039"/>
            <a:chExt cx="306759" cy="351445"/>
          </a:xfrm>
        </p:grpSpPr>
        <p:sp>
          <p:nvSpPr>
            <p:cNvPr id="11507" name="Google Shape;11507;p72"/>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2"/>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2"/>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2"/>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2"/>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2"/>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72"/>
          <p:cNvGrpSpPr/>
          <p:nvPr/>
        </p:nvGrpSpPr>
        <p:grpSpPr>
          <a:xfrm>
            <a:off x="5687770" y="2885496"/>
            <a:ext cx="369638" cy="369606"/>
            <a:chOff x="5687770" y="2885496"/>
            <a:chExt cx="369638" cy="369606"/>
          </a:xfrm>
        </p:grpSpPr>
        <p:sp>
          <p:nvSpPr>
            <p:cNvPr id="11514" name="Google Shape;11514;p72"/>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72"/>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72"/>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2"/>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2"/>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2"/>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2"/>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2"/>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2"/>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72"/>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4" name="Google Shape;11524;p72"/>
          <p:cNvGrpSpPr/>
          <p:nvPr/>
        </p:nvGrpSpPr>
        <p:grpSpPr>
          <a:xfrm>
            <a:off x="4881958" y="2904802"/>
            <a:ext cx="156417" cy="349537"/>
            <a:chOff x="4881958" y="2904802"/>
            <a:chExt cx="156417" cy="349537"/>
          </a:xfrm>
        </p:grpSpPr>
        <p:sp>
          <p:nvSpPr>
            <p:cNvPr id="11525" name="Google Shape;11525;p72"/>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2"/>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2"/>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2"/>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2"/>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2"/>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2"/>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2" name="Google Shape;11532;p72"/>
          <p:cNvGrpSpPr/>
          <p:nvPr/>
        </p:nvGrpSpPr>
        <p:grpSpPr>
          <a:xfrm>
            <a:off x="5230318" y="2886514"/>
            <a:ext cx="371133" cy="367443"/>
            <a:chOff x="5230318" y="2886514"/>
            <a:chExt cx="371133" cy="367443"/>
          </a:xfrm>
        </p:grpSpPr>
        <p:sp>
          <p:nvSpPr>
            <p:cNvPr id="11533" name="Google Shape;11533;p72"/>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2"/>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2"/>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2"/>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2"/>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2"/>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2"/>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2"/>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2"/>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2" name="Google Shape;11542;p72"/>
          <p:cNvGrpSpPr/>
          <p:nvPr/>
        </p:nvGrpSpPr>
        <p:grpSpPr>
          <a:xfrm>
            <a:off x="5748358" y="3434578"/>
            <a:ext cx="352590" cy="182561"/>
            <a:chOff x="5748358" y="3434578"/>
            <a:chExt cx="352590" cy="182561"/>
          </a:xfrm>
        </p:grpSpPr>
        <p:sp>
          <p:nvSpPr>
            <p:cNvPr id="11543" name="Google Shape;11543;p72"/>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2"/>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2"/>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2"/>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2"/>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2"/>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9" name="Google Shape;11549;p72"/>
          <p:cNvGrpSpPr/>
          <p:nvPr/>
        </p:nvGrpSpPr>
        <p:grpSpPr>
          <a:xfrm>
            <a:off x="862283" y="4274771"/>
            <a:ext cx="341204" cy="359301"/>
            <a:chOff x="862283" y="4274771"/>
            <a:chExt cx="341204" cy="359301"/>
          </a:xfrm>
        </p:grpSpPr>
        <p:sp>
          <p:nvSpPr>
            <p:cNvPr id="11550" name="Google Shape;11550;p72"/>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72"/>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2"/>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3" name="Google Shape;11553;p72"/>
          <p:cNvGrpSpPr/>
          <p:nvPr/>
        </p:nvGrpSpPr>
        <p:grpSpPr>
          <a:xfrm>
            <a:off x="1396957" y="4287365"/>
            <a:ext cx="301861" cy="332871"/>
            <a:chOff x="1396957" y="4287365"/>
            <a:chExt cx="301861" cy="332871"/>
          </a:xfrm>
        </p:grpSpPr>
        <p:sp>
          <p:nvSpPr>
            <p:cNvPr id="11554" name="Google Shape;11554;p72"/>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2"/>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2"/>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2"/>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2"/>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2"/>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2"/>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2"/>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2"/>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2"/>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2"/>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2"/>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2"/>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2"/>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2"/>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9" name="Google Shape;11569;p72"/>
          <p:cNvGrpSpPr/>
          <p:nvPr/>
        </p:nvGrpSpPr>
        <p:grpSpPr>
          <a:xfrm>
            <a:off x="1865381" y="4277506"/>
            <a:ext cx="396131" cy="355612"/>
            <a:chOff x="1865381" y="4277506"/>
            <a:chExt cx="396131" cy="355612"/>
          </a:xfrm>
        </p:grpSpPr>
        <p:sp>
          <p:nvSpPr>
            <p:cNvPr id="11570" name="Google Shape;11570;p72"/>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2"/>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2"/>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2"/>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2"/>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2"/>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72"/>
          <p:cNvGrpSpPr/>
          <p:nvPr/>
        </p:nvGrpSpPr>
        <p:grpSpPr>
          <a:xfrm>
            <a:off x="2411823" y="4303999"/>
            <a:ext cx="334398" cy="299953"/>
            <a:chOff x="2411823" y="4303999"/>
            <a:chExt cx="334398" cy="299953"/>
          </a:xfrm>
        </p:grpSpPr>
        <p:sp>
          <p:nvSpPr>
            <p:cNvPr id="11577" name="Google Shape;11577;p72"/>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2"/>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2"/>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2"/>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72"/>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72"/>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2"/>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4" name="Google Shape;11584;p72"/>
          <p:cNvGrpSpPr/>
          <p:nvPr/>
        </p:nvGrpSpPr>
        <p:grpSpPr>
          <a:xfrm>
            <a:off x="2903337" y="4279032"/>
            <a:ext cx="382519" cy="350682"/>
            <a:chOff x="2903337" y="4279032"/>
            <a:chExt cx="382519" cy="350682"/>
          </a:xfrm>
        </p:grpSpPr>
        <p:sp>
          <p:nvSpPr>
            <p:cNvPr id="11585" name="Google Shape;11585;p72"/>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2"/>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2"/>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2"/>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2"/>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2"/>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2"/>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2"/>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2"/>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2"/>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2"/>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2"/>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2"/>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2"/>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2"/>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0" name="Google Shape;11600;p72"/>
          <p:cNvGrpSpPr/>
          <p:nvPr/>
        </p:nvGrpSpPr>
        <p:grpSpPr>
          <a:xfrm>
            <a:off x="3933342" y="4315767"/>
            <a:ext cx="383632" cy="276449"/>
            <a:chOff x="3933342" y="4315767"/>
            <a:chExt cx="383632" cy="276449"/>
          </a:xfrm>
        </p:grpSpPr>
        <p:sp>
          <p:nvSpPr>
            <p:cNvPr id="11601" name="Google Shape;11601;p72"/>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72"/>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72"/>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2"/>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2"/>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2"/>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7" name="Google Shape;11607;p72"/>
          <p:cNvGrpSpPr/>
          <p:nvPr/>
        </p:nvGrpSpPr>
        <p:grpSpPr>
          <a:xfrm>
            <a:off x="3441065" y="4302505"/>
            <a:ext cx="337069" cy="302593"/>
            <a:chOff x="3441065" y="4302505"/>
            <a:chExt cx="337069" cy="302593"/>
          </a:xfrm>
        </p:grpSpPr>
        <p:sp>
          <p:nvSpPr>
            <p:cNvPr id="11608" name="Google Shape;11608;p72"/>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2"/>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2"/>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2"/>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2"/>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2"/>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2"/>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2"/>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2"/>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2"/>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2"/>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72"/>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72"/>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1" name="Google Shape;11621;p72"/>
          <p:cNvGrpSpPr/>
          <p:nvPr/>
        </p:nvGrpSpPr>
        <p:grpSpPr>
          <a:xfrm>
            <a:off x="3532345" y="3362635"/>
            <a:ext cx="339328" cy="336274"/>
            <a:chOff x="3532345" y="3362635"/>
            <a:chExt cx="339328" cy="336274"/>
          </a:xfrm>
        </p:grpSpPr>
        <p:sp>
          <p:nvSpPr>
            <p:cNvPr id="11622" name="Google Shape;11622;p7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2"/>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2"/>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2"/>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2"/>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27" name="Google Shape;11627;p72"/>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28" name="Google Shape;11628;p72"/>
          <p:cNvGrpSpPr/>
          <p:nvPr/>
        </p:nvGrpSpPr>
        <p:grpSpPr>
          <a:xfrm>
            <a:off x="1883955" y="3808700"/>
            <a:ext cx="162873" cy="351445"/>
            <a:chOff x="1883955" y="3808700"/>
            <a:chExt cx="162873" cy="351445"/>
          </a:xfrm>
        </p:grpSpPr>
        <p:sp>
          <p:nvSpPr>
            <p:cNvPr id="11629" name="Google Shape;11629;p72"/>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2"/>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1" name="Google Shape;11631;p72"/>
          <p:cNvGrpSpPr/>
          <p:nvPr/>
        </p:nvGrpSpPr>
        <p:grpSpPr>
          <a:xfrm>
            <a:off x="939156" y="3809209"/>
            <a:ext cx="192007" cy="351318"/>
            <a:chOff x="939156" y="3809209"/>
            <a:chExt cx="192007" cy="351318"/>
          </a:xfrm>
        </p:grpSpPr>
        <p:sp>
          <p:nvSpPr>
            <p:cNvPr id="11632" name="Google Shape;11632;p72"/>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2"/>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72"/>
          <p:cNvGrpSpPr/>
          <p:nvPr/>
        </p:nvGrpSpPr>
        <p:grpSpPr>
          <a:xfrm>
            <a:off x="2306167" y="3809845"/>
            <a:ext cx="193915" cy="349155"/>
            <a:chOff x="2306167" y="3809845"/>
            <a:chExt cx="193915" cy="349155"/>
          </a:xfrm>
        </p:grpSpPr>
        <p:sp>
          <p:nvSpPr>
            <p:cNvPr id="11635" name="Google Shape;11635;p72"/>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2"/>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72"/>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72"/>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2"/>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2"/>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2"/>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2" name="Google Shape;11642;p72"/>
          <p:cNvGrpSpPr/>
          <p:nvPr/>
        </p:nvGrpSpPr>
        <p:grpSpPr>
          <a:xfrm>
            <a:off x="1323901" y="3807173"/>
            <a:ext cx="356343" cy="356757"/>
            <a:chOff x="1323901" y="3807173"/>
            <a:chExt cx="356343" cy="356757"/>
          </a:xfrm>
        </p:grpSpPr>
        <p:sp>
          <p:nvSpPr>
            <p:cNvPr id="11643" name="Google Shape;11643;p72"/>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2"/>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2"/>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72"/>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72"/>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2"/>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2"/>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2"/>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2"/>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2"/>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2"/>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2"/>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2"/>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2"/>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2"/>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2"/>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2"/>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2"/>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2"/>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2"/>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2"/>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2"/>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72"/>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72"/>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67" name="Google Shape;11667;p72"/>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8" name="Google Shape;11668;p72"/>
          <p:cNvGrpSpPr/>
          <p:nvPr/>
        </p:nvGrpSpPr>
        <p:grpSpPr>
          <a:xfrm>
            <a:off x="859262" y="3353920"/>
            <a:ext cx="306759" cy="351445"/>
            <a:chOff x="859262" y="3353920"/>
            <a:chExt cx="306759" cy="351445"/>
          </a:xfrm>
        </p:grpSpPr>
        <p:sp>
          <p:nvSpPr>
            <p:cNvPr id="11669" name="Google Shape;11669;p72"/>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2"/>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2"/>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2"/>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2"/>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74" name="Google Shape;11674;p72"/>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75" name="Google Shape;11675;p72"/>
          <p:cNvGrpSpPr/>
          <p:nvPr/>
        </p:nvGrpSpPr>
        <p:grpSpPr>
          <a:xfrm>
            <a:off x="3967437" y="3837102"/>
            <a:ext cx="364708" cy="295405"/>
            <a:chOff x="3967437" y="3837102"/>
            <a:chExt cx="364708" cy="295405"/>
          </a:xfrm>
        </p:grpSpPr>
        <p:sp>
          <p:nvSpPr>
            <p:cNvPr id="11676" name="Google Shape;11676;p72"/>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2"/>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2"/>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2"/>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2"/>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81" name="Google Shape;11681;p72"/>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2"/>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2"/>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84" name="Google Shape;11684;p72"/>
          <p:cNvGrpSpPr/>
          <p:nvPr/>
        </p:nvGrpSpPr>
        <p:grpSpPr>
          <a:xfrm>
            <a:off x="5811827" y="3806451"/>
            <a:ext cx="283743" cy="308444"/>
            <a:chOff x="5964227" y="3858701"/>
            <a:chExt cx="283743" cy="308444"/>
          </a:xfrm>
        </p:grpSpPr>
        <p:sp>
          <p:nvSpPr>
            <p:cNvPr id="11685" name="Google Shape;11685;p72"/>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2"/>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2"/>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2"/>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72"/>
          <p:cNvGrpSpPr/>
          <p:nvPr/>
        </p:nvGrpSpPr>
        <p:grpSpPr>
          <a:xfrm>
            <a:off x="6243508" y="3873073"/>
            <a:ext cx="320372" cy="213602"/>
            <a:chOff x="6395908" y="3873073"/>
            <a:chExt cx="320372" cy="213602"/>
          </a:xfrm>
        </p:grpSpPr>
        <p:sp>
          <p:nvSpPr>
            <p:cNvPr id="11690" name="Google Shape;11690;p72"/>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2"/>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2"/>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2"/>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2"/>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2"/>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72"/>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72"/>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72"/>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2"/>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0" name="Google Shape;11700;p72"/>
          <p:cNvGrpSpPr/>
          <p:nvPr/>
        </p:nvGrpSpPr>
        <p:grpSpPr>
          <a:xfrm>
            <a:off x="7262890" y="3802816"/>
            <a:ext cx="357138" cy="352018"/>
            <a:chOff x="7415290" y="3802816"/>
            <a:chExt cx="357138" cy="352018"/>
          </a:xfrm>
        </p:grpSpPr>
        <p:sp>
          <p:nvSpPr>
            <p:cNvPr id="11701" name="Google Shape;11701;p72"/>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2"/>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2"/>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2"/>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2"/>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2"/>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2"/>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2"/>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9" name="Google Shape;11709;p72"/>
          <p:cNvGrpSpPr/>
          <p:nvPr/>
        </p:nvGrpSpPr>
        <p:grpSpPr>
          <a:xfrm>
            <a:off x="6737312" y="3833413"/>
            <a:ext cx="355230" cy="293401"/>
            <a:chOff x="6889712" y="3833413"/>
            <a:chExt cx="355230" cy="293401"/>
          </a:xfrm>
        </p:grpSpPr>
        <p:sp>
          <p:nvSpPr>
            <p:cNvPr id="11710" name="Google Shape;11710;p72"/>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2"/>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2"/>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2"/>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2"/>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72"/>
          <p:cNvGrpSpPr/>
          <p:nvPr/>
        </p:nvGrpSpPr>
        <p:grpSpPr>
          <a:xfrm>
            <a:off x="7707152" y="3835870"/>
            <a:ext cx="282318" cy="337168"/>
            <a:chOff x="1635875" y="237775"/>
            <a:chExt cx="4370250" cy="5219325"/>
          </a:xfrm>
        </p:grpSpPr>
        <p:sp>
          <p:nvSpPr>
            <p:cNvPr id="11716" name="Google Shape;11716;p72"/>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2"/>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8" name="Google Shape;11718;p72"/>
          <p:cNvGrpSpPr/>
          <p:nvPr/>
        </p:nvGrpSpPr>
        <p:grpSpPr>
          <a:xfrm>
            <a:off x="3103963" y="3361140"/>
            <a:ext cx="297886" cy="337578"/>
            <a:chOff x="3103963" y="3361140"/>
            <a:chExt cx="297886" cy="337578"/>
          </a:xfrm>
        </p:grpSpPr>
        <p:sp>
          <p:nvSpPr>
            <p:cNvPr id="11719" name="Google Shape;11719;p72"/>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2"/>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2"/>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2"/>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7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72"/>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2"/>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2"/>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2"/>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2"/>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2"/>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2"/>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2"/>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2"/>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2"/>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2"/>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2"/>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2"/>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72"/>
          <p:cNvGrpSpPr/>
          <p:nvPr/>
        </p:nvGrpSpPr>
        <p:grpSpPr>
          <a:xfrm>
            <a:off x="2667821" y="3361108"/>
            <a:ext cx="273046" cy="337801"/>
            <a:chOff x="2667821" y="3361108"/>
            <a:chExt cx="273046" cy="337801"/>
          </a:xfrm>
        </p:grpSpPr>
        <p:sp>
          <p:nvSpPr>
            <p:cNvPr id="11744" name="Google Shape;11744;p72"/>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2"/>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2"/>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2"/>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2"/>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2"/>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2"/>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2"/>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2"/>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2"/>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2"/>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2"/>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2"/>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72"/>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72"/>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2"/>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2"/>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2"/>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2"/>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3" name="Google Shape;11763;p72"/>
          <p:cNvGrpSpPr/>
          <p:nvPr/>
        </p:nvGrpSpPr>
        <p:grpSpPr>
          <a:xfrm>
            <a:off x="2212469" y="3360313"/>
            <a:ext cx="282715" cy="338660"/>
            <a:chOff x="2212469" y="3360313"/>
            <a:chExt cx="282715" cy="338660"/>
          </a:xfrm>
        </p:grpSpPr>
        <p:sp>
          <p:nvSpPr>
            <p:cNvPr id="11764" name="Google Shape;11764;p72"/>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2"/>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2"/>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7" name="Google Shape;11767;p72"/>
          <p:cNvGrpSpPr/>
          <p:nvPr/>
        </p:nvGrpSpPr>
        <p:grpSpPr>
          <a:xfrm>
            <a:off x="1768821" y="3361108"/>
            <a:ext cx="278739" cy="339073"/>
            <a:chOff x="1768821" y="3361108"/>
            <a:chExt cx="278739" cy="339073"/>
          </a:xfrm>
        </p:grpSpPr>
        <p:sp>
          <p:nvSpPr>
            <p:cNvPr id="11768" name="Google Shape;11768;p72"/>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2"/>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2"/>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72"/>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72"/>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2"/>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2"/>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2"/>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2"/>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2"/>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2"/>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9" name="Google Shape;11779;p72"/>
          <p:cNvGrpSpPr/>
          <p:nvPr/>
        </p:nvGrpSpPr>
        <p:grpSpPr>
          <a:xfrm>
            <a:off x="5337883" y="3336873"/>
            <a:ext cx="307141" cy="376826"/>
            <a:chOff x="5337883" y="3336873"/>
            <a:chExt cx="307141" cy="376826"/>
          </a:xfrm>
        </p:grpSpPr>
        <p:sp>
          <p:nvSpPr>
            <p:cNvPr id="11780" name="Google Shape;11780;p72"/>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2"/>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2" name="Google Shape;11782;p72"/>
          <p:cNvGrpSpPr/>
          <p:nvPr/>
        </p:nvGrpSpPr>
        <p:grpSpPr>
          <a:xfrm>
            <a:off x="4883835" y="3337255"/>
            <a:ext cx="323425" cy="377557"/>
            <a:chOff x="4883835" y="3337255"/>
            <a:chExt cx="323425" cy="377557"/>
          </a:xfrm>
        </p:grpSpPr>
        <p:sp>
          <p:nvSpPr>
            <p:cNvPr id="11783" name="Google Shape;11783;p72"/>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72"/>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72"/>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72"/>
          <p:cNvGrpSpPr/>
          <p:nvPr/>
        </p:nvGrpSpPr>
        <p:grpSpPr>
          <a:xfrm>
            <a:off x="6193310" y="3407289"/>
            <a:ext cx="352590" cy="237488"/>
            <a:chOff x="6193310" y="3407289"/>
            <a:chExt cx="352590" cy="237488"/>
          </a:xfrm>
        </p:grpSpPr>
        <p:sp>
          <p:nvSpPr>
            <p:cNvPr id="11787" name="Google Shape;11787;p72"/>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2"/>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2"/>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2"/>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2"/>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72"/>
          <p:cNvGrpSpPr/>
          <p:nvPr/>
        </p:nvGrpSpPr>
        <p:grpSpPr>
          <a:xfrm>
            <a:off x="6637117" y="3397843"/>
            <a:ext cx="353735" cy="254504"/>
            <a:chOff x="6637117" y="3397843"/>
            <a:chExt cx="353735" cy="254504"/>
          </a:xfrm>
        </p:grpSpPr>
        <p:sp>
          <p:nvSpPr>
            <p:cNvPr id="11793" name="Google Shape;11793;p72"/>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2"/>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2"/>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2"/>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2"/>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2"/>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72"/>
          <p:cNvGrpSpPr/>
          <p:nvPr/>
        </p:nvGrpSpPr>
        <p:grpSpPr>
          <a:xfrm>
            <a:off x="7075994" y="3349531"/>
            <a:ext cx="360637" cy="352336"/>
            <a:chOff x="7075994" y="3349531"/>
            <a:chExt cx="360637" cy="352336"/>
          </a:xfrm>
        </p:grpSpPr>
        <p:sp>
          <p:nvSpPr>
            <p:cNvPr id="11800" name="Google Shape;11800;p72"/>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2"/>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2"/>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72"/>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72"/>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2"/>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2"/>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7" name="Google Shape;11807;p72"/>
          <p:cNvGrpSpPr/>
          <p:nvPr/>
        </p:nvGrpSpPr>
        <p:grpSpPr>
          <a:xfrm>
            <a:off x="7651983" y="3349181"/>
            <a:ext cx="107183" cy="352399"/>
            <a:chOff x="7651983" y="3349181"/>
            <a:chExt cx="107183" cy="352399"/>
          </a:xfrm>
        </p:grpSpPr>
        <p:sp>
          <p:nvSpPr>
            <p:cNvPr id="11808" name="Google Shape;11808;p72"/>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2"/>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0" name="Google Shape;11810;p72"/>
          <p:cNvGrpSpPr/>
          <p:nvPr/>
        </p:nvGrpSpPr>
        <p:grpSpPr>
          <a:xfrm>
            <a:off x="7973468" y="3382322"/>
            <a:ext cx="352590" cy="287072"/>
            <a:chOff x="7973468" y="3382322"/>
            <a:chExt cx="352590" cy="287072"/>
          </a:xfrm>
        </p:grpSpPr>
        <p:sp>
          <p:nvSpPr>
            <p:cNvPr id="11811" name="Google Shape;11811;p72"/>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2"/>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72"/>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72"/>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2"/>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2"/>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2"/>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2"/>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2"/>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2"/>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2"/>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2"/>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26" name="Shape 11826"/>
        <p:cNvGrpSpPr/>
        <p:nvPr/>
      </p:nvGrpSpPr>
      <p:grpSpPr>
        <a:xfrm>
          <a:off x="0" y="0"/>
          <a:ext cx="0" cy="0"/>
          <a:chOff x="0" y="0"/>
          <a:chExt cx="0" cy="0"/>
        </a:xfrm>
      </p:grpSpPr>
      <p:sp>
        <p:nvSpPr>
          <p:cNvPr id="11827" name="Google Shape;11827;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1828" name="Google Shape;11828;p73"/>
          <p:cNvGrpSpPr/>
          <p:nvPr/>
        </p:nvGrpSpPr>
        <p:grpSpPr>
          <a:xfrm>
            <a:off x="849677" y="1500658"/>
            <a:ext cx="347872" cy="347488"/>
            <a:chOff x="849677" y="1500658"/>
            <a:chExt cx="347872" cy="347488"/>
          </a:xfrm>
        </p:grpSpPr>
        <p:sp>
          <p:nvSpPr>
            <p:cNvPr id="11829" name="Google Shape;11829;p73"/>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3"/>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3"/>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3"/>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3"/>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3"/>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73"/>
          <p:cNvGrpSpPr/>
          <p:nvPr/>
        </p:nvGrpSpPr>
        <p:grpSpPr>
          <a:xfrm>
            <a:off x="1415853" y="1500658"/>
            <a:ext cx="315872" cy="347488"/>
            <a:chOff x="1415853" y="1500658"/>
            <a:chExt cx="315872" cy="347488"/>
          </a:xfrm>
        </p:grpSpPr>
        <p:sp>
          <p:nvSpPr>
            <p:cNvPr id="11836" name="Google Shape;11836;p73"/>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3"/>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3"/>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3"/>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73"/>
          <p:cNvGrpSpPr/>
          <p:nvPr/>
        </p:nvGrpSpPr>
        <p:grpSpPr>
          <a:xfrm>
            <a:off x="4697389" y="1500658"/>
            <a:ext cx="347520" cy="347104"/>
            <a:chOff x="4697389" y="1500658"/>
            <a:chExt cx="347520" cy="347104"/>
          </a:xfrm>
        </p:grpSpPr>
        <p:sp>
          <p:nvSpPr>
            <p:cNvPr id="11841" name="Google Shape;11841;p73"/>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3"/>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3"/>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4" name="Google Shape;11844;p73"/>
          <p:cNvGrpSpPr/>
          <p:nvPr/>
        </p:nvGrpSpPr>
        <p:grpSpPr>
          <a:xfrm>
            <a:off x="3603533" y="1964946"/>
            <a:ext cx="347520" cy="353760"/>
            <a:chOff x="3603533" y="1964946"/>
            <a:chExt cx="347520" cy="353760"/>
          </a:xfrm>
        </p:grpSpPr>
        <p:sp>
          <p:nvSpPr>
            <p:cNvPr id="11845" name="Google Shape;11845;p73"/>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3"/>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3"/>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8" name="Google Shape;11848;p73"/>
          <p:cNvGrpSpPr/>
          <p:nvPr/>
        </p:nvGrpSpPr>
        <p:grpSpPr>
          <a:xfrm>
            <a:off x="1950765" y="1964338"/>
            <a:ext cx="357792" cy="352448"/>
            <a:chOff x="1950765" y="1964338"/>
            <a:chExt cx="357792" cy="352448"/>
          </a:xfrm>
        </p:grpSpPr>
        <p:sp>
          <p:nvSpPr>
            <p:cNvPr id="11849" name="Google Shape;11849;p73"/>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73"/>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3"/>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3"/>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73"/>
          <p:cNvGrpSpPr/>
          <p:nvPr/>
        </p:nvGrpSpPr>
        <p:grpSpPr>
          <a:xfrm>
            <a:off x="7435629" y="1964690"/>
            <a:ext cx="367712" cy="353248"/>
            <a:chOff x="7435629" y="1964690"/>
            <a:chExt cx="367712" cy="353248"/>
          </a:xfrm>
        </p:grpSpPr>
        <p:sp>
          <p:nvSpPr>
            <p:cNvPr id="11854" name="Google Shape;11854;p73"/>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3"/>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3"/>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3"/>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8" name="Google Shape;11858;p73"/>
          <p:cNvGrpSpPr/>
          <p:nvPr/>
        </p:nvGrpSpPr>
        <p:grpSpPr>
          <a:xfrm>
            <a:off x="2512749" y="1965042"/>
            <a:ext cx="333024" cy="352896"/>
            <a:chOff x="2512749" y="1965042"/>
            <a:chExt cx="333024" cy="352896"/>
          </a:xfrm>
        </p:grpSpPr>
        <p:sp>
          <p:nvSpPr>
            <p:cNvPr id="11859" name="Google Shape;11859;p73"/>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3"/>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3"/>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3"/>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3"/>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73"/>
          <p:cNvGrpSpPr/>
          <p:nvPr/>
        </p:nvGrpSpPr>
        <p:grpSpPr>
          <a:xfrm>
            <a:off x="1398317" y="1981778"/>
            <a:ext cx="365792" cy="335392"/>
            <a:chOff x="1398317" y="1981778"/>
            <a:chExt cx="365792" cy="335392"/>
          </a:xfrm>
        </p:grpSpPr>
        <p:sp>
          <p:nvSpPr>
            <p:cNvPr id="11865" name="Google Shape;11865;p73"/>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3"/>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3"/>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3"/>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3"/>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3"/>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73"/>
          <p:cNvGrpSpPr/>
          <p:nvPr/>
        </p:nvGrpSpPr>
        <p:grpSpPr>
          <a:xfrm>
            <a:off x="3052237" y="2003570"/>
            <a:ext cx="353600" cy="314752"/>
            <a:chOff x="3052237" y="2003570"/>
            <a:chExt cx="353600" cy="314752"/>
          </a:xfrm>
        </p:grpSpPr>
        <p:sp>
          <p:nvSpPr>
            <p:cNvPr id="11872" name="Google Shape;11872;p73"/>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3"/>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3"/>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73"/>
          <p:cNvGrpSpPr/>
          <p:nvPr/>
        </p:nvGrpSpPr>
        <p:grpSpPr>
          <a:xfrm>
            <a:off x="1404013" y="2958066"/>
            <a:ext cx="368096" cy="223968"/>
            <a:chOff x="1404013" y="2958066"/>
            <a:chExt cx="368096" cy="223968"/>
          </a:xfrm>
        </p:grpSpPr>
        <p:sp>
          <p:nvSpPr>
            <p:cNvPr id="11876" name="Google Shape;11876;p73"/>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3"/>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78" name="Google Shape;11878;p73"/>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3"/>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0" name="Google Shape;11880;p73"/>
          <p:cNvGrpSpPr/>
          <p:nvPr/>
        </p:nvGrpSpPr>
        <p:grpSpPr>
          <a:xfrm>
            <a:off x="1951149" y="2885202"/>
            <a:ext cx="370368" cy="367328"/>
            <a:chOff x="1951149" y="2885202"/>
            <a:chExt cx="370368" cy="367328"/>
          </a:xfrm>
        </p:grpSpPr>
        <p:sp>
          <p:nvSpPr>
            <p:cNvPr id="11881" name="Google Shape;11881;p73"/>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3"/>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3"/>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4" name="Google Shape;11884;p73"/>
          <p:cNvGrpSpPr/>
          <p:nvPr/>
        </p:nvGrpSpPr>
        <p:grpSpPr>
          <a:xfrm>
            <a:off x="2501677" y="2906162"/>
            <a:ext cx="367328" cy="327296"/>
            <a:chOff x="2501677" y="2906162"/>
            <a:chExt cx="367328" cy="327296"/>
          </a:xfrm>
        </p:grpSpPr>
        <p:sp>
          <p:nvSpPr>
            <p:cNvPr id="11885" name="Google Shape;11885;p73"/>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3"/>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3"/>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8" name="Google Shape;11888;p73"/>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89" name="Google Shape;11889;p73"/>
          <p:cNvGrpSpPr/>
          <p:nvPr/>
        </p:nvGrpSpPr>
        <p:grpSpPr>
          <a:xfrm>
            <a:off x="3050317" y="2893714"/>
            <a:ext cx="367712" cy="354240"/>
            <a:chOff x="3050317" y="2893714"/>
            <a:chExt cx="367712" cy="354240"/>
          </a:xfrm>
        </p:grpSpPr>
        <p:sp>
          <p:nvSpPr>
            <p:cNvPr id="11890" name="Google Shape;11890;p73"/>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3"/>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92" name="Google Shape;11892;p73"/>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3"/>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94" name="Google Shape;11894;p73"/>
          <p:cNvGrpSpPr/>
          <p:nvPr/>
        </p:nvGrpSpPr>
        <p:grpSpPr>
          <a:xfrm>
            <a:off x="7531277" y="2886354"/>
            <a:ext cx="185184" cy="367296"/>
            <a:chOff x="7531277" y="2886354"/>
            <a:chExt cx="185184" cy="367296"/>
          </a:xfrm>
        </p:grpSpPr>
        <p:sp>
          <p:nvSpPr>
            <p:cNvPr id="11895" name="Google Shape;11895;p73"/>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3"/>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3"/>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8" name="Google Shape;11898;p73"/>
          <p:cNvGrpSpPr/>
          <p:nvPr/>
        </p:nvGrpSpPr>
        <p:grpSpPr>
          <a:xfrm>
            <a:off x="6926637" y="2886738"/>
            <a:ext cx="297184" cy="367296"/>
            <a:chOff x="6926637" y="2886738"/>
            <a:chExt cx="297184" cy="367296"/>
          </a:xfrm>
        </p:grpSpPr>
        <p:sp>
          <p:nvSpPr>
            <p:cNvPr id="11899" name="Google Shape;11899;p73"/>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3"/>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3"/>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2" name="Google Shape;11902;p73"/>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3"/>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4" name="Google Shape;11904;p73"/>
          <p:cNvGrpSpPr/>
          <p:nvPr/>
        </p:nvGrpSpPr>
        <p:grpSpPr>
          <a:xfrm>
            <a:off x="6340653" y="2886354"/>
            <a:ext cx="370368" cy="368064"/>
            <a:chOff x="6340653" y="2886354"/>
            <a:chExt cx="370368" cy="368064"/>
          </a:xfrm>
        </p:grpSpPr>
        <p:sp>
          <p:nvSpPr>
            <p:cNvPr id="11905" name="Google Shape;11905;p73"/>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3"/>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3"/>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3"/>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3"/>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3"/>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1" name="Google Shape;11911;p73"/>
          <p:cNvGrpSpPr/>
          <p:nvPr/>
        </p:nvGrpSpPr>
        <p:grpSpPr>
          <a:xfrm>
            <a:off x="5246797" y="1981426"/>
            <a:ext cx="354752" cy="336512"/>
            <a:chOff x="5246797" y="1981426"/>
            <a:chExt cx="354752" cy="336512"/>
          </a:xfrm>
        </p:grpSpPr>
        <p:sp>
          <p:nvSpPr>
            <p:cNvPr id="11912" name="Google Shape;11912;p73"/>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3"/>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4" name="Google Shape;11914;p73"/>
          <p:cNvGrpSpPr/>
          <p:nvPr/>
        </p:nvGrpSpPr>
        <p:grpSpPr>
          <a:xfrm>
            <a:off x="4148749" y="2102066"/>
            <a:ext cx="355136" cy="216256"/>
            <a:chOff x="4148749" y="2102066"/>
            <a:chExt cx="355136" cy="216256"/>
          </a:xfrm>
        </p:grpSpPr>
        <p:sp>
          <p:nvSpPr>
            <p:cNvPr id="11915" name="Google Shape;11915;p73"/>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3"/>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7" name="Google Shape;11917;p73"/>
          <p:cNvGrpSpPr/>
          <p:nvPr/>
        </p:nvGrpSpPr>
        <p:grpSpPr>
          <a:xfrm>
            <a:off x="5794669" y="2001426"/>
            <a:ext cx="354752" cy="315360"/>
            <a:chOff x="5794669" y="2001426"/>
            <a:chExt cx="354752" cy="315360"/>
          </a:xfrm>
        </p:grpSpPr>
        <p:sp>
          <p:nvSpPr>
            <p:cNvPr id="11918" name="Google Shape;11918;p73"/>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3"/>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0" name="Google Shape;11920;p73"/>
          <p:cNvGrpSpPr/>
          <p:nvPr/>
        </p:nvGrpSpPr>
        <p:grpSpPr>
          <a:xfrm>
            <a:off x="6345229" y="2029842"/>
            <a:ext cx="352832" cy="289216"/>
            <a:chOff x="6345229" y="2029842"/>
            <a:chExt cx="352832" cy="289216"/>
          </a:xfrm>
        </p:grpSpPr>
        <p:sp>
          <p:nvSpPr>
            <p:cNvPr id="11921" name="Google Shape;11921;p73"/>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3"/>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3" name="Google Shape;11923;p73"/>
          <p:cNvGrpSpPr/>
          <p:nvPr/>
        </p:nvGrpSpPr>
        <p:grpSpPr>
          <a:xfrm>
            <a:off x="4697389" y="2036338"/>
            <a:ext cx="354752" cy="281984"/>
            <a:chOff x="4697389" y="2036338"/>
            <a:chExt cx="354752" cy="281984"/>
          </a:xfrm>
        </p:grpSpPr>
        <p:sp>
          <p:nvSpPr>
            <p:cNvPr id="11924" name="Google Shape;11924;p73"/>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3"/>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6" name="Google Shape;11926;p73"/>
          <p:cNvGrpSpPr/>
          <p:nvPr/>
        </p:nvGrpSpPr>
        <p:grpSpPr>
          <a:xfrm>
            <a:off x="1404013" y="2424754"/>
            <a:ext cx="353600" cy="354944"/>
            <a:chOff x="1404013" y="2424754"/>
            <a:chExt cx="353600" cy="354944"/>
          </a:xfrm>
        </p:grpSpPr>
        <p:sp>
          <p:nvSpPr>
            <p:cNvPr id="11927" name="Google Shape;11927;p73"/>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3"/>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3"/>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3"/>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3"/>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2" name="Google Shape;11932;p73"/>
          <p:cNvGrpSpPr/>
          <p:nvPr/>
        </p:nvGrpSpPr>
        <p:grpSpPr>
          <a:xfrm>
            <a:off x="854253" y="2428274"/>
            <a:ext cx="355104" cy="351040"/>
            <a:chOff x="854253" y="2428274"/>
            <a:chExt cx="355104" cy="351040"/>
          </a:xfrm>
        </p:grpSpPr>
        <p:sp>
          <p:nvSpPr>
            <p:cNvPr id="11933" name="Google Shape;11933;p73"/>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3"/>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5" name="Google Shape;11935;p73"/>
          <p:cNvGrpSpPr/>
          <p:nvPr/>
        </p:nvGrpSpPr>
        <p:grpSpPr>
          <a:xfrm>
            <a:off x="6896909" y="2440946"/>
            <a:ext cx="354752" cy="275904"/>
            <a:chOff x="6896909" y="2440946"/>
            <a:chExt cx="354752" cy="275904"/>
          </a:xfrm>
        </p:grpSpPr>
        <p:sp>
          <p:nvSpPr>
            <p:cNvPr id="11936" name="Google Shape;11936;p73"/>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3"/>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8" name="Google Shape;11938;p73"/>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9" name="Google Shape;11939;p73"/>
          <p:cNvGrpSpPr/>
          <p:nvPr/>
        </p:nvGrpSpPr>
        <p:grpSpPr>
          <a:xfrm>
            <a:off x="5265069" y="2424754"/>
            <a:ext cx="321984" cy="354560"/>
            <a:chOff x="5265069" y="2424754"/>
            <a:chExt cx="321984" cy="354560"/>
          </a:xfrm>
        </p:grpSpPr>
        <p:sp>
          <p:nvSpPr>
            <p:cNvPr id="11940" name="Google Shape;11940;p73"/>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3"/>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2" name="Google Shape;11942;p73"/>
          <p:cNvGrpSpPr/>
          <p:nvPr/>
        </p:nvGrpSpPr>
        <p:grpSpPr>
          <a:xfrm>
            <a:off x="4150669" y="2466770"/>
            <a:ext cx="355104" cy="259584"/>
            <a:chOff x="4150669" y="2466770"/>
            <a:chExt cx="355104" cy="259584"/>
          </a:xfrm>
        </p:grpSpPr>
        <p:sp>
          <p:nvSpPr>
            <p:cNvPr id="11943" name="Google Shape;11943;p73"/>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3"/>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3"/>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3"/>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7" name="Google Shape;11947;p73"/>
          <p:cNvGrpSpPr/>
          <p:nvPr/>
        </p:nvGrpSpPr>
        <p:grpSpPr>
          <a:xfrm>
            <a:off x="4699693" y="2424946"/>
            <a:ext cx="354336" cy="353984"/>
            <a:chOff x="4699693" y="2424946"/>
            <a:chExt cx="354336" cy="353984"/>
          </a:xfrm>
        </p:grpSpPr>
        <p:sp>
          <p:nvSpPr>
            <p:cNvPr id="11948" name="Google Shape;11948;p73"/>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3"/>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0" name="Google Shape;11950;p73"/>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3"/>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2" name="Google Shape;11952;p73"/>
          <p:cNvGrpSpPr/>
          <p:nvPr/>
        </p:nvGrpSpPr>
        <p:grpSpPr>
          <a:xfrm>
            <a:off x="1953037" y="2552242"/>
            <a:ext cx="355136" cy="227072"/>
            <a:chOff x="1953037" y="2552242"/>
            <a:chExt cx="355136" cy="227072"/>
          </a:xfrm>
        </p:grpSpPr>
        <p:sp>
          <p:nvSpPr>
            <p:cNvPr id="11953" name="Google Shape;11953;p73"/>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3"/>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5" name="Google Shape;11955;p73"/>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56" name="Google Shape;11956;p73"/>
          <p:cNvGrpSpPr/>
          <p:nvPr/>
        </p:nvGrpSpPr>
        <p:grpSpPr>
          <a:xfrm>
            <a:off x="2500941" y="2527218"/>
            <a:ext cx="355104" cy="250944"/>
            <a:chOff x="2500941" y="2527218"/>
            <a:chExt cx="355104" cy="250944"/>
          </a:xfrm>
        </p:grpSpPr>
        <p:sp>
          <p:nvSpPr>
            <p:cNvPr id="11957" name="Google Shape;11957;p73"/>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3"/>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3"/>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3"/>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3"/>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2" name="Google Shape;11962;p73"/>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3" name="Google Shape;11963;p73"/>
          <p:cNvGrpSpPr/>
          <p:nvPr/>
        </p:nvGrpSpPr>
        <p:grpSpPr>
          <a:xfrm>
            <a:off x="7993805" y="2427122"/>
            <a:ext cx="356256" cy="351808"/>
            <a:chOff x="7993805" y="2427122"/>
            <a:chExt cx="356256" cy="351808"/>
          </a:xfrm>
        </p:grpSpPr>
        <p:sp>
          <p:nvSpPr>
            <p:cNvPr id="11964" name="Google Shape;11964;p73"/>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3"/>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3"/>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7" name="Google Shape;11967;p73"/>
          <p:cNvGrpSpPr/>
          <p:nvPr/>
        </p:nvGrpSpPr>
        <p:grpSpPr>
          <a:xfrm>
            <a:off x="878637" y="1965010"/>
            <a:ext cx="308640" cy="353312"/>
            <a:chOff x="878637" y="1965010"/>
            <a:chExt cx="308640" cy="353312"/>
          </a:xfrm>
        </p:grpSpPr>
        <p:sp>
          <p:nvSpPr>
            <p:cNvPr id="11968" name="Google Shape;11968;p73"/>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3"/>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3"/>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73"/>
          <p:cNvGrpSpPr/>
          <p:nvPr/>
        </p:nvGrpSpPr>
        <p:grpSpPr>
          <a:xfrm>
            <a:off x="6896141" y="1964722"/>
            <a:ext cx="348256" cy="352448"/>
            <a:chOff x="6896141" y="1964722"/>
            <a:chExt cx="348256" cy="352448"/>
          </a:xfrm>
        </p:grpSpPr>
        <p:sp>
          <p:nvSpPr>
            <p:cNvPr id="11972" name="Google Shape;11972;p73"/>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3"/>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3"/>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73"/>
          <p:cNvGrpSpPr/>
          <p:nvPr/>
        </p:nvGrpSpPr>
        <p:grpSpPr>
          <a:xfrm>
            <a:off x="7989997" y="2015378"/>
            <a:ext cx="355136" cy="303328"/>
            <a:chOff x="7989997" y="2015378"/>
            <a:chExt cx="355136" cy="303328"/>
          </a:xfrm>
        </p:grpSpPr>
        <p:sp>
          <p:nvSpPr>
            <p:cNvPr id="11976" name="Google Shape;11976;p73"/>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3"/>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3"/>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73"/>
          <p:cNvGrpSpPr/>
          <p:nvPr/>
        </p:nvGrpSpPr>
        <p:grpSpPr>
          <a:xfrm>
            <a:off x="3598221" y="1509362"/>
            <a:ext cx="348640" cy="330784"/>
            <a:chOff x="3598221" y="1509362"/>
            <a:chExt cx="348640" cy="330784"/>
          </a:xfrm>
        </p:grpSpPr>
        <p:sp>
          <p:nvSpPr>
            <p:cNvPr id="11980" name="Google Shape;11980;p73"/>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3"/>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3"/>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3"/>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4" name="Google Shape;11984;p73"/>
          <p:cNvGrpSpPr/>
          <p:nvPr/>
        </p:nvGrpSpPr>
        <p:grpSpPr>
          <a:xfrm>
            <a:off x="5246797" y="1500658"/>
            <a:ext cx="347872" cy="347488"/>
            <a:chOff x="5246797" y="1500658"/>
            <a:chExt cx="347872" cy="347488"/>
          </a:xfrm>
        </p:grpSpPr>
        <p:sp>
          <p:nvSpPr>
            <p:cNvPr id="11985" name="Google Shape;11985;p73"/>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3"/>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3"/>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3"/>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73"/>
          <p:cNvGrpSpPr/>
          <p:nvPr/>
        </p:nvGrpSpPr>
        <p:grpSpPr>
          <a:xfrm>
            <a:off x="5796589" y="1500658"/>
            <a:ext cx="349024" cy="346752"/>
            <a:chOff x="5796589" y="1500658"/>
            <a:chExt cx="349024" cy="346752"/>
          </a:xfrm>
        </p:grpSpPr>
        <p:sp>
          <p:nvSpPr>
            <p:cNvPr id="11990" name="Google Shape;11990;p73"/>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91" name="Google Shape;11991;p73"/>
            <p:cNvGrpSpPr/>
            <p:nvPr/>
          </p:nvGrpSpPr>
          <p:grpSpPr>
            <a:xfrm>
              <a:off x="5796589" y="1500658"/>
              <a:ext cx="349024" cy="346752"/>
              <a:chOff x="5796589" y="1500658"/>
              <a:chExt cx="349024" cy="346752"/>
            </a:xfrm>
          </p:grpSpPr>
          <p:sp>
            <p:nvSpPr>
              <p:cNvPr id="11992" name="Google Shape;11992;p73"/>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3"/>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3"/>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3"/>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96" name="Google Shape;11996;p73"/>
          <p:cNvGrpSpPr/>
          <p:nvPr/>
        </p:nvGrpSpPr>
        <p:grpSpPr>
          <a:xfrm>
            <a:off x="6895373" y="1502578"/>
            <a:ext cx="348640" cy="343296"/>
            <a:chOff x="6895373" y="1502578"/>
            <a:chExt cx="348640" cy="343296"/>
          </a:xfrm>
        </p:grpSpPr>
        <p:sp>
          <p:nvSpPr>
            <p:cNvPr id="11997" name="Google Shape;11997;p73"/>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3"/>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3"/>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0" name="Google Shape;12000;p73"/>
          <p:cNvGrpSpPr/>
          <p:nvPr/>
        </p:nvGrpSpPr>
        <p:grpSpPr>
          <a:xfrm>
            <a:off x="4147597" y="1505458"/>
            <a:ext cx="347904" cy="336992"/>
            <a:chOff x="4147597" y="1505458"/>
            <a:chExt cx="347904" cy="336992"/>
          </a:xfrm>
        </p:grpSpPr>
        <p:sp>
          <p:nvSpPr>
            <p:cNvPr id="12001" name="Google Shape;12001;p73"/>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3"/>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3"/>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3"/>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3"/>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3"/>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3"/>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8" name="Google Shape;12008;p73"/>
          <p:cNvGrpSpPr/>
          <p:nvPr/>
        </p:nvGrpSpPr>
        <p:grpSpPr>
          <a:xfrm>
            <a:off x="2499405" y="1499890"/>
            <a:ext cx="347488" cy="348256"/>
            <a:chOff x="2499405" y="1499890"/>
            <a:chExt cx="347488" cy="348256"/>
          </a:xfrm>
        </p:grpSpPr>
        <p:sp>
          <p:nvSpPr>
            <p:cNvPr id="12009" name="Google Shape;12009;p73"/>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3"/>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3"/>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3"/>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3"/>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4" name="Google Shape;12014;p73"/>
          <p:cNvGrpSpPr/>
          <p:nvPr/>
        </p:nvGrpSpPr>
        <p:grpSpPr>
          <a:xfrm>
            <a:off x="1956845" y="1500498"/>
            <a:ext cx="331520" cy="348032"/>
            <a:chOff x="1956845" y="1500498"/>
            <a:chExt cx="331520" cy="348032"/>
          </a:xfrm>
        </p:grpSpPr>
        <p:sp>
          <p:nvSpPr>
            <p:cNvPr id="12015" name="Google Shape;12015;p73"/>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3"/>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3"/>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3"/>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3"/>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3"/>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3"/>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3"/>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3"/>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3"/>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3"/>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3"/>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7" name="Google Shape;12027;p73"/>
          <p:cNvGrpSpPr/>
          <p:nvPr/>
        </p:nvGrpSpPr>
        <p:grpSpPr>
          <a:xfrm>
            <a:off x="6345613" y="1549874"/>
            <a:ext cx="348640" cy="250656"/>
            <a:chOff x="6345613" y="1549874"/>
            <a:chExt cx="348640" cy="250656"/>
          </a:xfrm>
        </p:grpSpPr>
        <p:sp>
          <p:nvSpPr>
            <p:cNvPr id="12028" name="Google Shape;12028;p73"/>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3"/>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3"/>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3"/>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3"/>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3"/>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73"/>
          <p:cNvGrpSpPr/>
          <p:nvPr/>
        </p:nvGrpSpPr>
        <p:grpSpPr>
          <a:xfrm>
            <a:off x="7444781" y="1507026"/>
            <a:ext cx="348640" cy="334272"/>
            <a:chOff x="7444781" y="1507026"/>
            <a:chExt cx="348640" cy="334272"/>
          </a:xfrm>
        </p:grpSpPr>
        <p:sp>
          <p:nvSpPr>
            <p:cNvPr id="12035" name="Google Shape;12035;p73"/>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3"/>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3"/>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3"/>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3"/>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0" name="Google Shape;12040;p73"/>
          <p:cNvGrpSpPr/>
          <p:nvPr/>
        </p:nvGrpSpPr>
        <p:grpSpPr>
          <a:xfrm>
            <a:off x="7995341" y="1506738"/>
            <a:ext cx="347872" cy="334944"/>
            <a:chOff x="7995341" y="1506738"/>
            <a:chExt cx="347872" cy="334944"/>
          </a:xfrm>
        </p:grpSpPr>
        <p:sp>
          <p:nvSpPr>
            <p:cNvPr id="12041" name="Google Shape;12041;p73"/>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3"/>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3"/>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3"/>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3"/>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3"/>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7" name="Google Shape;12047;p73"/>
          <p:cNvGrpSpPr/>
          <p:nvPr/>
        </p:nvGrpSpPr>
        <p:grpSpPr>
          <a:xfrm>
            <a:off x="3048045" y="1522930"/>
            <a:ext cx="347872" cy="303904"/>
            <a:chOff x="3048045" y="1522930"/>
            <a:chExt cx="347872" cy="303904"/>
          </a:xfrm>
        </p:grpSpPr>
        <p:sp>
          <p:nvSpPr>
            <p:cNvPr id="12048" name="Google Shape;12048;p73"/>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9" name="Google Shape;12049;p73"/>
            <p:cNvGrpSpPr/>
            <p:nvPr/>
          </p:nvGrpSpPr>
          <p:grpSpPr>
            <a:xfrm>
              <a:off x="3048045" y="1522930"/>
              <a:ext cx="347872" cy="303904"/>
              <a:chOff x="3048045" y="1522930"/>
              <a:chExt cx="347872" cy="303904"/>
            </a:xfrm>
          </p:grpSpPr>
          <p:sp>
            <p:nvSpPr>
              <p:cNvPr id="12050" name="Google Shape;12050;p73"/>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3"/>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52" name="Google Shape;12052;p73"/>
          <p:cNvGrpSpPr/>
          <p:nvPr/>
        </p:nvGrpSpPr>
        <p:grpSpPr>
          <a:xfrm>
            <a:off x="1133133" y="3351922"/>
            <a:ext cx="313984" cy="358560"/>
            <a:chOff x="1133133" y="3351922"/>
            <a:chExt cx="313984" cy="358560"/>
          </a:xfrm>
        </p:grpSpPr>
        <p:sp>
          <p:nvSpPr>
            <p:cNvPr id="12053" name="Google Shape;12053;p73"/>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3"/>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3"/>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3"/>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3"/>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3"/>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3"/>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3"/>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3"/>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3"/>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3"/>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3"/>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3"/>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3"/>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3"/>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3"/>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69" name="Google Shape;12069;p73"/>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70" name="Google Shape;12070;p73"/>
          <p:cNvGrpSpPr/>
          <p:nvPr/>
        </p:nvGrpSpPr>
        <p:grpSpPr>
          <a:xfrm>
            <a:off x="2795053" y="3352594"/>
            <a:ext cx="288448" cy="357120"/>
            <a:chOff x="2795053" y="3352594"/>
            <a:chExt cx="288448" cy="357120"/>
          </a:xfrm>
        </p:grpSpPr>
        <p:sp>
          <p:nvSpPr>
            <p:cNvPr id="12071" name="Google Shape;12071;p73"/>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3"/>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3"/>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3"/>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3"/>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3"/>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3"/>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3"/>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3"/>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0" name="Google Shape;12080;p73"/>
          <p:cNvGrpSpPr/>
          <p:nvPr/>
        </p:nvGrpSpPr>
        <p:grpSpPr>
          <a:xfrm>
            <a:off x="2236525" y="3353202"/>
            <a:ext cx="304832" cy="356512"/>
            <a:chOff x="2236525" y="3353202"/>
            <a:chExt cx="304832" cy="356512"/>
          </a:xfrm>
        </p:grpSpPr>
        <p:sp>
          <p:nvSpPr>
            <p:cNvPr id="12081" name="Google Shape;12081;p73"/>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3"/>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3"/>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4" name="Google Shape;12084;p73"/>
          <p:cNvGrpSpPr/>
          <p:nvPr/>
        </p:nvGrpSpPr>
        <p:grpSpPr>
          <a:xfrm>
            <a:off x="3910637" y="3352690"/>
            <a:ext cx="256800" cy="357024"/>
            <a:chOff x="3910637" y="3352690"/>
            <a:chExt cx="256800" cy="357024"/>
          </a:xfrm>
        </p:grpSpPr>
        <p:sp>
          <p:nvSpPr>
            <p:cNvPr id="12085" name="Google Shape;12085;p73"/>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3"/>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3"/>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8" name="Google Shape;12088;p73"/>
          <p:cNvGrpSpPr/>
          <p:nvPr/>
        </p:nvGrpSpPr>
        <p:grpSpPr>
          <a:xfrm>
            <a:off x="6056429" y="3351922"/>
            <a:ext cx="360064" cy="360096"/>
            <a:chOff x="6056429" y="3351922"/>
            <a:chExt cx="360064" cy="360096"/>
          </a:xfrm>
        </p:grpSpPr>
        <p:sp>
          <p:nvSpPr>
            <p:cNvPr id="12089" name="Google Shape;12089;p73"/>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3"/>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3"/>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73"/>
          <p:cNvGrpSpPr/>
          <p:nvPr/>
        </p:nvGrpSpPr>
        <p:grpSpPr>
          <a:xfrm>
            <a:off x="6608877" y="3353074"/>
            <a:ext cx="357408" cy="357408"/>
            <a:chOff x="6608877" y="3353074"/>
            <a:chExt cx="357408" cy="357408"/>
          </a:xfrm>
        </p:grpSpPr>
        <p:sp>
          <p:nvSpPr>
            <p:cNvPr id="12093" name="Google Shape;12093;p73"/>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3"/>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3"/>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3"/>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3"/>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3"/>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3"/>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0" name="Google Shape;12100;p73"/>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1" name="Google Shape;12101;p73"/>
          <p:cNvGrpSpPr/>
          <p:nvPr/>
        </p:nvGrpSpPr>
        <p:grpSpPr>
          <a:xfrm>
            <a:off x="3316269" y="3352402"/>
            <a:ext cx="344832" cy="356544"/>
            <a:chOff x="3316269" y="3352402"/>
            <a:chExt cx="344832" cy="356544"/>
          </a:xfrm>
        </p:grpSpPr>
        <p:sp>
          <p:nvSpPr>
            <p:cNvPr id="12102" name="Google Shape;12102;p73"/>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3"/>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3"/>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5" name="Google Shape;12105;p73"/>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6" name="Google Shape;12106;p73"/>
          <p:cNvGrpSpPr/>
          <p:nvPr/>
        </p:nvGrpSpPr>
        <p:grpSpPr>
          <a:xfrm>
            <a:off x="4959533" y="3370226"/>
            <a:ext cx="357408" cy="323488"/>
            <a:chOff x="4959533" y="3370226"/>
            <a:chExt cx="357408" cy="323488"/>
          </a:xfrm>
        </p:grpSpPr>
        <p:sp>
          <p:nvSpPr>
            <p:cNvPr id="12107" name="Google Shape;12107;p73"/>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3"/>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73"/>
          <p:cNvGrpSpPr/>
          <p:nvPr/>
        </p:nvGrpSpPr>
        <p:grpSpPr>
          <a:xfrm>
            <a:off x="7158637" y="3353074"/>
            <a:ext cx="357056" cy="357408"/>
            <a:chOff x="7158637" y="3353074"/>
            <a:chExt cx="357056" cy="357408"/>
          </a:xfrm>
        </p:grpSpPr>
        <p:sp>
          <p:nvSpPr>
            <p:cNvPr id="12110" name="Google Shape;12110;p73"/>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3"/>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3"/>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3"/>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4" name="Google Shape;12114;p73"/>
          <p:cNvGrpSpPr/>
          <p:nvPr/>
        </p:nvGrpSpPr>
        <p:grpSpPr>
          <a:xfrm>
            <a:off x="5508909" y="3371506"/>
            <a:ext cx="358560" cy="319552"/>
            <a:chOff x="5508909" y="3371506"/>
            <a:chExt cx="358560" cy="319552"/>
          </a:xfrm>
        </p:grpSpPr>
        <p:sp>
          <p:nvSpPr>
            <p:cNvPr id="12115" name="Google Shape;12115;p73"/>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3"/>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3"/>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3"/>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3"/>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3"/>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3"/>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3"/>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3"/>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3"/>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28" name="Shape 12128"/>
        <p:cNvGrpSpPr/>
        <p:nvPr/>
      </p:nvGrpSpPr>
      <p:grpSpPr>
        <a:xfrm>
          <a:off x="0" y="0"/>
          <a:ext cx="0" cy="0"/>
          <a:chOff x="0" y="0"/>
          <a:chExt cx="0" cy="0"/>
        </a:xfrm>
      </p:grpSpPr>
      <p:sp>
        <p:nvSpPr>
          <p:cNvPr id="12129" name="Google Shape;12129;p7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2130" name="Google Shape;12130;p74"/>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1" name="Google Shape;12131;p74"/>
          <p:cNvGrpSpPr/>
          <p:nvPr/>
        </p:nvGrpSpPr>
        <p:grpSpPr>
          <a:xfrm>
            <a:off x="3303268" y="3817349"/>
            <a:ext cx="346056" cy="345674"/>
            <a:chOff x="3303268" y="3817349"/>
            <a:chExt cx="346056" cy="345674"/>
          </a:xfrm>
        </p:grpSpPr>
        <p:sp>
          <p:nvSpPr>
            <p:cNvPr id="12132" name="Google Shape;12132;p74"/>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4"/>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4"/>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4"/>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6" name="Google Shape;12136;p74"/>
          <p:cNvGrpSpPr/>
          <p:nvPr/>
        </p:nvGrpSpPr>
        <p:grpSpPr>
          <a:xfrm>
            <a:off x="3752358" y="3817349"/>
            <a:ext cx="346056" cy="345674"/>
            <a:chOff x="3752358" y="3817349"/>
            <a:chExt cx="346056" cy="345674"/>
          </a:xfrm>
        </p:grpSpPr>
        <p:sp>
          <p:nvSpPr>
            <p:cNvPr id="12137" name="Google Shape;12137;p74"/>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4"/>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4"/>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4"/>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1" name="Google Shape;12141;p74"/>
          <p:cNvGrpSpPr/>
          <p:nvPr/>
        </p:nvGrpSpPr>
        <p:grpSpPr>
          <a:xfrm>
            <a:off x="5100008" y="3817349"/>
            <a:ext cx="346024" cy="345674"/>
            <a:chOff x="5100008" y="3817349"/>
            <a:chExt cx="346024" cy="345674"/>
          </a:xfrm>
        </p:grpSpPr>
        <p:sp>
          <p:nvSpPr>
            <p:cNvPr id="12142" name="Google Shape;12142;p74"/>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4"/>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4"/>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5" name="Google Shape;12145;p74"/>
          <p:cNvGrpSpPr/>
          <p:nvPr/>
        </p:nvGrpSpPr>
        <p:grpSpPr>
          <a:xfrm>
            <a:off x="5998919" y="3817349"/>
            <a:ext cx="345674" cy="345674"/>
            <a:chOff x="5998919" y="3817349"/>
            <a:chExt cx="345674" cy="345674"/>
          </a:xfrm>
        </p:grpSpPr>
        <p:sp>
          <p:nvSpPr>
            <p:cNvPr id="12146" name="Google Shape;12146;p74"/>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4"/>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4"/>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9" name="Google Shape;12149;p74"/>
          <p:cNvGrpSpPr/>
          <p:nvPr/>
        </p:nvGrpSpPr>
        <p:grpSpPr>
          <a:xfrm>
            <a:off x="4201447" y="3817349"/>
            <a:ext cx="346024" cy="345674"/>
            <a:chOff x="4201447" y="3817349"/>
            <a:chExt cx="346024" cy="345674"/>
          </a:xfrm>
        </p:grpSpPr>
        <p:sp>
          <p:nvSpPr>
            <p:cNvPr id="12150" name="Google Shape;12150;p74"/>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4"/>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2" name="Google Shape;12152;p74"/>
          <p:cNvGrpSpPr/>
          <p:nvPr/>
        </p:nvGrpSpPr>
        <p:grpSpPr>
          <a:xfrm>
            <a:off x="4650919" y="3817349"/>
            <a:ext cx="346024" cy="345674"/>
            <a:chOff x="4650919" y="3817349"/>
            <a:chExt cx="346024" cy="345674"/>
          </a:xfrm>
        </p:grpSpPr>
        <p:sp>
          <p:nvSpPr>
            <p:cNvPr id="12153" name="Google Shape;12153;p74"/>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4"/>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4"/>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6" name="Google Shape;12156;p74"/>
          <p:cNvGrpSpPr/>
          <p:nvPr/>
        </p:nvGrpSpPr>
        <p:grpSpPr>
          <a:xfrm>
            <a:off x="5549861" y="3817349"/>
            <a:ext cx="345642" cy="345674"/>
            <a:chOff x="5549861" y="3817349"/>
            <a:chExt cx="345642" cy="345674"/>
          </a:xfrm>
        </p:grpSpPr>
        <p:sp>
          <p:nvSpPr>
            <p:cNvPr id="12157" name="Google Shape;12157;p74"/>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4"/>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4"/>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74"/>
          <p:cNvGrpSpPr/>
          <p:nvPr/>
        </p:nvGrpSpPr>
        <p:grpSpPr>
          <a:xfrm>
            <a:off x="1306445" y="3397829"/>
            <a:ext cx="367255" cy="269855"/>
            <a:chOff x="1306445" y="3397829"/>
            <a:chExt cx="367255" cy="269855"/>
          </a:xfrm>
        </p:grpSpPr>
        <p:sp>
          <p:nvSpPr>
            <p:cNvPr id="12161" name="Google Shape;12161;p74"/>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4"/>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4"/>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4"/>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4"/>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4"/>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7" name="Google Shape;12167;p74"/>
          <p:cNvGrpSpPr/>
          <p:nvPr/>
        </p:nvGrpSpPr>
        <p:grpSpPr>
          <a:xfrm>
            <a:off x="1781317" y="3391400"/>
            <a:ext cx="367255" cy="282364"/>
            <a:chOff x="1781317" y="3391400"/>
            <a:chExt cx="367255" cy="282364"/>
          </a:xfrm>
        </p:grpSpPr>
        <p:sp>
          <p:nvSpPr>
            <p:cNvPr id="12168" name="Google Shape;12168;p74"/>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4"/>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4"/>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4"/>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4"/>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4"/>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4" name="Google Shape;12174;p74"/>
          <p:cNvGrpSpPr/>
          <p:nvPr/>
        </p:nvGrpSpPr>
        <p:grpSpPr>
          <a:xfrm>
            <a:off x="3678830" y="3370933"/>
            <a:ext cx="369164" cy="323297"/>
            <a:chOff x="3678830" y="3370933"/>
            <a:chExt cx="369164" cy="323297"/>
          </a:xfrm>
        </p:grpSpPr>
        <p:sp>
          <p:nvSpPr>
            <p:cNvPr id="12175" name="Google Shape;12175;p74"/>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4"/>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4"/>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4"/>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4"/>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4"/>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4"/>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4"/>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4"/>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4"/>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4"/>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74"/>
          <p:cNvGrpSpPr/>
          <p:nvPr/>
        </p:nvGrpSpPr>
        <p:grpSpPr>
          <a:xfrm>
            <a:off x="859265" y="3348175"/>
            <a:ext cx="312316" cy="368400"/>
            <a:chOff x="859265" y="3348175"/>
            <a:chExt cx="312316" cy="368400"/>
          </a:xfrm>
        </p:grpSpPr>
        <p:sp>
          <p:nvSpPr>
            <p:cNvPr id="12187" name="Google Shape;12187;p74"/>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4"/>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4"/>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4"/>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4"/>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92" name="Google Shape;12192;p74"/>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93" name="Google Shape;12193;p74"/>
          <p:cNvGrpSpPr/>
          <p:nvPr/>
        </p:nvGrpSpPr>
        <p:grpSpPr>
          <a:xfrm>
            <a:off x="2766374" y="3361013"/>
            <a:ext cx="330110" cy="308908"/>
            <a:chOff x="2766264" y="3394042"/>
            <a:chExt cx="294873" cy="275934"/>
          </a:xfrm>
        </p:grpSpPr>
        <p:sp>
          <p:nvSpPr>
            <p:cNvPr id="12194" name="Google Shape;12194;p74"/>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4"/>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4"/>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4"/>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74"/>
          <p:cNvGrpSpPr/>
          <p:nvPr/>
        </p:nvGrpSpPr>
        <p:grpSpPr>
          <a:xfrm>
            <a:off x="3214972" y="3359188"/>
            <a:ext cx="346406" cy="347552"/>
            <a:chOff x="3214972" y="3359188"/>
            <a:chExt cx="346406" cy="347552"/>
          </a:xfrm>
        </p:grpSpPr>
        <p:sp>
          <p:nvSpPr>
            <p:cNvPr id="12199" name="Google Shape;12199;p74"/>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4"/>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4"/>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4"/>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4"/>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4"/>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4"/>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4"/>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4"/>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4"/>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4"/>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4"/>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4"/>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4"/>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3" name="Google Shape;12213;p74"/>
          <p:cNvGrpSpPr/>
          <p:nvPr/>
        </p:nvGrpSpPr>
        <p:grpSpPr>
          <a:xfrm>
            <a:off x="4629306" y="3409193"/>
            <a:ext cx="367255" cy="244486"/>
            <a:chOff x="4629306" y="3409193"/>
            <a:chExt cx="367255" cy="244486"/>
          </a:xfrm>
        </p:grpSpPr>
        <p:sp>
          <p:nvSpPr>
            <p:cNvPr id="12214" name="Google Shape;12214;p74"/>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4"/>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4"/>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4"/>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4"/>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4"/>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4"/>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4"/>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4"/>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4"/>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74"/>
          <p:cNvGrpSpPr/>
          <p:nvPr/>
        </p:nvGrpSpPr>
        <p:grpSpPr>
          <a:xfrm>
            <a:off x="4193490" y="3350084"/>
            <a:ext cx="289939" cy="334661"/>
            <a:chOff x="4193490" y="3350084"/>
            <a:chExt cx="289939" cy="334661"/>
          </a:xfrm>
        </p:grpSpPr>
        <p:sp>
          <p:nvSpPr>
            <p:cNvPr id="12225" name="Google Shape;12225;p74"/>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4"/>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4"/>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4"/>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4"/>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4"/>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4"/>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4"/>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4"/>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4"/>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5" name="Google Shape;12235;p74"/>
          <p:cNvGrpSpPr/>
          <p:nvPr/>
        </p:nvGrpSpPr>
        <p:grpSpPr>
          <a:xfrm>
            <a:off x="6533281" y="3351230"/>
            <a:ext cx="357037" cy="357005"/>
            <a:chOff x="6533281" y="3351230"/>
            <a:chExt cx="357037" cy="357005"/>
          </a:xfrm>
        </p:grpSpPr>
        <p:sp>
          <p:nvSpPr>
            <p:cNvPr id="12236" name="Google Shape;12236;p74"/>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4"/>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4"/>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74"/>
          <p:cNvGrpSpPr/>
          <p:nvPr/>
        </p:nvGrpSpPr>
        <p:grpSpPr>
          <a:xfrm>
            <a:off x="6058441" y="3351230"/>
            <a:ext cx="357387" cy="357005"/>
            <a:chOff x="6058441" y="3351230"/>
            <a:chExt cx="357387" cy="357005"/>
          </a:xfrm>
        </p:grpSpPr>
        <p:sp>
          <p:nvSpPr>
            <p:cNvPr id="12240" name="Google Shape;12240;p74"/>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4"/>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2" name="Google Shape;12242;p74"/>
          <p:cNvGrpSpPr/>
          <p:nvPr/>
        </p:nvGrpSpPr>
        <p:grpSpPr>
          <a:xfrm>
            <a:off x="7957483" y="3350848"/>
            <a:ext cx="357387" cy="357387"/>
            <a:chOff x="7957483" y="3350848"/>
            <a:chExt cx="357387" cy="357387"/>
          </a:xfrm>
        </p:grpSpPr>
        <p:sp>
          <p:nvSpPr>
            <p:cNvPr id="12243" name="Google Shape;12243;p74"/>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4"/>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4"/>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74"/>
          <p:cNvGrpSpPr/>
          <p:nvPr/>
        </p:nvGrpSpPr>
        <p:grpSpPr>
          <a:xfrm>
            <a:off x="7007771" y="3351230"/>
            <a:ext cx="357387" cy="357005"/>
            <a:chOff x="7007771" y="3351230"/>
            <a:chExt cx="357387" cy="357005"/>
          </a:xfrm>
        </p:grpSpPr>
        <p:sp>
          <p:nvSpPr>
            <p:cNvPr id="12247" name="Google Shape;12247;p74"/>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4"/>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4"/>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4"/>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4"/>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2" name="Google Shape;12252;p74"/>
          <p:cNvGrpSpPr/>
          <p:nvPr/>
        </p:nvGrpSpPr>
        <p:grpSpPr>
          <a:xfrm>
            <a:off x="5108729" y="3351230"/>
            <a:ext cx="357005" cy="357005"/>
            <a:chOff x="5108729" y="3351230"/>
            <a:chExt cx="357005" cy="357005"/>
          </a:xfrm>
        </p:grpSpPr>
        <p:sp>
          <p:nvSpPr>
            <p:cNvPr id="12253" name="Google Shape;12253;p74"/>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4"/>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5" name="Google Shape;12255;p74"/>
          <p:cNvGrpSpPr/>
          <p:nvPr/>
        </p:nvGrpSpPr>
        <p:grpSpPr>
          <a:xfrm>
            <a:off x="5583569" y="3351230"/>
            <a:ext cx="357419" cy="357005"/>
            <a:chOff x="5583569" y="3351230"/>
            <a:chExt cx="357419" cy="357005"/>
          </a:xfrm>
        </p:grpSpPr>
        <p:sp>
          <p:nvSpPr>
            <p:cNvPr id="12256" name="Google Shape;12256;p74"/>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4"/>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8" name="Google Shape;12258;p74"/>
          <p:cNvGrpSpPr/>
          <p:nvPr/>
        </p:nvGrpSpPr>
        <p:grpSpPr>
          <a:xfrm>
            <a:off x="7482229" y="3351230"/>
            <a:ext cx="357419" cy="357005"/>
            <a:chOff x="7482229" y="3351230"/>
            <a:chExt cx="357419" cy="357005"/>
          </a:xfrm>
        </p:grpSpPr>
        <p:sp>
          <p:nvSpPr>
            <p:cNvPr id="12259" name="Google Shape;12259;p74"/>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4"/>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4"/>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4"/>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4"/>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74"/>
          <p:cNvGrpSpPr/>
          <p:nvPr/>
        </p:nvGrpSpPr>
        <p:grpSpPr>
          <a:xfrm>
            <a:off x="3764485" y="2890682"/>
            <a:ext cx="222874" cy="345737"/>
            <a:chOff x="3764485" y="2890682"/>
            <a:chExt cx="222874" cy="345737"/>
          </a:xfrm>
        </p:grpSpPr>
        <p:sp>
          <p:nvSpPr>
            <p:cNvPr id="12265" name="Google Shape;12265;p74"/>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4"/>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4"/>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8" name="Google Shape;12268;p74"/>
          <p:cNvGrpSpPr/>
          <p:nvPr/>
        </p:nvGrpSpPr>
        <p:grpSpPr>
          <a:xfrm>
            <a:off x="2238616" y="2908131"/>
            <a:ext cx="422596" cy="310382"/>
            <a:chOff x="2278533" y="2937377"/>
            <a:chExt cx="346788" cy="254704"/>
          </a:xfrm>
        </p:grpSpPr>
        <p:sp>
          <p:nvSpPr>
            <p:cNvPr id="12269" name="Google Shape;12269;p74"/>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4"/>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1" name="Google Shape;12271;p74"/>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2" name="Google Shape;12272;p74"/>
          <p:cNvGrpSpPr/>
          <p:nvPr/>
        </p:nvGrpSpPr>
        <p:grpSpPr>
          <a:xfrm>
            <a:off x="1836637" y="2891510"/>
            <a:ext cx="286152" cy="346438"/>
            <a:chOff x="1836637" y="2891510"/>
            <a:chExt cx="286152" cy="346438"/>
          </a:xfrm>
        </p:grpSpPr>
        <p:sp>
          <p:nvSpPr>
            <p:cNvPr id="12273" name="Google Shape;12273;p74"/>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4"/>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4"/>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74"/>
          <p:cNvGrpSpPr/>
          <p:nvPr/>
        </p:nvGrpSpPr>
        <p:grpSpPr>
          <a:xfrm>
            <a:off x="5585861" y="2905929"/>
            <a:ext cx="379764" cy="337684"/>
            <a:chOff x="5585861" y="2905929"/>
            <a:chExt cx="379764" cy="337684"/>
          </a:xfrm>
        </p:grpSpPr>
        <p:sp>
          <p:nvSpPr>
            <p:cNvPr id="12277" name="Google Shape;12277;p74"/>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4"/>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4"/>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4"/>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74"/>
          <p:cNvGrpSpPr/>
          <p:nvPr/>
        </p:nvGrpSpPr>
        <p:grpSpPr>
          <a:xfrm>
            <a:off x="1327676" y="2910480"/>
            <a:ext cx="347934" cy="310024"/>
            <a:chOff x="1327676" y="2910480"/>
            <a:chExt cx="347934" cy="310024"/>
          </a:xfrm>
        </p:grpSpPr>
        <p:sp>
          <p:nvSpPr>
            <p:cNvPr id="12282" name="Google Shape;12282;p74"/>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4"/>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4"/>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4"/>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4"/>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87" name="Google Shape;12287;p74"/>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88" name="Google Shape;12288;p74"/>
          <p:cNvGrpSpPr/>
          <p:nvPr/>
        </p:nvGrpSpPr>
        <p:grpSpPr>
          <a:xfrm>
            <a:off x="2753401" y="2869564"/>
            <a:ext cx="382828" cy="358601"/>
            <a:chOff x="2753373" y="2902523"/>
            <a:chExt cx="347552" cy="325557"/>
          </a:xfrm>
        </p:grpSpPr>
        <p:sp>
          <p:nvSpPr>
            <p:cNvPr id="12289" name="Google Shape;12289;p74"/>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4"/>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4"/>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4"/>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4"/>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4"/>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5" name="Google Shape;12295;p74"/>
          <p:cNvGrpSpPr/>
          <p:nvPr/>
        </p:nvGrpSpPr>
        <p:grpSpPr>
          <a:xfrm>
            <a:off x="849016" y="2903255"/>
            <a:ext cx="356655" cy="335425"/>
            <a:chOff x="849016" y="2903255"/>
            <a:chExt cx="356655" cy="335425"/>
          </a:xfrm>
        </p:grpSpPr>
        <p:sp>
          <p:nvSpPr>
            <p:cNvPr id="12296" name="Google Shape;12296;p74"/>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4"/>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4"/>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4"/>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4"/>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4"/>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4"/>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4"/>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4"/>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4"/>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4"/>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7" name="Google Shape;12307;p74"/>
          <p:cNvGrpSpPr/>
          <p:nvPr/>
        </p:nvGrpSpPr>
        <p:grpSpPr>
          <a:xfrm>
            <a:off x="4210933" y="2926777"/>
            <a:ext cx="280072" cy="275520"/>
            <a:chOff x="4210933" y="2926777"/>
            <a:chExt cx="280072" cy="275520"/>
          </a:xfrm>
        </p:grpSpPr>
        <p:sp>
          <p:nvSpPr>
            <p:cNvPr id="12308" name="Google Shape;12308;p74"/>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4"/>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4"/>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4"/>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4"/>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4"/>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4"/>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4"/>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4"/>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4"/>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4"/>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4"/>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4"/>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1" name="Google Shape;12321;p74"/>
          <p:cNvGrpSpPr/>
          <p:nvPr/>
        </p:nvGrpSpPr>
        <p:grpSpPr>
          <a:xfrm>
            <a:off x="4667216" y="2915382"/>
            <a:ext cx="320273" cy="318395"/>
            <a:chOff x="4667216" y="2915382"/>
            <a:chExt cx="320273" cy="318395"/>
          </a:xfrm>
        </p:grpSpPr>
        <p:sp>
          <p:nvSpPr>
            <p:cNvPr id="12322" name="Google Shape;12322;p74"/>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4"/>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4"/>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4"/>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6" name="Google Shape;12326;p74"/>
          <p:cNvGrpSpPr/>
          <p:nvPr/>
        </p:nvGrpSpPr>
        <p:grpSpPr>
          <a:xfrm>
            <a:off x="5170480" y="2934639"/>
            <a:ext cx="261929" cy="280550"/>
            <a:chOff x="5170480" y="2934639"/>
            <a:chExt cx="261929" cy="280550"/>
          </a:xfrm>
        </p:grpSpPr>
        <p:sp>
          <p:nvSpPr>
            <p:cNvPr id="12327" name="Google Shape;12327;p74"/>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4"/>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4"/>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4"/>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4"/>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4"/>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4"/>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74"/>
          <p:cNvGrpSpPr/>
          <p:nvPr/>
        </p:nvGrpSpPr>
        <p:grpSpPr>
          <a:xfrm>
            <a:off x="6069423" y="2891892"/>
            <a:ext cx="362321" cy="364231"/>
            <a:chOff x="6069423" y="2891892"/>
            <a:chExt cx="362321" cy="364231"/>
          </a:xfrm>
        </p:grpSpPr>
        <p:sp>
          <p:nvSpPr>
            <p:cNvPr id="12335" name="Google Shape;12335;p74"/>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4"/>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4"/>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4"/>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4"/>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4"/>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1" name="Google Shape;12341;p74"/>
          <p:cNvGrpSpPr/>
          <p:nvPr/>
        </p:nvGrpSpPr>
        <p:grpSpPr>
          <a:xfrm>
            <a:off x="6571955" y="2919170"/>
            <a:ext cx="308878" cy="311170"/>
            <a:chOff x="6571955" y="2919170"/>
            <a:chExt cx="308878" cy="311170"/>
          </a:xfrm>
        </p:grpSpPr>
        <p:sp>
          <p:nvSpPr>
            <p:cNvPr id="12342" name="Google Shape;12342;p74"/>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4"/>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4"/>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4"/>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4"/>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4"/>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4"/>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4"/>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4"/>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4"/>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2" name="Google Shape;12352;p74"/>
          <p:cNvGrpSpPr/>
          <p:nvPr/>
        </p:nvGrpSpPr>
        <p:grpSpPr>
          <a:xfrm>
            <a:off x="7500054" y="2934735"/>
            <a:ext cx="350576" cy="280454"/>
            <a:chOff x="7500054" y="2934735"/>
            <a:chExt cx="350576" cy="280454"/>
          </a:xfrm>
        </p:grpSpPr>
        <p:sp>
          <p:nvSpPr>
            <p:cNvPr id="12353" name="Google Shape;12353;p74"/>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4"/>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4"/>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4"/>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4"/>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4"/>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4"/>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4"/>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74"/>
          <p:cNvGrpSpPr/>
          <p:nvPr/>
        </p:nvGrpSpPr>
        <p:grpSpPr>
          <a:xfrm>
            <a:off x="7024430" y="2874662"/>
            <a:ext cx="332012" cy="355454"/>
            <a:chOff x="7055134" y="2919170"/>
            <a:chExt cx="290321" cy="310820"/>
          </a:xfrm>
        </p:grpSpPr>
        <p:sp>
          <p:nvSpPr>
            <p:cNvPr id="12362" name="Google Shape;12362;p74"/>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4"/>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4"/>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4"/>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4"/>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4"/>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4"/>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4"/>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4"/>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4"/>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4"/>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4"/>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4"/>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4"/>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74"/>
          <p:cNvGrpSpPr/>
          <p:nvPr/>
        </p:nvGrpSpPr>
        <p:grpSpPr>
          <a:xfrm>
            <a:off x="7985143" y="2900613"/>
            <a:ext cx="330109" cy="347552"/>
            <a:chOff x="7985143" y="2900613"/>
            <a:chExt cx="330109" cy="347552"/>
          </a:xfrm>
        </p:grpSpPr>
        <p:sp>
          <p:nvSpPr>
            <p:cNvPr id="12377" name="Google Shape;12377;p74"/>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4"/>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4"/>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4"/>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4"/>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4"/>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4"/>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4"/>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74"/>
          <p:cNvGrpSpPr/>
          <p:nvPr/>
        </p:nvGrpSpPr>
        <p:grpSpPr>
          <a:xfrm>
            <a:off x="7990840" y="2435226"/>
            <a:ext cx="354363" cy="353631"/>
            <a:chOff x="7990840" y="2435226"/>
            <a:chExt cx="354363" cy="353631"/>
          </a:xfrm>
        </p:grpSpPr>
        <p:sp>
          <p:nvSpPr>
            <p:cNvPr id="12386" name="Google Shape;12386;p74"/>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4"/>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4"/>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9" name="Google Shape;12389;p74"/>
          <p:cNvGrpSpPr/>
          <p:nvPr/>
        </p:nvGrpSpPr>
        <p:grpSpPr>
          <a:xfrm>
            <a:off x="1817317" y="2480330"/>
            <a:ext cx="350958" cy="263043"/>
            <a:chOff x="1817317" y="2480330"/>
            <a:chExt cx="350958" cy="263043"/>
          </a:xfrm>
        </p:grpSpPr>
        <p:sp>
          <p:nvSpPr>
            <p:cNvPr id="12390" name="Google Shape;12390;p74"/>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4"/>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4"/>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4"/>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4"/>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5" name="Google Shape;12395;p74"/>
          <p:cNvGrpSpPr/>
          <p:nvPr/>
        </p:nvGrpSpPr>
        <p:grpSpPr>
          <a:xfrm>
            <a:off x="1341727" y="2483349"/>
            <a:ext cx="419913" cy="308109"/>
            <a:chOff x="1341727" y="2483349"/>
            <a:chExt cx="419913" cy="308109"/>
          </a:xfrm>
        </p:grpSpPr>
        <p:sp>
          <p:nvSpPr>
            <p:cNvPr id="12396" name="Google Shape;12396;p74"/>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4"/>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4"/>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9" name="Google Shape;12399;p74"/>
          <p:cNvGrpSpPr/>
          <p:nvPr/>
        </p:nvGrpSpPr>
        <p:grpSpPr>
          <a:xfrm>
            <a:off x="854332" y="2447736"/>
            <a:ext cx="376358" cy="330109"/>
            <a:chOff x="854332" y="2447736"/>
            <a:chExt cx="376358" cy="330109"/>
          </a:xfrm>
        </p:grpSpPr>
        <p:sp>
          <p:nvSpPr>
            <p:cNvPr id="12400" name="Google Shape;12400;p74"/>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4"/>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4"/>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4"/>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4"/>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4"/>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4"/>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4"/>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74"/>
          <p:cNvGrpSpPr/>
          <p:nvPr/>
        </p:nvGrpSpPr>
        <p:grpSpPr>
          <a:xfrm>
            <a:off x="4206763" y="2450951"/>
            <a:ext cx="322151" cy="322374"/>
            <a:chOff x="4206763" y="2450951"/>
            <a:chExt cx="322151" cy="322374"/>
          </a:xfrm>
        </p:grpSpPr>
        <p:sp>
          <p:nvSpPr>
            <p:cNvPr id="12409" name="Google Shape;12409;p74"/>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4"/>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1" name="Google Shape;12411;p74"/>
          <p:cNvGrpSpPr/>
          <p:nvPr/>
        </p:nvGrpSpPr>
        <p:grpSpPr>
          <a:xfrm>
            <a:off x="7528096" y="2450059"/>
            <a:ext cx="327976" cy="324316"/>
            <a:chOff x="7528096" y="2450059"/>
            <a:chExt cx="327976" cy="324316"/>
          </a:xfrm>
        </p:grpSpPr>
        <p:sp>
          <p:nvSpPr>
            <p:cNvPr id="12412" name="Google Shape;12412;p74"/>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4"/>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4"/>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4"/>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4"/>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74"/>
          <p:cNvGrpSpPr/>
          <p:nvPr/>
        </p:nvGrpSpPr>
        <p:grpSpPr>
          <a:xfrm>
            <a:off x="7077129" y="2512542"/>
            <a:ext cx="282364" cy="198619"/>
            <a:chOff x="7077129" y="2512542"/>
            <a:chExt cx="282364" cy="198619"/>
          </a:xfrm>
        </p:grpSpPr>
        <p:sp>
          <p:nvSpPr>
            <p:cNvPr id="12418" name="Google Shape;12418;p74"/>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4"/>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4"/>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4"/>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4"/>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4"/>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74"/>
          <p:cNvGrpSpPr/>
          <p:nvPr/>
        </p:nvGrpSpPr>
        <p:grpSpPr>
          <a:xfrm>
            <a:off x="3725461" y="2444712"/>
            <a:ext cx="334279" cy="334661"/>
            <a:chOff x="3725461" y="2444712"/>
            <a:chExt cx="334279" cy="334661"/>
          </a:xfrm>
        </p:grpSpPr>
        <p:sp>
          <p:nvSpPr>
            <p:cNvPr id="12425" name="Google Shape;12425;p74"/>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4"/>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4"/>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4"/>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4"/>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4"/>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4"/>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2" name="Google Shape;12432;p74"/>
          <p:cNvGrpSpPr/>
          <p:nvPr/>
        </p:nvGrpSpPr>
        <p:grpSpPr>
          <a:xfrm>
            <a:off x="6577238" y="2457221"/>
            <a:ext cx="332019" cy="310788"/>
            <a:chOff x="6577238" y="2457221"/>
            <a:chExt cx="332019" cy="310788"/>
          </a:xfrm>
        </p:grpSpPr>
        <p:sp>
          <p:nvSpPr>
            <p:cNvPr id="12433" name="Google Shape;12433;p74"/>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4"/>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4"/>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4"/>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4"/>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4"/>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9" name="Google Shape;12439;p74"/>
          <p:cNvGrpSpPr/>
          <p:nvPr/>
        </p:nvGrpSpPr>
        <p:grpSpPr>
          <a:xfrm>
            <a:off x="2818561" y="2439778"/>
            <a:ext cx="247892" cy="346024"/>
            <a:chOff x="2818561" y="2439778"/>
            <a:chExt cx="247892" cy="346024"/>
          </a:xfrm>
        </p:grpSpPr>
        <p:sp>
          <p:nvSpPr>
            <p:cNvPr id="12440" name="Google Shape;12440;p74"/>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4"/>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4"/>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4"/>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4"/>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4"/>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4"/>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4"/>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4"/>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4"/>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4"/>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4"/>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2" name="Google Shape;12452;p74"/>
          <p:cNvGrpSpPr/>
          <p:nvPr/>
        </p:nvGrpSpPr>
        <p:grpSpPr>
          <a:xfrm>
            <a:off x="3207778" y="2474632"/>
            <a:ext cx="419933" cy="275170"/>
            <a:chOff x="3207778" y="2474632"/>
            <a:chExt cx="419933" cy="275170"/>
          </a:xfrm>
        </p:grpSpPr>
        <p:sp>
          <p:nvSpPr>
            <p:cNvPr id="12453" name="Google Shape;12453;p74"/>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4"/>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4"/>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4"/>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4"/>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4"/>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4"/>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4"/>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4"/>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4"/>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4"/>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4"/>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4"/>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4"/>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7" name="Google Shape;12467;p74"/>
          <p:cNvGrpSpPr/>
          <p:nvPr/>
        </p:nvGrpSpPr>
        <p:grpSpPr>
          <a:xfrm>
            <a:off x="6099375" y="2456075"/>
            <a:ext cx="337684" cy="314194"/>
            <a:chOff x="6099375" y="2456075"/>
            <a:chExt cx="337684" cy="314194"/>
          </a:xfrm>
        </p:grpSpPr>
        <p:sp>
          <p:nvSpPr>
            <p:cNvPr id="12468" name="Google Shape;12468;p74"/>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4"/>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0" name="Google Shape;12470;p74"/>
          <p:cNvGrpSpPr/>
          <p:nvPr/>
        </p:nvGrpSpPr>
        <p:grpSpPr>
          <a:xfrm>
            <a:off x="2312623" y="2468584"/>
            <a:ext cx="312698" cy="286534"/>
            <a:chOff x="2312623" y="2468584"/>
            <a:chExt cx="312698" cy="286534"/>
          </a:xfrm>
        </p:grpSpPr>
        <p:sp>
          <p:nvSpPr>
            <p:cNvPr id="12471" name="Google Shape;12471;p74"/>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4"/>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4"/>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4" name="Google Shape;12474;p74"/>
          <p:cNvGrpSpPr/>
          <p:nvPr/>
        </p:nvGrpSpPr>
        <p:grpSpPr>
          <a:xfrm>
            <a:off x="5618805" y="2440924"/>
            <a:ext cx="345292" cy="342618"/>
            <a:chOff x="5618805" y="2440924"/>
            <a:chExt cx="345292" cy="342618"/>
          </a:xfrm>
        </p:grpSpPr>
        <p:sp>
          <p:nvSpPr>
            <p:cNvPr id="12475" name="Google Shape;12475;p74"/>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4"/>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4"/>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4"/>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4"/>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0" name="Google Shape;12480;p74"/>
          <p:cNvGrpSpPr/>
          <p:nvPr/>
        </p:nvGrpSpPr>
        <p:grpSpPr>
          <a:xfrm>
            <a:off x="4653179" y="2446590"/>
            <a:ext cx="377886" cy="331255"/>
            <a:chOff x="4653179" y="2446590"/>
            <a:chExt cx="377886" cy="331255"/>
          </a:xfrm>
        </p:grpSpPr>
        <p:sp>
          <p:nvSpPr>
            <p:cNvPr id="12481" name="Google Shape;12481;p74"/>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4"/>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4"/>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4"/>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74"/>
          <p:cNvGrpSpPr/>
          <p:nvPr/>
        </p:nvGrpSpPr>
        <p:grpSpPr>
          <a:xfrm>
            <a:off x="5184517" y="2459481"/>
            <a:ext cx="252062" cy="305122"/>
            <a:chOff x="5184517" y="2459481"/>
            <a:chExt cx="252062" cy="305122"/>
          </a:xfrm>
        </p:grpSpPr>
        <p:sp>
          <p:nvSpPr>
            <p:cNvPr id="12486" name="Google Shape;12486;p74"/>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4"/>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4"/>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4"/>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4"/>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4"/>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92" name="Google Shape;12492;p74"/>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3" name="Google Shape;12493;p74"/>
          <p:cNvGrpSpPr/>
          <p:nvPr/>
        </p:nvGrpSpPr>
        <p:grpSpPr>
          <a:xfrm>
            <a:off x="6155459" y="1969108"/>
            <a:ext cx="249770" cy="363849"/>
            <a:chOff x="6155459" y="1969108"/>
            <a:chExt cx="249770" cy="363849"/>
          </a:xfrm>
        </p:grpSpPr>
        <p:sp>
          <p:nvSpPr>
            <p:cNvPr id="12494" name="Google Shape;12494;p74"/>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4"/>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4"/>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4"/>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4"/>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4"/>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4"/>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4"/>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4"/>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74"/>
          <p:cNvGrpSpPr/>
          <p:nvPr/>
        </p:nvGrpSpPr>
        <p:grpSpPr>
          <a:xfrm>
            <a:off x="2280029" y="1970604"/>
            <a:ext cx="353631" cy="354395"/>
            <a:chOff x="2280029" y="1970604"/>
            <a:chExt cx="353631" cy="354395"/>
          </a:xfrm>
        </p:grpSpPr>
        <p:sp>
          <p:nvSpPr>
            <p:cNvPr id="12504" name="Google Shape;12504;p74"/>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4"/>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4"/>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4"/>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8" name="Google Shape;12508;p74"/>
          <p:cNvGrpSpPr/>
          <p:nvPr/>
        </p:nvGrpSpPr>
        <p:grpSpPr>
          <a:xfrm>
            <a:off x="8065100" y="2000174"/>
            <a:ext cx="255086" cy="301685"/>
            <a:chOff x="8065100" y="2000174"/>
            <a:chExt cx="255086" cy="301685"/>
          </a:xfrm>
        </p:grpSpPr>
        <p:sp>
          <p:nvSpPr>
            <p:cNvPr id="12509" name="Google Shape;12509;p74"/>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74"/>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4"/>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4"/>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74"/>
          <p:cNvGrpSpPr/>
          <p:nvPr/>
        </p:nvGrpSpPr>
        <p:grpSpPr>
          <a:xfrm>
            <a:off x="6633705" y="1969108"/>
            <a:ext cx="249420" cy="363849"/>
            <a:chOff x="6633705" y="1969108"/>
            <a:chExt cx="249420" cy="363849"/>
          </a:xfrm>
        </p:grpSpPr>
        <p:sp>
          <p:nvSpPr>
            <p:cNvPr id="12514" name="Google Shape;12514;p74"/>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4"/>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4"/>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4"/>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4"/>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4"/>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4"/>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4"/>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2" name="Google Shape;12522;p74"/>
          <p:cNvGrpSpPr/>
          <p:nvPr/>
        </p:nvGrpSpPr>
        <p:grpSpPr>
          <a:xfrm>
            <a:off x="5211031" y="1969108"/>
            <a:ext cx="226661" cy="363467"/>
            <a:chOff x="5211031" y="1969108"/>
            <a:chExt cx="226661" cy="363467"/>
          </a:xfrm>
        </p:grpSpPr>
        <p:sp>
          <p:nvSpPr>
            <p:cNvPr id="12523" name="Google Shape;12523;p74"/>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4"/>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5" name="Google Shape;12525;p74"/>
          <p:cNvGrpSpPr/>
          <p:nvPr/>
        </p:nvGrpSpPr>
        <p:grpSpPr>
          <a:xfrm>
            <a:off x="3712952" y="1970604"/>
            <a:ext cx="354363" cy="354395"/>
            <a:chOff x="3712952" y="1970604"/>
            <a:chExt cx="354363" cy="354395"/>
          </a:xfrm>
        </p:grpSpPr>
        <p:sp>
          <p:nvSpPr>
            <p:cNvPr id="12526" name="Google Shape;12526;p74"/>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4"/>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4"/>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4"/>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4"/>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4"/>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4"/>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4"/>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4"/>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74"/>
          <p:cNvGrpSpPr/>
          <p:nvPr/>
        </p:nvGrpSpPr>
        <p:grpSpPr>
          <a:xfrm>
            <a:off x="3235438" y="1970604"/>
            <a:ext cx="354363" cy="354745"/>
            <a:chOff x="3235438" y="1970604"/>
            <a:chExt cx="354363" cy="354745"/>
          </a:xfrm>
        </p:grpSpPr>
        <p:sp>
          <p:nvSpPr>
            <p:cNvPr id="12536" name="Google Shape;12536;p74"/>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4"/>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4"/>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4"/>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4"/>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4"/>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4"/>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4"/>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4"/>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4"/>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4"/>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4"/>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4"/>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9" name="Google Shape;12549;p74"/>
          <p:cNvGrpSpPr/>
          <p:nvPr/>
        </p:nvGrpSpPr>
        <p:grpSpPr>
          <a:xfrm>
            <a:off x="1329585" y="1989925"/>
            <a:ext cx="341472" cy="335074"/>
            <a:chOff x="1329585" y="1989925"/>
            <a:chExt cx="341472" cy="335074"/>
          </a:xfrm>
        </p:grpSpPr>
        <p:sp>
          <p:nvSpPr>
            <p:cNvPr id="12550" name="Google Shape;12550;p74"/>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4"/>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4"/>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3" name="Google Shape;12553;p74"/>
          <p:cNvGrpSpPr/>
          <p:nvPr/>
        </p:nvGrpSpPr>
        <p:grpSpPr>
          <a:xfrm>
            <a:off x="5591871" y="1989906"/>
            <a:ext cx="416649" cy="325597"/>
            <a:chOff x="5626763" y="2013829"/>
            <a:chExt cx="351722" cy="274788"/>
          </a:xfrm>
        </p:grpSpPr>
        <p:sp>
          <p:nvSpPr>
            <p:cNvPr id="12554" name="Google Shape;12554;p74"/>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4"/>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4"/>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4"/>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4"/>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4"/>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4"/>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4"/>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4"/>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4"/>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4" name="Google Shape;12564;p74"/>
          <p:cNvGrpSpPr/>
          <p:nvPr/>
        </p:nvGrpSpPr>
        <p:grpSpPr>
          <a:xfrm>
            <a:off x="7576605" y="1983877"/>
            <a:ext cx="276698" cy="333133"/>
            <a:chOff x="7576605" y="1983877"/>
            <a:chExt cx="276698" cy="333133"/>
          </a:xfrm>
        </p:grpSpPr>
        <p:sp>
          <p:nvSpPr>
            <p:cNvPr id="12565" name="Google Shape;12565;p74"/>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4"/>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74"/>
          <p:cNvGrpSpPr/>
          <p:nvPr/>
        </p:nvGrpSpPr>
        <p:grpSpPr>
          <a:xfrm>
            <a:off x="853568" y="1975538"/>
            <a:ext cx="337334" cy="353599"/>
            <a:chOff x="853568" y="1975538"/>
            <a:chExt cx="337334" cy="353599"/>
          </a:xfrm>
        </p:grpSpPr>
        <p:sp>
          <p:nvSpPr>
            <p:cNvPr id="12568" name="Google Shape;12568;p74"/>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4"/>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4"/>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4"/>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74"/>
          <p:cNvGrpSpPr/>
          <p:nvPr/>
        </p:nvGrpSpPr>
        <p:grpSpPr>
          <a:xfrm>
            <a:off x="2770052" y="2009628"/>
            <a:ext cx="327085" cy="277080"/>
            <a:chOff x="2770052" y="2009628"/>
            <a:chExt cx="327085" cy="277080"/>
          </a:xfrm>
        </p:grpSpPr>
        <p:sp>
          <p:nvSpPr>
            <p:cNvPr id="12573" name="Google Shape;12573;p74"/>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4"/>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5" name="Google Shape;12575;p74"/>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76" name="Google Shape;12576;p74"/>
          <p:cNvGrpSpPr/>
          <p:nvPr/>
        </p:nvGrpSpPr>
        <p:grpSpPr>
          <a:xfrm>
            <a:off x="4195399" y="1970604"/>
            <a:ext cx="344878" cy="343573"/>
            <a:chOff x="4195399" y="1970604"/>
            <a:chExt cx="344878" cy="343573"/>
          </a:xfrm>
        </p:grpSpPr>
        <p:sp>
          <p:nvSpPr>
            <p:cNvPr id="12577" name="Google Shape;12577;p74"/>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4"/>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4"/>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4"/>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1" name="Google Shape;12581;p74"/>
          <p:cNvGrpSpPr/>
          <p:nvPr/>
        </p:nvGrpSpPr>
        <p:grpSpPr>
          <a:xfrm>
            <a:off x="4674791" y="1977447"/>
            <a:ext cx="344528" cy="344114"/>
            <a:chOff x="4674791" y="1977447"/>
            <a:chExt cx="344528" cy="344114"/>
          </a:xfrm>
        </p:grpSpPr>
        <p:sp>
          <p:nvSpPr>
            <p:cNvPr id="12582" name="Google Shape;12582;p74"/>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4"/>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4"/>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4"/>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4"/>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4"/>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4"/>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4"/>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4"/>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4"/>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4"/>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4"/>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4"/>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4"/>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4"/>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4"/>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4"/>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4"/>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4"/>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4"/>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4"/>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4"/>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4"/>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4"/>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4"/>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4"/>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8" name="Google Shape;12608;p74"/>
          <p:cNvGrpSpPr/>
          <p:nvPr/>
        </p:nvGrpSpPr>
        <p:grpSpPr>
          <a:xfrm>
            <a:off x="6083810" y="1547297"/>
            <a:ext cx="382819" cy="310788"/>
            <a:chOff x="6083810" y="1547297"/>
            <a:chExt cx="382819" cy="310788"/>
          </a:xfrm>
        </p:grpSpPr>
        <p:sp>
          <p:nvSpPr>
            <p:cNvPr id="12609" name="Google Shape;12609;p74"/>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4"/>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4"/>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4"/>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4"/>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4"/>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4"/>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4"/>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4"/>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4"/>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4"/>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4"/>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4"/>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4"/>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4"/>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4"/>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4"/>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4"/>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7" name="Google Shape;12627;p74"/>
          <p:cNvGrpSpPr/>
          <p:nvPr/>
        </p:nvGrpSpPr>
        <p:grpSpPr>
          <a:xfrm>
            <a:off x="6558300" y="1538193"/>
            <a:ext cx="382788" cy="328613"/>
            <a:chOff x="6558300" y="1538193"/>
            <a:chExt cx="382788" cy="328613"/>
          </a:xfrm>
        </p:grpSpPr>
        <p:sp>
          <p:nvSpPr>
            <p:cNvPr id="12628" name="Google Shape;12628;p74"/>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4"/>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0" name="Google Shape;12630;p74"/>
          <p:cNvGrpSpPr/>
          <p:nvPr/>
        </p:nvGrpSpPr>
        <p:grpSpPr>
          <a:xfrm>
            <a:off x="5194002" y="1511297"/>
            <a:ext cx="259605" cy="346024"/>
            <a:chOff x="5194002" y="1511297"/>
            <a:chExt cx="259605" cy="346024"/>
          </a:xfrm>
        </p:grpSpPr>
        <p:sp>
          <p:nvSpPr>
            <p:cNvPr id="12631" name="Google Shape;12631;p74"/>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4"/>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4"/>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4"/>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5" name="Google Shape;12635;p74"/>
          <p:cNvGrpSpPr/>
          <p:nvPr/>
        </p:nvGrpSpPr>
        <p:grpSpPr>
          <a:xfrm>
            <a:off x="1394741" y="1512061"/>
            <a:ext cx="252444" cy="351722"/>
            <a:chOff x="1394741" y="1512061"/>
            <a:chExt cx="252444" cy="351722"/>
          </a:xfrm>
        </p:grpSpPr>
        <p:sp>
          <p:nvSpPr>
            <p:cNvPr id="12636" name="Google Shape;12636;p74"/>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4"/>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4"/>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4"/>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4"/>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4"/>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4"/>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4"/>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4"/>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4"/>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4"/>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4"/>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4"/>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4"/>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4"/>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4"/>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4"/>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3" name="Google Shape;12653;p74"/>
          <p:cNvGrpSpPr/>
          <p:nvPr/>
        </p:nvGrpSpPr>
        <p:grpSpPr>
          <a:xfrm>
            <a:off x="855096" y="1504485"/>
            <a:ext cx="380910" cy="339594"/>
            <a:chOff x="855096" y="1504485"/>
            <a:chExt cx="380910" cy="339594"/>
          </a:xfrm>
        </p:grpSpPr>
        <p:sp>
          <p:nvSpPr>
            <p:cNvPr id="12654" name="Google Shape;12654;p74"/>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4"/>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4"/>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4"/>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4"/>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74"/>
          <p:cNvGrpSpPr/>
          <p:nvPr/>
        </p:nvGrpSpPr>
        <p:grpSpPr>
          <a:xfrm>
            <a:off x="1819576" y="1511679"/>
            <a:ext cx="352103" cy="352103"/>
            <a:chOff x="1819576" y="1511679"/>
            <a:chExt cx="352103" cy="352103"/>
          </a:xfrm>
        </p:grpSpPr>
        <p:sp>
          <p:nvSpPr>
            <p:cNvPr id="12660" name="Google Shape;12660;p74"/>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4"/>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4"/>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4"/>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4" name="Google Shape;12664;p74"/>
          <p:cNvGrpSpPr/>
          <p:nvPr/>
        </p:nvGrpSpPr>
        <p:grpSpPr>
          <a:xfrm>
            <a:off x="5621097" y="1500761"/>
            <a:ext cx="371424" cy="355446"/>
            <a:chOff x="5621097" y="1500761"/>
            <a:chExt cx="371424" cy="355446"/>
          </a:xfrm>
        </p:grpSpPr>
        <p:sp>
          <p:nvSpPr>
            <p:cNvPr id="12665" name="Google Shape;12665;p74"/>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4"/>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7" name="Google Shape;12667;p74"/>
          <p:cNvGrpSpPr/>
          <p:nvPr/>
        </p:nvGrpSpPr>
        <p:grpSpPr>
          <a:xfrm>
            <a:off x="4670239" y="1541599"/>
            <a:ext cx="359679" cy="321833"/>
            <a:chOff x="4670239" y="1541599"/>
            <a:chExt cx="359679" cy="321833"/>
          </a:xfrm>
        </p:grpSpPr>
        <p:sp>
          <p:nvSpPr>
            <p:cNvPr id="12668" name="Google Shape;12668;p74"/>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4"/>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4"/>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4"/>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4"/>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3" name="Google Shape;12673;p74"/>
          <p:cNvGrpSpPr/>
          <p:nvPr/>
        </p:nvGrpSpPr>
        <p:grpSpPr>
          <a:xfrm>
            <a:off x="4212429" y="1502385"/>
            <a:ext cx="321037" cy="353822"/>
            <a:chOff x="4212429" y="1502385"/>
            <a:chExt cx="321037" cy="353822"/>
          </a:xfrm>
        </p:grpSpPr>
        <p:sp>
          <p:nvSpPr>
            <p:cNvPr id="12674" name="Google Shape;12674;p74"/>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4"/>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4"/>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4"/>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8" name="Google Shape;12678;p74"/>
          <p:cNvGrpSpPr/>
          <p:nvPr/>
        </p:nvGrpSpPr>
        <p:grpSpPr>
          <a:xfrm>
            <a:off x="2302788" y="1505981"/>
            <a:ext cx="336188" cy="335425"/>
            <a:chOff x="2302788" y="1505981"/>
            <a:chExt cx="336188" cy="335425"/>
          </a:xfrm>
        </p:grpSpPr>
        <p:sp>
          <p:nvSpPr>
            <p:cNvPr id="12679" name="Google Shape;12679;p74"/>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4"/>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4"/>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4"/>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4"/>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4"/>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4"/>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4"/>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4"/>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4"/>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4"/>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4"/>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4"/>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4"/>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4"/>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4"/>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4"/>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6" name="Google Shape;12696;p74"/>
          <p:cNvGrpSpPr/>
          <p:nvPr/>
        </p:nvGrpSpPr>
        <p:grpSpPr>
          <a:xfrm>
            <a:off x="2780301" y="1521896"/>
            <a:ext cx="333133" cy="321037"/>
            <a:chOff x="2780301" y="1521896"/>
            <a:chExt cx="333133" cy="321037"/>
          </a:xfrm>
        </p:grpSpPr>
        <p:sp>
          <p:nvSpPr>
            <p:cNvPr id="12697" name="Google Shape;12697;p74"/>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4"/>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4"/>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4"/>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4"/>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4"/>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4"/>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4"/>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4"/>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4"/>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4"/>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4"/>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4"/>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4"/>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4"/>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4"/>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4"/>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4"/>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4"/>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4"/>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17" name="Google Shape;12717;p74"/>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4"/>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4"/>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20" name="Google Shape;12720;p74"/>
          <p:cNvGrpSpPr/>
          <p:nvPr/>
        </p:nvGrpSpPr>
        <p:grpSpPr>
          <a:xfrm>
            <a:off x="3316159" y="1515085"/>
            <a:ext cx="211892" cy="339594"/>
            <a:chOff x="3316159" y="1515085"/>
            <a:chExt cx="211892" cy="339594"/>
          </a:xfrm>
        </p:grpSpPr>
        <p:sp>
          <p:nvSpPr>
            <p:cNvPr id="12721" name="Google Shape;12721;p74"/>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4"/>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4"/>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4"/>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4"/>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4"/>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7" name="Google Shape;12727;p74"/>
          <p:cNvGrpSpPr/>
          <p:nvPr/>
        </p:nvGrpSpPr>
        <p:grpSpPr>
          <a:xfrm>
            <a:off x="3716358" y="1544655"/>
            <a:ext cx="361971" cy="314958"/>
            <a:chOff x="3716358" y="1544655"/>
            <a:chExt cx="361971" cy="314958"/>
          </a:xfrm>
        </p:grpSpPr>
        <p:sp>
          <p:nvSpPr>
            <p:cNvPr id="12728" name="Google Shape;12728;p74"/>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4"/>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4"/>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4"/>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4"/>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3" name="Google Shape;12733;p74"/>
            <p:cNvGrpSpPr/>
            <p:nvPr/>
          </p:nvGrpSpPr>
          <p:grpSpPr>
            <a:xfrm>
              <a:off x="3716358" y="1544655"/>
              <a:ext cx="361971" cy="314958"/>
              <a:chOff x="3716358" y="1544655"/>
              <a:chExt cx="361971" cy="314958"/>
            </a:xfrm>
          </p:grpSpPr>
          <p:sp>
            <p:nvSpPr>
              <p:cNvPr id="12734" name="Google Shape;12734;p74"/>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4"/>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4"/>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4"/>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4"/>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739" name="Google Shape;12739;p74"/>
          <p:cNvGrpSpPr/>
          <p:nvPr/>
        </p:nvGrpSpPr>
        <p:grpSpPr>
          <a:xfrm>
            <a:off x="7011924" y="1557552"/>
            <a:ext cx="499533" cy="305136"/>
            <a:chOff x="7009649" y="1541981"/>
            <a:chExt cx="524940" cy="320655"/>
          </a:xfrm>
        </p:grpSpPr>
        <p:sp>
          <p:nvSpPr>
            <p:cNvPr id="12740" name="Google Shape;12740;p74"/>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4"/>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4"/>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4"/>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4"/>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4"/>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4"/>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4"/>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74"/>
          <p:cNvGrpSpPr/>
          <p:nvPr/>
        </p:nvGrpSpPr>
        <p:grpSpPr>
          <a:xfrm>
            <a:off x="8034034" y="1518109"/>
            <a:ext cx="282746" cy="340358"/>
            <a:chOff x="8034034" y="1518109"/>
            <a:chExt cx="282746" cy="340358"/>
          </a:xfrm>
        </p:grpSpPr>
        <p:sp>
          <p:nvSpPr>
            <p:cNvPr id="12749" name="Google Shape;12749;p74"/>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4"/>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4"/>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4"/>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3" name="Google Shape;12753;p74"/>
          <p:cNvGrpSpPr/>
          <p:nvPr/>
        </p:nvGrpSpPr>
        <p:grpSpPr>
          <a:xfrm>
            <a:off x="7582302" y="1499934"/>
            <a:ext cx="369133" cy="360411"/>
            <a:chOff x="7582302" y="1499934"/>
            <a:chExt cx="369133" cy="360411"/>
          </a:xfrm>
        </p:grpSpPr>
        <p:sp>
          <p:nvSpPr>
            <p:cNvPr id="12754" name="Google Shape;12754;p74"/>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4"/>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4"/>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4"/>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4"/>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62" name="Shape 12762"/>
        <p:cNvGrpSpPr/>
        <p:nvPr/>
      </p:nvGrpSpPr>
      <p:grpSpPr>
        <a:xfrm>
          <a:off x="0" y="0"/>
          <a:ext cx="0" cy="0"/>
          <a:chOff x="0" y="0"/>
          <a:chExt cx="0" cy="0"/>
        </a:xfrm>
      </p:grpSpPr>
      <p:pic>
        <p:nvPicPr>
          <p:cNvPr id="12763" name="Google Shape;12763;p75">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 name="Shape 158"/>
        <p:cNvGrpSpPr/>
        <p:nvPr/>
      </p:nvGrpSpPr>
      <p:grpSpPr>
        <a:xfrm>
          <a:off x="0" y="0"/>
          <a:ext cx="0" cy="0"/>
          <a:chOff x="0" y="0"/>
          <a:chExt cx="0" cy="0"/>
        </a:xfrm>
      </p:grpSpPr>
      <p:sp>
        <p:nvSpPr>
          <p:cNvPr id="159" name="Google Shape;159;p33"/>
          <p:cNvSpPr txBox="1"/>
          <p:nvPr>
            <p:ph type="title"/>
          </p:nvPr>
        </p:nvSpPr>
        <p:spPr>
          <a:xfrm>
            <a:off x="716575" y="538975"/>
            <a:ext cx="1848000" cy="109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60" name="Google Shape;160;p33"/>
          <p:cNvSpPr txBox="1"/>
          <p:nvPr>
            <p:ph idx="2" type="title"/>
          </p:nvPr>
        </p:nvSpPr>
        <p:spPr>
          <a:xfrm>
            <a:off x="716575" y="1297100"/>
            <a:ext cx="18480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INTRODUCTION</a:t>
            </a:r>
            <a:endParaRPr/>
          </a:p>
        </p:txBody>
      </p:sp>
      <p:sp>
        <p:nvSpPr>
          <p:cNvPr id="161" name="Google Shape;161;p33"/>
          <p:cNvSpPr txBox="1"/>
          <p:nvPr>
            <p:ph idx="1" type="subTitle"/>
          </p:nvPr>
        </p:nvSpPr>
        <p:spPr>
          <a:xfrm>
            <a:off x="716575" y="1708075"/>
            <a:ext cx="1848000" cy="115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describe the topic of the section</a:t>
            </a:r>
            <a:endParaRPr/>
          </a:p>
        </p:txBody>
      </p:sp>
      <p:sp>
        <p:nvSpPr>
          <p:cNvPr id="162" name="Google Shape;162;p33"/>
          <p:cNvSpPr txBox="1"/>
          <p:nvPr>
            <p:ph idx="3" type="title"/>
          </p:nvPr>
        </p:nvSpPr>
        <p:spPr>
          <a:xfrm>
            <a:off x="6579425" y="538975"/>
            <a:ext cx="1848000" cy="109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63" name="Google Shape;163;p33"/>
          <p:cNvSpPr txBox="1"/>
          <p:nvPr>
            <p:ph idx="4" type="title"/>
          </p:nvPr>
        </p:nvSpPr>
        <p:spPr>
          <a:xfrm>
            <a:off x="6579425" y="1297100"/>
            <a:ext cx="18480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CONCLUSION</a:t>
            </a:r>
            <a:endParaRPr/>
          </a:p>
        </p:txBody>
      </p:sp>
      <p:sp>
        <p:nvSpPr>
          <p:cNvPr id="164" name="Google Shape;164;p33"/>
          <p:cNvSpPr txBox="1"/>
          <p:nvPr>
            <p:ph idx="5" type="subTitle"/>
          </p:nvPr>
        </p:nvSpPr>
        <p:spPr>
          <a:xfrm>
            <a:off x="6579425" y="1708075"/>
            <a:ext cx="1848000" cy="115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describe the topic of the section</a:t>
            </a:r>
            <a:endParaRPr/>
          </a:p>
        </p:txBody>
      </p:sp>
      <p:sp>
        <p:nvSpPr>
          <p:cNvPr id="165" name="Google Shape;165;p33"/>
          <p:cNvSpPr txBox="1"/>
          <p:nvPr>
            <p:ph idx="6" type="title"/>
          </p:nvPr>
        </p:nvSpPr>
        <p:spPr>
          <a:xfrm>
            <a:off x="2670858" y="538975"/>
            <a:ext cx="1848000" cy="109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66" name="Google Shape;166;p33"/>
          <p:cNvSpPr txBox="1"/>
          <p:nvPr>
            <p:ph idx="7" type="title"/>
          </p:nvPr>
        </p:nvSpPr>
        <p:spPr>
          <a:xfrm>
            <a:off x="2670850" y="1297100"/>
            <a:ext cx="18480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PRESENTATION</a:t>
            </a:r>
            <a:endParaRPr/>
          </a:p>
        </p:txBody>
      </p:sp>
      <p:sp>
        <p:nvSpPr>
          <p:cNvPr id="167" name="Google Shape;167;p33"/>
          <p:cNvSpPr txBox="1"/>
          <p:nvPr>
            <p:ph idx="8" type="subTitle"/>
          </p:nvPr>
        </p:nvSpPr>
        <p:spPr>
          <a:xfrm>
            <a:off x="2670850" y="1708075"/>
            <a:ext cx="1848000" cy="115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describe the topic of the section</a:t>
            </a:r>
            <a:endParaRPr/>
          </a:p>
        </p:txBody>
      </p:sp>
      <p:sp>
        <p:nvSpPr>
          <p:cNvPr id="168" name="Google Shape;168;p33"/>
          <p:cNvSpPr txBox="1"/>
          <p:nvPr>
            <p:ph idx="9" type="title"/>
          </p:nvPr>
        </p:nvSpPr>
        <p:spPr>
          <a:xfrm>
            <a:off x="4625142" y="538975"/>
            <a:ext cx="1848000" cy="10929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69" name="Google Shape;169;p33"/>
          <p:cNvSpPr txBox="1"/>
          <p:nvPr>
            <p:ph idx="13" type="title"/>
          </p:nvPr>
        </p:nvSpPr>
        <p:spPr>
          <a:xfrm>
            <a:off x="4625150" y="1297100"/>
            <a:ext cx="1848000" cy="492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ANALYSIS</a:t>
            </a:r>
            <a:endParaRPr/>
          </a:p>
        </p:txBody>
      </p:sp>
      <p:sp>
        <p:nvSpPr>
          <p:cNvPr id="170" name="Google Shape;170;p33"/>
          <p:cNvSpPr txBox="1"/>
          <p:nvPr>
            <p:ph idx="14" type="subTitle"/>
          </p:nvPr>
        </p:nvSpPr>
        <p:spPr>
          <a:xfrm>
            <a:off x="4625150" y="1708075"/>
            <a:ext cx="1848000" cy="1154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Here you could describe the topic of the section</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 name="Shape 174"/>
        <p:cNvGrpSpPr/>
        <p:nvPr/>
      </p:nvGrpSpPr>
      <p:grpSpPr>
        <a:xfrm>
          <a:off x="0" y="0"/>
          <a:ext cx="0" cy="0"/>
          <a:chOff x="0" y="0"/>
          <a:chExt cx="0" cy="0"/>
        </a:xfrm>
      </p:grpSpPr>
      <p:sp>
        <p:nvSpPr>
          <p:cNvPr id="175" name="Google Shape;175;p34"/>
          <p:cNvSpPr txBox="1"/>
          <p:nvPr>
            <p:ph type="title"/>
          </p:nvPr>
        </p:nvSpPr>
        <p:spPr>
          <a:xfrm>
            <a:off x="4572000" y="1686975"/>
            <a:ext cx="3855300" cy="2193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GREAT HEADLINE</a:t>
            </a:r>
            <a:endParaRPr/>
          </a:p>
        </p:txBody>
      </p:sp>
      <p:sp>
        <p:nvSpPr>
          <p:cNvPr id="176" name="Google Shape;176;p34"/>
          <p:cNvSpPr txBox="1"/>
          <p:nvPr>
            <p:ph idx="1" type="subTitle"/>
          </p:nvPr>
        </p:nvSpPr>
        <p:spPr>
          <a:xfrm>
            <a:off x="4572043" y="3880575"/>
            <a:ext cx="3855300" cy="5460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You could enter a subtitle here if you need it</a:t>
            </a:r>
            <a:endParaRPr/>
          </a:p>
        </p:txBody>
      </p:sp>
      <p:sp>
        <p:nvSpPr>
          <p:cNvPr id="177" name="Google Shape;177;p34"/>
          <p:cNvSpPr txBox="1"/>
          <p:nvPr>
            <p:ph idx="2" type="title"/>
          </p:nvPr>
        </p:nvSpPr>
        <p:spPr>
          <a:xfrm>
            <a:off x="6579375" y="716925"/>
            <a:ext cx="1848000" cy="1092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01</a:t>
            </a:r>
            <a:endParaRPr/>
          </a:p>
        </p:txBody>
      </p:sp>
      <p:pic>
        <p:nvPicPr>
          <p:cNvPr id="178" name="Google Shape;178;p34"/>
          <p:cNvPicPr preferRelativeResize="0"/>
          <p:nvPr/>
        </p:nvPicPr>
        <p:blipFill>
          <a:blip r:embed="rId3">
            <a:alphaModFix/>
          </a:blip>
          <a:stretch>
            <a:fillRect/>
          </a:stretch>
        </p:blipFill>
        <p:spPr>
          <a:xfrm>
            <a:off x="800100" y="1027075"/>
            <a:ext cx="2706423" cy="3089350"/>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 name="Shape 182"/>
        <p:cNvGrpSpPr/>
        <p:nvPr/>
      </p:nvGrpSpPr>
      <p:grpSpPr>
        <a:xfrm>
          <a:off x="0" y="0"/>
          <a:ext cx="0" cy="0"/>
          <a:chOff x="0" y="0"/>
          <a:chExt cx="0" cy="0"/>
        </a:xfrm>
      </p:grpSpPr>
      <p:sp>
        <p:nvSpPr>
          <p:cNvPr id="183" name="Google Shape;183;p35"/>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SLIDE TITLE GOES HERE!</a:t>
            </a:r>
            <a:endParaRPr/>
          </a:p>
        </p:txBody>
      </p:sp>
      <p:sp>
        <p:nvSpPr>
          <p:cNvPr id="184" name="Google Shape;184;p35"/>
          <p:cNvSpPr txBox="1"/>
          <p:nvPr>
            <p:ph idx="1" type="body"/>
          </p:nvPr>
        </p:nvSpPr>
        <p:spPr>
          <a:xfrm>
            <a:off x="2580150" y="1340250"/>
            <a:ext cx="3983700" cy="246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1E1E1E"/>
              </a:buClr>
              <a:buSzPts val="600"/>
              <a:buFont typeface="Arial"/>
              <a:buNone/>
            </a:pPr>
            <a:r>
              <a:rPr lang="en" sz="1500"/>
              <a:t>Do you know what helps you make your point clear?</a:t>
            </a:r>
            <a:br>
              <a:rPr lang="en" sz="1500"/>
            </a:br>
            <a:r>
              <a:rPr lang="en" sz="1500"/>
              <a:t>Lists like this one:</a:t>
            </a:r>
            <a:br>
              <a:rPr lang="en" sz="1500"/>
            </a:br>
            <a:endParaRPr sz="1500"/>
          </a:p>
          <a:p>
            <a:pPr indent="-222250" lvl="0" marL="241300" rtl="0" algn="l">
              <a:spcBef>
                <a:spcPts val="0"/>
              </a:spcBef>
              <a:spcAft>
                <a:spcPts val="0"/>
              </a:spcAft>
              <a:buClr>
                <a:srgbClr val="FFFFFF"/>
              </a:buClr>
              <a:buSzPts val="1500"/>
              <a:buFont typeface="Abel"/>
              <a:buChar char="●"/>
            </a:pPr>
            <a:r>
              <a:rPr lang="en" sz="1500"/>
              <a:t>They’re simple </a:t>
            </a:r>
            <a:endParaRPr sz="1500"/>
          </a:p>
          <a:p>
            <a:pPr indent="-222250" lvl="0" marL="241300" rtl="0" algn="l">
              <a:spcBef>
                <a:spcPts val="0"/>
              </a:spcBef>
              <a:spcAft>
                <a:spcPts val="0"/>
              </a:spcAft>
              <a:buClr>
                <a:srgbClr val="FFFFFF"/>
              </a:buClr>
              <a:buSzPts val="1500"/>
              <a:buFont typeface="Abel"/>
              <a:buChar char="●"/>
            </a:pPr>
            <a:r>
              <a:rPr lang="en" sz="1500"/>
              <a:t>You can organize your ideas clearly</a:t>
            </a:r>
            <a:endParaRPr sz="1500"/>
          </a:p>
          <a:p>
            <a:pPr indent="-222250" lvl="0" marL="241300" rtl="0" algn="l">
              <a:spcBef>
                <a:spcPts val="0"/>
              </a:spcBef>
              <a:spcAft>
                <a:spcPts val="0"/>
              </a:spcAft>
              <a:buClr>
                <a:srgbClr val="FFFFFF"/>
              </a:buClr>
              <a:buSzPts val="1500"/>
              <a:buFont typeface="Abel"/>
              <a:buChar char="●"/>
            </a:pPr>
            <a:r>
              <a:rPr lang="en" sz="1500"/>
              <a:t>You’ll never forget to buy milk!</a:t>
            </a:r>
            <a:endParaRPr sz="1500"/>
          </a:p>
          <a:p>
            <a:pPr indent="0" lvl="0" marL="0" rtl="0" algn="l">
              <a:spcBef>
                <a:spcPts val="0"/>
              </a:spcBef>
              <a:spcAft>
                <a:spcPts val="0"/>
              </a:spcAft>
              <a:buClr>
                <a:srgbClr val="1E1E1E"/>
              </a:buClr>
              <a:buSzPts val="600"/>
              <a:buFont typeface="Arial"/>
              <a:buNone/>
            </a:pPr>
            <a:r>
              <a:t/>
            </a:r>
            <a:endParaRPr sz="1500"/>
          </a:p>
          <a:p>
            <a:pPr indent="0" lvl="0" marL="0" rtl="0" algn="l">
              <a:spcBef>
                <a:spcPts val="0"/>
              </a:spcBef>
              <a:spcAft>
                <a:spcPts val="0"/>
              </a:spcAft>
              <a:buClr>
                <a:srgbClr val="1E1E1E"/>
              </a:buClr>
              <a:buSzPts val="600"/>
              <a:buFont typeface="Arial"/>
              <a:buNone/>
            </a:pPr>
            <a:r>
              <a:rPr lang="en" sz="1500"/>
              <a:t>And the most important thing: the audience won’t miss the point of your presentation</a:t>
            </a:r>
            <a:endParaRPr sz="1500"/>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 name="Shape 188"/>
        <p:cNvGrpSpPr/>
        <p:nvPr/>
      </p:nvGrpSpPr>
      <p:grpSpPr>
        <a:xfrm>
          <a:off x="0" y="0"/>
          <a:ext cx="0" cy="0"/>
          <a:chOff x="0" y="0"/>
          <a:chExt cx="0" cy="0"/>
        </a:xfrm>
      </p:grpSpPr>
      <p:sp>
        <p:nvSpPr>
          <p:cNvPr id="189" name="Google Shape;189;p36"/>
          <p:cNvSpPr txBox="1"/>
          <p:nvPr>
            <p:ph idx="1" type="body"/>
          </p:nvPr>
        </p:nvSpPr>
        <p:spPr>
          <a:xfrm>
            <a:off x="1212825" y="3114425"/>
            <a:ext cx="2892900" cy="1490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 the biggest planet in the Solar System and the fourth-brightest object in the sky</a:t>
            </a:r>
            <a:endParaRPr/>
          </a:p>
        </p:txBody>
      </p:sp>
      <p:sp>
        <p:nvSpPr>
          <p:cNvPr id="190" name="Google Shape;190;p36"/>
          <p:cNvSpPr txBox="1"/>
          <p:nvPr>
            <p:ph idx="2" type="body"/>
          </p:nvPr>
        </p:nvSpPr>
        <p:spPr>
          <a:xfrm>
            <a:off x="5038327" y="3114425"/>
            <a:ext cx="2892900" cy="1490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 even hotter than Mercury</a:t>
            </a:r>
            <a:endParaRPr/>
          </a:p>
        </p:txBody>
      </p:sp>
      <p:sp>
        <p:nvSpPr>
          <p:cNvPr id="191" name="Google Shape;191;p36"/>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MAYBE YOU NEED TO DIVIDE THE CONTENT</a:t>
            </a:r>
            <a:endParaRPr/>
          </a:p>
        </p:txBody>
      </p:sp>
      <p:sp>
        <p:nvSpPr>
          <p:cNvPr id="192" name="Google Shape;192;p36"/>
          <p:cNvSpPr txBox="1"/>
          <p:nvPr>
            <p:ph idx="3" type="title"/>
          </p:nvPr>
        </p:nvSpPr>
        <p:spPr>
          <a:xfrm>
            <a:off x="963075" y="2681075"/>
            <a:ext cx="3392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93" name="Google Shape;193;p36"/>
          <p:cNvSpPr txBox="1"/>
          <p:nvPr>
            <p:ph idx="4" type="title"/>
          </p:nvPr>
        </p:nvSpPr>
        <p:spPr>
          <a:xfrm>
            <a:off x="4788578" y="2681075"/>
            <a:ext cx="33924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pic>
        <p:nvPicPr>
          <p:cNvPr id="194" name="Google Shape;194;p36"/>
          <p:cNvPicPr preferRelativeResize="0"/>
          <p:nvPr/>
        </p:nvPicPr>
        <p:blipFill>
          <a:blip r:embed="rId3">
            <a:alphaModFix/>
          </a:blip>
          <a:stretch>
            <a:fillRect/>
          </a:stretch>
        </p:blipFill>
        <p:spPr>
          <a:xfrm>
            <a:off x="5862711" y="1302448"/>
            <a:ext cx="1244127" cy="1126450"/>
          </a:xfrm>
          <a:prstGeom prst="rect">
            <a:avLst/>
          </a:prstGeom>
          <a:noFill/>
          <a:ln>
            <a:noFill/>
          </a:ln>
        </p:spPr>
      </p:pic>
      <p:pic>
        <p:nvPicPr>
          <p:cNvPr id="195" name="Google Shape;195;p36"/>
          <p:cNvPicPr preferRelativeResize="0"/>
          <p:nvPr/>
        </p:nvPicPr>
        <p:blipFill>
          <a:blip r:embed="rId4">
            <a:alphaModFix/>
          </a:blip>
          <a:stretch>
            <a:fillRect/>
          </a:stretch>
        </p:blipFill>
        <p:spPr>
          <a:xfrm>
            <a:off x="2134301" y="1302450"/>
            <a:ext cx="1049958" cy="1126449"/>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9" name="Shape 199"/>
        <p:cNvGrpSpPr/>
        <p:nvPr/>
      </p:nvGrpSpPr>
      <p:grpSpPr>
        <a:xfrm>
          <a:off x="0" y="0"/>
          <a:ext cx="0" cy="0"/>
          <a:chOff x="0" y="0"/>
          <a:chExt cx="0" cy="0"/>
        </a:xfrm>
      </p:grpSpPr>
      <p:sp>
        <p:nvSpPr>
          <p:cNvPr id="200" name="Google Shape;200;p37"/>
          <p:cNvSpPr txBox="1"/>
          <p:nvPr>
            <p:ph type="title"/>
          </p:nvPr>
        </p:nvSpPr>
        <p:spPr>
          <a:xfrm>
            <a:off x="716575" y="538975"/>
            <a:ext cx="7710900" cy="478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YOU COULD USE THREE COLUMNS, WHY NOT?</a:t>
            </a:r>
            <a:endParaRPr/>
          </a:p>
        </p:txBody>
      </p:sp>
      <p:sp>
        <p:nvSpPr>
          <p:cNvPr id="201" name="Google Shape;201;p37"/>
          <p:cNvSpPr txBox="1"/>
          <p:nvPr>
            <p:ph idx="2" type="title"/>
          </p:nvPr>
        </p:nvSpPr>
        <p:spPr>
          <a:xfrm>
            <a:off x="716575" y="2681075"/>
            <a:ext cx="22860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02" name="Google Shape;202;p37"/>
          <p:cNvSpPr txBox="1"/>
          <p:nvPr>
            <p:ph idx="1" type="subTitle"/>
          </p:nvPr>
        </p:nvSpPr>
        <p:spPr>
          <a:xfrm>
            <a:off x="716575" y="3114425"/>
            <a:ext cx="2286000" cy="1490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full of iron oxide dust</a:t>
            </a:r>
            <a:endParaRPr/>
          </a:p>
        </p:txBody>
      </p:sp>
      <p:sp>
        <p:nvSpPr>
          <p:cNvPr id="203" name="Google Shape;203;p37"/>
          <p:cNvSpPr txBox="1"/>
          <p:nvPr>
            <p:ph idx="3" type="title"/>
          </p:nvPr>
        </p:nvSpPr>
        <p:spPr>
          <a:xfrm>
            <a:off x="6141425" y="2681075"/>
            <a:ext cx="22860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04" name="Google Shape;204;p37"/>
          <p:cNvSpPr txBox="1"/>
          <p:nvPr>
            <p:ph idx="4" type="subTitle"/>
          </p:nvPr>
        </p:nvSpPr>
        <p:spPr>
          <a:xfrm>
            <a:off x="6141425" y="3114425"/>
            <a:ext cx="2286000" cy="1490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a gas giant and is composed mostly of hydrogen and helium</a:t>
            </a:r>
            <a:endParaRPr/>
          </a:p>
        </p:txBody>
      </p:sp>
      <p:sp>
        <p:nvSpPr>
          <p:cNvPr id="205" name="Google Shape;205;p37"/>
          <p:cNvSpPr txBox="1"/>
          <p:nvPr>
            <p:ph idx="5" type="title"/>
          </p:nvPr>
        </p:nvSpPr>
        <p:spPr>
          <a:xfrm>
            <a:off x="3429000" y="2681075"/>
            <a:ext cx="2286000" cy="492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06" name="Google Shape;206;p37"/>
          <p:cNvSpPr txBox="1"/>
          <p:nvPr>
            <p:ph idx="6" type="subTitle"/>
          </p:nvPr>
        </p:nvSpPr>
        <p:spPr>
          <a:xfrm>
            <a:off x="3429000" y="3114425"/>
            <a:ext cx="2286000" cy="1490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t>
            </a:r>
            <a:r>
              <a:rPr lang="en"/>
              <a:t>a gas giant and also the biggest planet in the Solar System</a:t>
            </a:r>
            <a:endParaRPr/>
          </a:p>
        </p:txBody>
      </p:sp>
      <p:pic>
        <p:nvPicPr>
          <p:cNvPr id="207" name="Google Shape;207;p37"/>
          <p:cNvPicPr preferRelativeResize="0"/>
          <p:nvPr/>
        </p:nvPicPr>
        <p:blipFill>
          <a:blip r:embed="rId3">
            <a:alphaModFix/>
          </a:blip>
          <a:stretch>
            <a:fillRect/>
          </a:stretch>
        </p:blipFill>
        <p:spPr>
          <a:xfrm>
            <a:off x="4203087" y="1368514"/>
            <a:ext cx="737900" cy="993123"/>
          </a:xfrm>
          <a:prstGeom prst="rect">
            <a:avLst/>
          </a:prstGeom>
          <a:noFill/>
          <a:ln>
            <a:noFill/>
          </a:ln>
        </p:spPr>
      </p:pic>
      <p:pic>
        <p:nvPicPr>
          <p:cNvPr id="208" name="Google Shape;208;p37"/>
          <p:cNvPicPr preferRelativeResize="0"/>
          <p:nvPr/>
        </p:nvPicPr>
        <p:blipFill>
          <a:blip r:embed="rId4">
            <a:alphaModFix/>
          </a:blip>
          <a:stretch>
            <a:fillRect/>
          </a:stretch>
        </p:blipFill>
        <p:spPr>
          <a:xfrm>
            <a:off x="6735988" y="1368513"/>
            <a:ext cx="1096873" cy="993124"/>
          </a:xfrm>
          <a:prstGeom prst="rect">
            <a:avLst/>
          </a:prstGeom>
          <a:noFill/>
          <a:ln>
            <a:noFill/>
          </a:ln>
        </p:spPr>
      </p:pic>
      <p:pic>
        <p:nvPicPr>
          <p:cNvPr id="209" name="Google Shape;209;p37"/>
          <p:cNvPicPr preferRelativeResize="0"/>
          <p:nvPr/>
        </p:nvPicPr>
        <p:blipFill>
          <a:blip r:embed="rId5">
            <a:alphaModFix/>
          </a:blip>
          <a:stretch>
            <a:fillRect/>
          </a:stretch>
        </p:blipFill>
        <p:spPr>
          <a:xfrm>
            <a:off x="1434984" y="1368513"/>
            <a:ext cx="925683" cy="993125"/>
          </a:xfrm>
          <a:prstGeom prst="rect">
            <a:avLst/>
          </a:prstGeom>
          <a:noFill/>
          <a:ln>
            <a:noFill/>
          </a:ln>
        </p:spPr>
      </p:pic>
    </p:spTree>
  </p:cSld>
  <p:clrMapOvr>
    <a:masterClrMapping/>
  </p:clrMapOvr>
</p:sld>
</file>

<file path=ppt/theme/theme1.xml><?xml version="1.0" encoding="utf-8"?>
<a:theme xmlns:a="http://schemas.openxmlformats.org/drawingml/2006/main" xmlns:r="http://schemas.openxmlformats.org/officeDocument/2006/relationships" name="3D Background by Slidesgo">
  <a:themeElements>
    <a:clrScheme name="Simple Light">
      <a:dk1>
        <a:srgbClr val="140B84"/>
      </a:dk1>
      <a:lt1>
        <a:srgbClr val="FFFFFF"/>
      </a:lt1>
      <a:dk2>
        <a:srgbClr val="11FFFF"/>
      </a:dk2>
      <a:lt2>
        <a:srgbClr val="EF00DE"/>
      </a:lt2>
      <a:accent1>
        <a:srgbClr val="781FC2"/>
      </a:accent1>
      <a:accent2>
        <a:srgbClr val="617EFF"/>
      </a:accent2>
      <a:accent3>
        <a:srgbClr val="392FB4"/>
      </a:accent3>
      <a:accent4>
        <a:srgbClr val="01C4C4"/>
      </a:accent4>
      <a:accent5>
        <a:srgbClr val="B800AB"/>
      </a:accent5>
      <a:accent6>
        <a:srgbClr val="392FB4"/>
      </a:accent6>
      <a:hlink>
        <a:srgbClr val="395BF4"/>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